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0" r:id="rId3"/>
  </p:sldMasterIdLst>
  <p:sldIdLst>
    <p:sldId id="256" r:id="rId4"/>
    <p:sldId id="257" r:id="rId5"/>
    <p:sldId id="278" r:id="rId6"/>
    <p:sldId id="279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6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2098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2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9144000" cy="2209295"/>
          </a:xfrm>
        </p:spPr>
        <p:txBody>
          <a:bodyPr/>
          <a:lstStyle/>
          <a:p>
            <a:pPr algn="ctr"/>
            <a:r>
              <a:rPr lang="en-US" dirty="0"/>
              <a:t>In 1850, A Storm Uncovered </a:t>
            </a:r>
            <a:r>
              <a:rPr lang="en-US" dirty="0" smtClean="0"/>
              <a:t>A  </a:t>
            </a:r>
            <a:r>
              <a:rPr lang="en-US" dirty="0"/>
              <a:t>Door Beneath The Sand. Inside? A 5,000-Year-Old Secret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8" y="0"/>
            <a:ext cx="8056192" cy="689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69824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4" y="0"/>
            <a:ext cx="89552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39509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1" y="0"/>
            <a:ext cx="78602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87238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4" y="0"/>
            <a:ext cx="82257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20231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6" y="0"/>
            <a:ext cx="89787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23435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6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78455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5" y="0"/>
            <a:ext cx="8439875" cy="685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60730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670"/>
            <a:ext cx="9144000" cy="649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49902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2" y="0"/>
            <a:ext cx="804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97210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0" y="0"/>
            <a:ext cx="7757880" cy="682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76371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5" y="1"/>
            <a:ext cx="8682945" cy="685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40555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3" y="0"/>
            <a:ext cx="87871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45664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5" y="0"/>
            <a:ext cx="781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05133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6" y="0"/>
            <a:ext cx="78613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99956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070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93095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3" y="0"/>
            <a:ext cx="7801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16497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More Pictures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223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64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43518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6589" cy="68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83444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1248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56947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73315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038600" y="76200"/>
            <a:ext cx="1524000" cy="762000"/>
          </a:xfrm>
          <a:prstGeom prst="rect">
            <a:avLst/>
          </a:prstGeom>
          <a:noFill/>
          <a:ln w="444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37438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-13997"/>
            <a:ext cx="9125339" cy="684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56597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10"/>
            <a:ext cx="6854890" cy="685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6629400" y="4724400"/>
            <a:ext cx="1066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6674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3996"/>
            <a:ext cx="8040512" cy="687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55770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24" y="0"/>
            <a:ext cx="8402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07235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6" y="0"/>
            <a:ext cx="83391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20652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9161106" cy="642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09151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4" y="0"/>
            <a:ext cx="8143496" cy="684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69447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Brushed metal and curves - Green Blue Segoe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F65518A-9930-4861-9944-85DDBBED17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1_Brushed metal and curves - Green Blue Segoe</Template>
  <TotalTime>58</TotalTime>
  <Words>19</Words>
  <Application>Microsoft Office PowerPoint</Application>
  <PresentationFormat>On-screen Show (4:3)</PresentationFormat>
  <Paragraphs>2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1_Brushed metal and curves - Green Blue Segoe</vt:lpstr>
      <vt:lpstr>White with Courier font for code slides</vt:lpstr>
      <vt:lpstr>In 1850, A Storm Uncovered A  Door Beneath The Sand. Inside? A 5,000-Year-Old Secret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1850, A Storm Uncovered A  Door Beneath The Sand. Inside? A 5,000-Year-Old Secret</dc:title>
  <dc:creator>Naumann, Joseph A.</dc:creator>
  <cp:lastModifiedBy>Naumann, Joseph A.</cp:lastModifiedBy>
  <cp:revision>6</cp:revision>
  <dcterms:created xsi:type="dcterms:W3CDTF">2016-08-31T00:32:41Z</dcterms:created>
  <dcterms:modified xsi:type="dcterms:W3CDTF">2016-08-31T01:31:12Z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TC102867249990</vt:lpwstr>
  </property>
</Properties>
</file>