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>
      <p:cViewPr varScale="1">
        <p:scale>
          <a:sx n="82" d="100"/>
          <a:sy n="82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41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5EC92E-16EB-4BAF-B8BB-4F70379D89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694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151897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419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Book Antiqua" panose="02040602050305030304" pitchFamily="18" charset="0"/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8BBFA69E-A373-4C9A-B5A8-973B283AAB64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</a:defRPr>
            </a:lvl1pPr>
          </a:lstStyle>
          <a:p>
            <a:fld id="{B87C7BC2-6AC1-434B-9882-A4FDAEFA9C2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2F3B9-0E7D-4A4B-AF1C-5643BD4569E0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C491C-CCDB-4198-94E0-260F3B9F50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14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53F2F3-A8A6-4844-BC5F-179B0EF86F3D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0B068-A352-47F6-811F-1E8E6B3E7F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91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69E976-AE09-4001-B680-1E32212E3C59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D2EC7-75A7-48DC-97CE-46E35B3BA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71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C45688-4A55-48D1-BCC1-1CA6BAE0E46E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5B1F1-40E3-4EFB-82E9-C8EFF8D3B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14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50E259-D1C7-48F5-95F9-284B873F6FC7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938AD-1BB3-487C-8F9A-5E264A845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9DC49C-2AC6-4516-A7C0-AE2E089BF2C2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C768D-151A-42D7-B39A-B1D76BD094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20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24BC4C-192C-4386-9D90-35CA92C31514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C662C-052F-4441-90E4-4185BABC5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830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9AA540-0F8F-4F74-953C-AE07B39FE76F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01F76-F3CB-44EA-A18A-DE7AECA2DD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21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C68C27-717D-4FAE-BA89-87DD29DCB799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EEE0-AAEA-4DC0-B9E1-6366D0248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148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A43349-A23C-48C8-84D2-B49DBD56E249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CDC6E-FEF3-4B1C-81A2-706D3F1C53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915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1518979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3505200"/>
            <a:ext cx="167163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36DED26-C426-4A59-8EE4-E671A6494E39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48A361-B4CB-434D-ADE7-AFBF1DAEAF9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066800"/>
            <a:ext cx="4419600" cy="1470025"/>
          </a:xfrm>
        </p:spPr>
        <p:txBody>
          <a:bodyPr/>
          <a:lstStyle/>
          <a:p>
            <a:r>
              <a:rPr lang="en-US" altLang="en-US" dirty="0" smtClean="0"/>
              <a:t>Wonderful Hindu Temples abroad</a:t>
            </a:r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3962400" cy="17526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23"/>
            <a:ext cx="9144000" cy="1112838"/>
          </a:xfrm>
        </p:spPr>
        <p:txBody>
          <a:bodyPr/>
          <a:lstStyle/>
          <a:p>
            <a:r>
              <a:rPr lang="en-US" sz="4000" dirty="0" smtClean="0"/>
              <a:t>Sri Siva Vishnu Temple, Washington DC, United States 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208087"/>
            <a:ext cx="7541033" cy="56557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324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BAPS Shri Swaminarayan </a:t>
            </a:r>
            <a:r>
              <a:rPr lang="en-US" sz="3600" dirty="0" err="1" smtClean="0"/>
              <a:t>Mandir</a:t>
            </a:r>
            <a:r>
              <a:rPr lang="en-US" sz="3600" dirty="0" smtClean="0"/>
              <a:t>, London (Neasden Temple), United States 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51439"/>
            <a:ext cx="7467599" cy="56006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234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" y="0"/>
            <a:ext cx="9132277" cy="1143000"/>
          </a:xfrm>
        </p:spPr>
        <p:txBody>
          <a:bodyPr/>
          <a:lstStyle/>
          <a:p>
            <a:r>
              <a:rPr lang="en-US" sz="3600" dirty="0" smtClean="0"/>
              <a:t>Sri </a:t>
            </a:r>
            <a:r>
              <a:rPr lang="en-US" sz="3600" dirty="0" err="1" smtClean="0"/>
              <a:t>Murugan</a:t>
            </a:r>
            <a:r>
              <a:rPr lang="en-US" sz="3600" dirty="0" smtClean="0"/>
              <a:t> Temple “</a:t>
            </a:r>
            <a:r>
              <a:rPr lang="en-US" sz="3600" dirty="0" err="1" smtClean="0"/>
              <a:t>Batu</a:t>
            </a:r>
            <a:r>
              <a:rPr lang="en-US" sz="3600" dirty="0" smtClean="0"/>
              <a:t> Caves”, Penang, Malaysia 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2" y="1418492"/>
            <a:ext cx="7394495" cy="554587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472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3200" dirty="0" smtClean="0"/>
              <a:t>Sri </a:t>
            </a:r>
            <a:r>
              <a:rPr lang="en-US" sz="3200" dirty="0" err="1" smtClean="0"/>
              <a:t>Venkateswara</a:t>
            </a:r>
            <a:r>
              <a:rPr lang="en-US" sz="3200" dirty="0" smtClean="0"/>
              <a:t> Temple, Bridgewater, NJ, US 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5831"/>
            <a:ext cx="9144000" cy="59321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452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600" dirty="0" smtClean="0"/>
              <a:t>Mother Temple of </a:t>
            </a:r>
            <a:r>
              <a:rPr lang="en-US" sz="3600" dirty="0" err="1" smtClean="0"/>
              <a:t>Besakih</a:t>
            </a:r>
            <a:r>
              <a:rPr lang="en-US" sz="3600" dirty="0" smtClean="0"/>
              <a:t>, Bali, Indonesia 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" t="6921" r="-128" b="-346"/>
          <a:stretch/>
        </p:blipFill>
        <p:spPr>
          <a:xfrm>
            <a:off x="11723" y="685800"/>
            <a:ext cx="9144000" cy="6172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897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err="1" smtClean="0"/>
              <a:t>Murugan</a:t>
            </a:r>
            <a:r>
              <a:rPr lang="en-US" dirty="0" smtClean="0"/>
              <a:t> Temple, Sydney, Australia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140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3200" dirty="0" err="1" smtClean="0"/>
              <a:t>Venkateswara</a:t>
            </a:r>
            <a:r>
              <a:rPr lang="en-US" sz="3200" dirty="0" smtClean="0"/>
              <a:t> Swami temple, Riverdale near Atlanta, Georgia, US 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64"/>
          <a:stretch/>
        </p:blipFill>
        <p:spPr>
          <a:xfrm>
            <a:off x="-1" y="1101969"/>
            <a:ext cx="9144001" cy="57607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761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540" y="3541"/>
            <a:ext cx="9170540" cy="6877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0"/>
            <a:ext cx="5562600" cy="762000"/>
          </a:xfrm>
        </p:spPr>
        <p:txBody>
          <a:bodyPr/>
          <a:lstStyle/>
          <a:p>
            <a:r>
              <a:rPr lang="en-US" sz="2400" dirty="0" smtClean="0"/>
              <a:t>Sri </a:t>
            </a:r>
            <a:r>
              <a:rPr lang="en-US" sz="2400" dirty="0" err="1" smtClean="0"/>
              <a:t>Venkateswara</a:t>
            </a:r>
            <a:r>
              <a:rPr lang="en-US" sz="2400" dirty="0" smtClean="0"/>
              <a:t> Swami Temple, </a:t>
            </a:r>
            <a:r>
              <a:rPr lang="en-US" sz="2400" dirty="0" err="1" smtClean="0"/>
              <a:t>Helensburgh</a:t>
            </a:r>
            <a:r>
              <a:rPr lang="en-US" sz="2400" dirty="0" smtClean="0"/>
              <a:t>, Sydney, Australia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840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934200" cy="838200"/>
          </a:xfrm>
        </p:spPr>
        <p:txBody>
          <a:bodyPr/>
          <a:lstStyle/>
          <a:p>
            <a:r>
              <a:rPr lang="en-US" sz="2800" dirty="0" err="1" smtClean="0"/>
              <a:t>Velmurugan</a:t>
            </a:r>
            <a:r>
              <a:rPr lang="en-US" sz="2800" dirty="0" smtClean="0"/>
              <a:t> </a:t>
            </a:r>
            <a:r>
              <a:rPr lang="en-US" sz="2800" dirty="0" err="1" smtClean="0"/>
              <a:t>Gnana</a:t>
            </a:r>
            <a:r>
              <a:rPr lang="en-US" sz="2800" dirty="0" smtClean="0"/>
              <a:t> </a:t>
            </a:r>
            <a:r>
              <a:rPr lang="en-US" sz="2800" dirty="0" err="1" smtClean="0"/>
              <a:t>Muneeswarar</a:t>
            </a:r>
            <a:r>
              <a:rPr lang="en-US" sz="2800" dirty="0" smtClean="0"/>
              <a:t> Temple, </a:t>
            </a:r>
            <a:r>
              <a:rPr lang="en-US" sz="2800" dirty="0" err="1" smtClean="0"/>
              <a:t>Rivervale</a:t>
            </a:r>
            <a:r>
              <a:rPr lang="en-US" sz="2800" dirty="0" smtClean="0"/>
              <a:t> Crescent </a:t>
            </a:r>
            <a:r>
              <a:rPr lang="en-US" sz="2800" dirty="0" err="1" smtClean="0"/>
              <a:t>Sengkang</a:t>
            </a:r>
            <a:r>
              <a:rPr lang="en-US" sz="2800" dirty="0" smtClean="0"/>
              <a:t>, Singapore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995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33400"/>
          </a:xfrm>
        </p:spPr>
        <p:txBody>
          <a:bodyPr/>
          <a:lstStyle/>
          <a:p>
            <a:r>
              <a:rPr lang="en-US" sz="2800" dirty="0" smtClean="0"/>
              <a:t>Sri </a:t>
            </a:r>
            <a:r>
              <a:rPr lang="en-US" sz="2800" dirty="0" err="1" smtClean="0"/>
              <a:t>Meenakshi</a:t>
            </a:r>
            <a:r>
              <a:rPr lang="en-US" sz="2800" dirty="0" smtClean="0"/>
              <a:t> </a:t>
            </a:r>
            <a:r>
              <a:rPr lang="en-US" sz="2800" dirty="0" err="1" smtClean="0"/>
              <a:t>Devasthanam</a:t>
            </a:r>
            <a:r>
              <a:rPr lang="en-US" sz="2800" dirty="0" smtClean="0"/>
              <a:t> - Pearland, Texas, US 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78"/>
          <a:stretch/>
        </p:blipFill>
        <p:spPr>
          <a:xfrm>
            <a:off x="35169" y="685800"/>
            <a:ext cx="9108831" cy="61663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633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89113-4FD4-47B9-BB94-4C55B862BDCE}" type="datetime1">
              <a:rPr lang="en-US" altLang="en-US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copyright 2006 BrainyBetty.com and our licensors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D3EC6-6985-4CF2-B29E-065078425488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Lord </a:t>
            </a:r>
            <a:r>
              <a:rPr lang="en-US" altLang="en-US" sz="4000" dirty="0" err="1" smtClean="0"/>
              <a:t>Venkateshwara</a:t>
            </a:r>
            <a:r>
              <a:rPr lang="en-US" altLang="en-US" sz="4000" dirty="0" smtClean="0"/>
              <a:t> Temple, Birmingham, United Kingdom</a:t>
            </a:r>
            <a:endParaRPr lang="en-US" alt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253"/>
          <a:stretch/>
        </p:blipFill>
        <p:spPr>
          <a:xfrm>
            <a:off x="0" y="1590155"/>
            <a:ext cx="7435523" cy="5283719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817" y="-11113"/>
            <a:ext cx="9158817" cy="6869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5" y="0"/>
            <a:ext cx="8229600" cy="563562"/>
          </a:xfrm>
        </p:spPr>
        <p:txBody>
          <a:bodyPr/>
          <a:lstStyle/>
          <a:p>
            <a:r>
              <a:rPr lang="en-US" sz="3600" dirty="0" err="1" smtClean="0"/>
              <a:t>Ekta</a:t>
            </a:r>
            <a:r>
              <a:rPr lang="en-US" sz="3600" dirty="0" smtClean="0"/>
              <a:t> </a:t>
            </a:r>
            <a:r>
              <a:rPr lang="en-US" sz="3600" dirty="0" err="1" smtClean="0"/>
              <a:t>Mandir</a:t>
            </a:r>
            <a:r>
              <a:rPr lang="en-US" sz="3600" dirty="0" smtClean="0"/>
              <a:t>, Irving, Texas, US 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542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08" y="0"/>
            <a:ext cx="8229600" cy="609600"/>
          </a:xfrm>
        </p:spPr>
        <p:txBody>
          <a:bodyPr/>
          <a:lstStyle/>
          <a:p>
            <a:r>
              <a:rPr lang="en-US" sz="3200" dirty="0" smtClean="0"/>
              <a:t>Sri </a:t>
            </a:r>
            <a:r>
              <a:rPr lang="en-US" sz="3200" dirty="0" err="1" smtClean="0"/>
              <a:t>Venkateshwara</a:t>
            </a:r>
            <a:r>
              <a:rPr lang="en-US" sz="3200" dirty="0" smtClean="0"/>
              <a:t> Temple - New Jersey, US 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6187"/>
            <a:ext cx="7482417" cy="56118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1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sz="3600" dirty="0" smtClean="0"/>
              <a:t>Sri Lakshmi Temple - Ashland, MA, US 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131278"/>
            <a:ext cx="7620000" cy="5715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764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3200" dirty="0" smtClean="0"/>
              <a:t>Sri </a:t>
            </a:r>
            <a:r>
              <a:rPr lang="en-US" sz="3200" dirty="0" err="1" smtClean="0"/>
              <a:t>Venkateswara</a:t>
            </a:r>
            <a:r>
              <a:rPr lang="en-US" sz="3200" dirty="0" smtClean="0"/>
              <a:t> Swami Temple, Pittsburgh, US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003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dirty="0" smtClean="0"/>
              <a:t>Shiva Vishnu Temple of South Florida </a:t>
            </a:r>
            <a:r>
              <a:rPr lang="en-US" sz="3200" dirty="0" err="1" smtClean="0"/>
              <a:t>Inc</a:t>
            </a:r>
            <a:r>
              <a:rPr lang="en-US" sz="3200" dirty="0" smtClean="0"/>
              <a:t>, FL, US 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4611"/>
            <a:ext cx="7467600" cy="597408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091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276"/>
            <a:ext cx="9144000" cy="6835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990600"/>
          </a:xfrm>
        </p:spPr>
        <p:txBody>
          <a:bodyPr/>
          <a:lstStyle/>
          <a:p>
            <a:pPr algn="just"/>
            <a:r>
              <a:rPr lang="en-US" sz="3200" dirty="0" smtClean="0"/>
              <a:t>Shiva - Vishnu Temple of Melbourne, Melbourne, Australia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320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it-IT" dirty="0" smtClean="0"/>
              <a:t>Sri Murugan Temple, London, UK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48226"/>
            <a:ext cx="9144000" cy="609219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347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 dirty="0" smtClean="0"/>
              <a:t>Quad City Hindu Temple , Rock Island, IL, US 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5791"/>
            <a:ext cx="9144000" cy="625221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820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585" y="-13188"/>
            <a:ext cx="9161584" cy="6871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" y="0"/>
            <a:ext cx="9132277" cy="838200"/>
          </a:xfrm>
        </p:spPr>
        <p:txBody>
          <a:bodyPr/>
          <a:lstStyle/>
          <a:p>
            <a:r>
              <a:rPr lang="en-US" sz="3200" dirty="0" smtClean="0"/>
              <a:t>Sri </a:t>
            </a:r>
            <a:r>
              <a:rPr lang="en-US" sz="3200" dirty="0" err="1" smtClean="0"/>
              <a:t>Prasanna</a:t>
            </a:r>
            <a:r>
              <a:rPr lang="en-US" sz="3200" dirty="0" smtClean="0"/>
              <a:t> </a:t>
            </a:r>
            <a:r>
              <a:rPr lang="en-US" sz="3200" dirty="0" err="1" smtClean="0"/>
              <a:t>Venkateswara</a:t>
            </a:r>
            <a:r>
              <a:rPr lang="en-US" sz="3200" dirty="0" smtClean="0"/>
              <a:t> Swami Temple, Memphis, Tennessee, US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000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0"/>
            <a:ext cx="3560885" cy="3429000"/>
          </a:xfrm>
        </p:spPr>
        <p:txBody>
          <a:bodyPr/>
          <a:lstStyle/>
          <a:p>
            <a:r>
              <a:rPr lang="en-US" sz="3200" dirty="0" smtClean="0"/>
              <a:t>Sri </a:t>
            </a:r>
            <a:r>
              <a:rPr lang="en-US" sz="3200" dirty="0" err="1" smtClean="0"/>
              <a:t>Srinivasa</a:t>
            </a:r>
            <a:r>
              <a:rPr lang="en-US" sz="3200" dirty="0" smtClean="0"/>
              <a:t> </a:t>
            </a:r>
            <a:r>
              <a:rPr lang="en-US" sz="3200" dirty="0" err="1" smtClean="0"/>
              <a:t>Perumal</a:t>
            </a:r>
            <a:r>
              <a:rPr lang="en-US" sz="3200" dirty="0" smtClean="0"/>
              <a:t> Temple or Sri </a:t>
            </a:r>
            <a:r>
              <a:rPr lang="en-US" sz="3200" dirty="0" err="1" smtClean="0"/>
              <a:t>Perumal</a:t>
            </a:r>
            <a:r>
              <a:rPr lang="en-US" sz="3200" dirty="0" smtClean="0"/>
              <a:t> Temple, Little India, Serangoon Road, Singapore 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25915" cy="683455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38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2"/>
            <a:ext cx="8229600" cy="1143000"/>
          </a:xfrm>
        </p:spPr>
        <p:txBody>
          <a:bodyPr/>
          <a:lstStyle/>
          <a:p>
            <a:r>
              <a:rPr lang="en-US" sz="4000" dirty="0" smtClean="0"/>
              <a:t>Malibu Hindu Temple, Malibu, California, US 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6187"/>
            <a:ext cx="7482417" cy="56118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836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914400"/>
          </a:xfrm>
        </p:spPr>
        <p:txBody>
          <a:bodyPr/>
          <a:lstStyle/>
          <a:p>
            <a:r>
              <a:rPr lang="en-US" sz="2800" dirty="0" err="1" smtClean="0"/>
              <a:t>Arulmigu</a:t>
            </a:r>
            <a:r>
              <a:rPr lang="en-US" sz="2800" dirty="0" smtClean="0"/>
              <a:t> Sri Raja </a:t>
            </a:r>
            <a:r>
              <a:rPr lang="en-US" sz="2800" dirty="0" err="1" smtClean="0"/>
              <a:t>Kaliamman</a:t>
            </a:r>
            <a:r>
              <a:rPr lang="en-US" sz="2800" dirty="0" smtClean="0"/>
              <a:t> Temple, Johor </a:t>
            </a:r>
            <a:r>
              <a:rPr lang="en-US" sz="2800" dirty="0" err="1" smtClean="0"/>
              <a:t>Baru</a:t>
            </a:r>
            <a:r>
              <a:rPr lang="en-US" sz="2800" dirty="0" smtClean="0"/>
              <a:t>, Malaysia - The only Hindu Glass Temple abroad 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586" y="1295401"/>
            <a:ext cx="7416800" cy="5562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16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08"/>
            <a:ext cx="8229600" cy="1143000"/>
          </a:xfrm>
        </p:spPr>
        <p:txBody>
          <a:bodyPr/>
          <a:lstStyle/>
          <a:p>
            <a:r>
              <a:rPr lang="it-IT" sz="4000" dirty="0" smtClean="0"/>
              <a:t>Shiva-Vishnu Temple, Livermore, California, US 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22741"/>
            <a:ext cx="7482417" cy="56118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075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2"/>
            <a:ext cx="8229600" cy="1143000"/>
          </a:xfrm>
        </p:spPr>
        <p:txBody>
          <a:bodyPr/>
          <a:lstStyle/>
          <a:p>
            <a:r>
              <a:rPr lang="it-IT" sz="4000" dirty="0" smtClean="0"/>
              <a:t>Lord Vishnu Temple, Angkor, Cambodia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8862"/>
            <a:ext cx="8229600" cy="5709138"/>
          </a:xfrm>
        </p:spPr>
        <p:txBody>
          <a:bodyPr/>
          <a:lstStyle/>
          <a:p>
            <a:r>
              <a:rPr lang="en-US" dirty="0" smtClean="0"/>
              <a:t>The largest temple of the world, raised during the reign of </a:t>
            </a:r>
            <a:r>
              <a:rPr lang="en-US" dirty="0" err="1" smtClean="0"/>
              <a:t>Suryavarman</a:t>
            </a:r>
            <a:r>
              <a:rPr lang="en-US" dirty="0" smtClean="0"/>
              <a:t>-II in 12th century, is, in fact, located in Angkor, a major archaeological site of Cambodia. It is dedicated to Lord Vishnu. It is also one of the two temples intact in Angkor, Cambodia. The other is a Buddhist Temple. The largest temple of Lord Vishnu in Angkor is built according to Khmer architecture, original to Cambodia. </a:t>
            </a:r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Picture on next slide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61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2" y="0"/>
            <a:ext cx="9144001" cy="685800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59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08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Prambanan</a:t>
            </a:r>
            <a:r>
              <a:rPr lang="en-US" sz="4000" dirty="0" smtClean="0"/>
              <a:t> Shiva Temple, Central Java, Indonesia 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15415"/>
            <a:ext cx="7523448" cy="564258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655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z="3600" dirty="0" smtClean="0"/>
              <a:t>Sri </a:t>
            </a:r>
            <a:r>
              <a:rPr lang="en-US" sz="3600" dirty="0" err="1" smtClean="0"/>
              <a:t>Venkateswara</a:t>
            </a:r>
            <a:r>
              <a:rPr lang="en-US" sz="3600" dirty="0" smtClean="0"/>
              <a:t> Swami Temple of Greater Chicago - Aurora, Illinois, United States 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22"/>
          <a:stretch/>
        </p:blipFill>
        <p:spPr>
          <a:xfrm>
            <a:off x="0" y="1215783"/>
            <a:ext cx="7404499" cy="563635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654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s-ES" sz="3600" dirty="0" smtClean="0"/>
              <a:t>BAPS </a:t>
            </a:r>
            <a:r>
              <a:rPr lang="es-ES" sz="3600" dirty="0" err="1" smtClean="0"/>
              <a:t>Shri</a:t>
            </a:r>
            <a:r>
              <a:rPr lang="es-ES" sz="3600" dirty="0" smtClean="0"/>
              <a:t> </a:t>
            </a:r>
            <a:r>
              <a:rPr lang="es-ES" sz="3600" dirty="0" err="1" smtClean="0"/>
              <a:t>Swaminarayan</a:t>
            </a:r>
            <a:r>
              <a:rPr lang="es-ES" sz="3600" dirty="0" smtClean="0"/>
              <a:t> </a:t>
            </a:r>
            <a:r>
              <a:rPr lang="es-ES" sz="3600" dirty="0" err="1" smtClean="0"/>
              <a:t>Mandir</a:t>
            </a:r>
            <a:r>
              <a:rPr lang="es-ES" sz="3600" dirty="0" smtClean="0"/>
              <a:t> - Toronto, </a:t>
            </a:r>
            <a:r>
              <a:rPr lang="es-ES" sz="3600" dirty="0" err="1" smtClean="0"/>
              <a:t>Canada</a:t>
            </a:r>
            <a:r>
              <a:rPr lang="es-ES" sz="3600" dirty="0" smtClean="0"/>
              <a:t> 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2454"/>
            <a:ext cx="7547099" cy="55972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E976-AE09-4001-B680-1E32212E3C59}" type="datetime1">
              <a:rPr lang="en-US" altLang="en-US" smtClean="0"/>
              <a:pPr/>
              <a:t>11/8/2015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2006 BrainyBetty.com and our licensors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2EC7-75A7-48DC-97CE-46E35B3BA419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609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HinduismII</Template>
  <TotalTime>37</TotalTime>
  <Words>586</Words>
  <Application>Microsoft Office PowerPoint</Application>
  <PresentationFormat>On-screen Show (4:3)</PresentationFormat>
  <Paragraphs>116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Book Antiqua</vt:lpstr>
      <vt:lpstr>Office Theme</vt:lpstr>
      <vt:lpstr>Wonderful Hindu Temples abroad</vt:lpstr>
      <vt:lpstr>Lord Venkateshwara Temple, Birmingham, United Kingdom</vt:lpstr>
      <vt:lpstr>Malibu Hindu Temple, Malibu, California, US </vt:lpstr>
      <vt:lpstr>Shiva-Vishnu Temple, Livermore, California, US </vt:lpstr>
      <vt:lpstr>Lord Vishnu Temple, Angkor, Cambodia </vt:lpstr>
      <vt:lpstr>PowerPoint Presentation</vt:lpstr>
      <vt:lpstr>Prambanan Shiva Temple, Central Java, Indonesia </vt:lpstr>
      <vt:lpstr>Sri Venkateswara Swami Temple of Greater Chicago - Aurora, Illinois, United States </vt:lpstr>
      <vt:lpstr>BAPS Shri Swaminarayan Mandir - Toronto, Canada </vt:lpstr>
      <vt:lpstr>Sri Siva Vishnu Temple, Washington DC, United States </vt:lpstr>
      <vt:lpstr>BAPS Shri Swaminarayan Mandir, London (Neasden Temple), United States </vt:lpstr>
      <vt:lpstr>Sri Murugan Temple “Batu Caves”, Penang, Malaysia </vt:lpstr>
      <vt:lpstr>Sri Venkateswara Temple, Bridgewater, NJ, US </vt:lpstr>
      <vt:lpstr>Mother Temple of Besakih, Bali, Indonesia </vt:lpstr>
      <vt:lpstr>Murugan Temple, Sydney, Australia </vt:lpstr>
      <vt:lpstr>Venkateswara Swami temple, Riverdale near Atlanta, Georgia, US </vt:lpstr>
      <vt:lpstr>Sri Venkateswara Swami Temple, Helensburgh, Sydney, Australia </vt:lpstr>
      <vt:lpstr>Velmurugan Gnana Muneeswarar Temple, Rivervale Crescent Sengkang, Singapore </vt:lpstr>
      <vt:lpstr>Sri Meenakshi Devasthanam - Pearland, Texas, US </vt:lpstr>
      <vt:lpstr>Ekta Mandir, Irving, Texas, US </vt:lpstr>
      <vt:lpstr>Sri Venkateshwara Temple - New Jersey, US </vt:lpstr>
      <vt:lpstr>Sri Lakshmi Temple - Ashland, MA, US </vt:lpstr>
      <vt:lpstr>Sri Venkateswara Swami Temple, Pittsburgh, US </vt:lpstr>
      <vt:lpstr>Shiva Vishnu Temple of South Florida Inc, FL, US </vt:lpstr>
      <vt:lpstr>Shiva - Vishnu Temple of Melbourne, Melbourne, Australia </vt:lpstr>
      <vt:lpstr>Sri Murugan Temple, London, UK </vt:lpstr>
      <vt:lpstr>Quad City Hindu Temple , Rock Island, IL, US </vt:lpstr>
      <vt:lpstr>Sri Prasanna Venkateswara Swami Temple, Memphis, Tennessee, US </vt:lpstr>
      <vt:lpstr>Sri Srinivasa Perumal Temple or Sri Perumal Temple, Little India, Serangoon Road, Singapore </vt:lpstr>
      <vt:lpstr>Arulmigu Sri Raja Kaliamman Temple, Johor Baru, Malaysia - The only Hindu Glass Temple abroad </vt:lpstr>
    </vt:vector>
  </TitlesOfParts>
  <Company>Brainy Betty,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Wonderful Hindu Temples abroad</dc:title>
  <dc:creator>Joseph Naumann</dc:creator>
  <cp:lastModifiedBy>Joseph Naumann</cp:lastModifiedBy>
  <cp:revision>5</cp:revision>
  <dcterms:created xsi:type="dcterms:W3CDTF">2015-11-08T20:24:42Z</dcterms:created>
  <dcterms:modified xsi:type="dcterms:W3CDTF">2015-11-08T21:02:08Z</dcterms:modified>
</cp:coreProperties>
</file>