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Male ideal body in different cultures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7270338" cy="6135972"/>
          </a:xfrm>
        </p:spPr>
        <p:txBody>
          <a:bodyPr/>
          <a:lstStyle/>
          <a:p>
            <a:r>
              <a:rPr lang="en-US" dirty="0"/>
              <a:t>The 'lean and muscular' body that became the perfect shape in the 1990s is still seen as the 'ideal' </a:t>
            </a:r>
            <a:r>
              <a:rPr lang="en-US" dirty="0" smtClean="0"/>
              <a:t>frame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0785" y="0"/>
            <a:ext cx="2369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92777"/>
            <a:ext cx="12192000" cy="63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51754"/>
            <a:ext cx="12192000" cy="610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6287"/>
            <a:ext cx="12192000" cy="70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365336"/>
            <a:ext cx="10514579" cy="4334005"/>
          </a:xfrm>
        </p:spPr>
        <p:txBody>
          <a:bodyPr/>
          <a:lstStyle/>
          <a:p>
            <a:r>
              <a:rPr lang="en-US" dirty="0"/>
              <a:t>How the 'perfect' male body has changed over 150 years - from wide waists in the 1870s to the muscular man of today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7"/>
            <a:ext cx="6994496" cy="6273759"/>
          </a:xfrm>
        </p:spPr>
        <p:txBody>
          <a:bodyPr/>
          <a:lstStyle/>
          <a:p>
            <a:r>
              <a:rPr lang="en-US" dirty="0"/>
              <a:t>In the 1870s, having a wide waist was a sign of wealth and suggested having money to pay for plenty of </a:t>
            </a:r>
            <a:r>
              <a:rPr lang="en-US" dirty="0" smtClean="0"/>
              <a:t>food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0607" y="0"/>
            <a:ext cx="2783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6932136" cy="6048290"/>
          </a:xfrm>
        </p:spPr>
        <p:txBody>
          <a:bodyPr/>
          <a:lstStyle/>
          <a:p>
            <a:r>
              <a:rPr lang="en-US" dirty="0"/>
              <a:t>The slim ideal came 60 years later when food became easier to access for everyone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8592" y="0"/>
            <a:ext cx="2707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7232760" cy="5960608"/>
          </a:xfrm>
        </p:spPr>
        <p:txBody>
          <a:bodyPr/>
          <a:lstStyle/>
          <a:p>
            <a:r>
              <a:rPr lang="en-US" dirty="0"/>
              <a:t>In the 1960s, men began rebelling, growing their hair, and some even experimented with drugs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2199" y="0"/>
            <a:ext cx="2403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6531303" cy="6148498"/>
          </a:xfrm>
        </p:spPr>
        <p:txBody>
          <a:bodyPr/>
          <a:lstStyle/>
          <a:p>
            <a:r>
              <a:rPr lang="en-US" dirty="0"/>
              <a:t>Men in the 1980s were far cry from the skinny frames sported in the 1960s, after bodybuilding became a mainstream activity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1188" y="0"/>
            <a:ext cx="307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</TotalTime>
  <Words>130</Words>
  <Application>Microsoft Office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Male ideal body in different cultures</vt:lpstr>
      <vt:lpstr>PowerPoint Presentation</vt:lpstr>
      <vt:lpstr>PowerPoint Presentation</vt:lpstr>
      <vt:lpstr>PowerPoint Presentation</vt:lpstr>
      <vt:lpstr>How the 'perfect' male body has changed over 150 years - from wide waists in the 1870s to the muscular man of today </vt:lpstr>
      <vt:lpstr>In the 1870s, having a wide waist was a sign of wealth and suggested having money to pay for plenty of food</vt:lpstr>
      <vt:lpstr>The slim ideal came 60 years later when food became easier to access for everyone </vt:lpstr>
      <vt:lpstr>In the 1960s, men began rebelling, growing their hair, and some even experimented with drugs </vt:lpstr>
      <vt:lpstr>Men in the 1980s were far cry from the skinny frames sported in the 1960s, after bodybuilding became a mainstream activity </vt:lpstr>
      <vt:lpstr>The 'lean and muscular' body that became the perfect shape in the 1990s is still seen as the 'ideal' frame</vt:lpstr>
      <vt:lpstr>PowerPoint Presentation</vt:lpstr>
    </vt:vector>
  </TitlesOfParts>
  <Company>UMSL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 ideal body in different cultures</dc:title>
  <dc:creator>Joseph Naumann</dc:creator>
  <cp:lastModifiedBy>Joseph Naumann</cp:lastModifiedBy>
  <cp:revision>3</cp:revision>
  <dcterms:created xsi:type="dcterms:W3CDTF">2017-10-09T17:26:21Z</dcterms:created>
  <dcterms:modified xsi:type="dcterms:W3CDTF">2017-10-09T17:51:26Z</dcterms:modified>
</cp:coreProperties>
</file>