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Lst>
  <p:sldIdLst>
    <p:sldId id="256" r:id="rId10"/>
    <p:sldId id="277" r:id="rId11"/>
    <p:sldId id="257" r:id="rId12"/>
    <p:sldId id="281" r:id="rId13"/>
    <p:sldId id="278" r:id="rId14"/>
    <p:sldId id="279" r:id="rId15"/>
    <p:sldId id="268" r:id="rId16"/>
    <p:sldId id="280" r:id="rId17"/>
    <p:sldId id="258" r:id="rId18"/>
    <p:sldId id="259" r:id="rId19"/>
    <p:sldId id="270" r:id="rId20"/>
    <p:sldId id="260" r:id="rId21"/>
    <p:sldId id="274" r:id="rId22"/>
    <p:sldId id="266" r:id="rId23"/>
    <p:sldId id="261" r:id="rId24"/>
    <p:sldId id="269" r:id="rId25"/>
    <p:sldId id="262" r:id="rId26"/>
    <p:sldId id="271" r:id="rId27"/>
    <p:sldId id="276" r:id="rId28"/>
    <p:sldId id="263" r:id="rId29"/>
    <p:sldId id="264" r:id="rId30"/>
    <p:sldId id="267" r:id="rId31"/>
    <p:sldId id="272" r:id="rId32"/>
    <p:sldId id="273" r:id="rId33"/>
    <p:sldId id="265" r:id="rId34"/>
    <p:sldId id="275" r:id="rId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427"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F48909C-DEA6-4C02-ACCE-369605E70FA2}" type="slidenum">
              <a:rPr lang="en-US"/>
              <a:pPr/>
              <a:t>‹#›</a:t>
            </a:fld>
            <a:endParaRPr lang="en-US"/>
          </a:p>
        </p:txBody>
      </p:sp>
    </p:spTree>
    <p:extLst>
      <p:ext uri="{BB962C8B-B14F-4D97-AF65-F5344CB8AC3E}">
        <p14:creationId xmlns:p14="http://schemas.microsoft.com/office/powerpoint/2010/main" val="2257700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6FB18BC-1566-49BF-AFA6-61A1157BF55B}" type="slidenum">
              <a:rPr lang="en-US"/>
              <a:pPr/>
              <a:t>‹#›</a:t>
            </a:fld>
            <a:endParaRPr lang="en-US"/>
          </a:p>
        </p:txBody>
      </p:sp>
    </p:spTree>
    <p:extLst>
      <p:ext uri="{BB962C8B-B14F-4D97-AF65-F5344CB8AC3E}">
        <p14:creationId xmlns:p14="http://schemas.microsoft.com/office/powerpoint/2010/main" val="450445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976EA25-2EAF-48AE-84C7-87669F7420FE}" type="slidenum">
              <a:rPr lang="en-US"/>
              <a:pPr/>
              <a:t>‹#›</a:t>
            </a:fld>
            <a:endParaRPr lang="en-US"/>
          </a:p>
        </p:txBody>
      </p:sp>
    </p:spTree>
    <p:extLst>
      <p:ext uri="{BB962C8B-B14F-4D97-AF65-F5344CB8AC3E}">
        <p14:creationId xmlns:p14="http://schemas.microsoft.com/office/powerpoint/2010/main" val="313231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4927EC6-1C70-46BC-B285-A85C9AF908AD}" type="slidenum">
              <a:rPr lang="en-US"/>
              <a:pPr/>
              <a:t>‹#›</a:t>
            </a:fld>
            <a:endParaRPr lang="en-US"/>
          </a:p>
        </p:txBody>
      </p:sp>
    </p:spTree>
    <p:extLst>
      <p:ext uri="{BB962C8B-B14F-4D97-AF65-F5344CB8AC3E}">
        <p14:creationId xmlns:p14="http://schemas.microsoft.com/office/powerpoint/2010/main" val="3508042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FE9FBD7-1F73-46FB-A826-1BA21B8D09BA}" type="slidenum">
              <a:rPr lang="en-US"/>
              <a:pPr/>
              <a:t>‹#›</a:t>
            </a:fld>
            <a:endParaRPr lang="en-US"/>
          </a:p>
        </p:txBody>
      </p:sp>
    </p:spTree>
    <p:extLst>
      <p:ext uri="{BB962C8B-B14F-4D97-AF65-F5344CB8AC3E}">
        <p14:creationId xmlns:p14="http://schemas.microsoft.com/office/powerpoint/2010/main" val="1631321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9003FB-A20B-4329-8020-978A7A762FB8}" type="slidenum">
              <a:rPr lang="en-US"/>
              <a:pPr/>
              <a:t>‹#›</a:t>
            </a:fld>
            <a:endParaRPr lang="en-US"/>
          </a:p>
        </p:txBody>
      </p:sp>
    </p:spTree>
    <p:extLst>
      <p:ext uri="{BB962C8B-B14F-4D97-AF65-F5344CB8AC3E}">
        <p14:creationId xmlns:p14="http://schemas.microsoft.com/office/powerpoint/2010/main" val="272637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734F210-BCD0-40F3-B503-335D65816D9D}" type="slidenum">
              <a:rPr lang="en-US"/>
              <a:pPr/>
              <a:t>‹#›</a:t>
            </a:fld>
            <a:endParaRPr lang="en-US"/>
          </a:p>
        </p:txBody>
      </p:sp>
    </p:spTree>
    <p:extLst>
      <p:ext uri="{BB962C8B-B14F-4D97-AF65-F5344CB8AC3E}">
        <p14:creationId xmlns:p14="http://schemas.microsoft.com/office/powerpoint/2010/main" val="1897596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A9F9218-E98B-49C8-A4C3-8C3D65ACB712}" type="slidenum">
              <a:rPr lang="en-US"/>
              <a:pPr/>
              <a:t>‹#›</a:t>
            </a:fld>
            <a:endParaRPr lang="en-US"/>
          </a:p>
        </p:txBody>
      </p:sp>
    </p:spTree>
    <p:extLst>
      <p:ext uri="{BB962C8B-B14F-4D97-AF65-F5344CB8AC3E}">
        <p14:creationId xmlns:p14="http://schemas.microsoft.com/office/powerpoint/2010/main" val="1540429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ED3B053-5970-4DD5-9961-23F48EED2F4E}" type="slidenum">
              <a:rPr lang="en-US"/>
              <a:pPr/>
              <a:t>‹#›</a:t>
            </a:fld>
            <a:endParaRPr lang="en-US"/>
          </a:p>
        </p:txBody>
      </p:sp>
    </p:spTree>
    <p:extLst>
      <p:ext uri="{BB962C8B-B14F-4D97-AF65-F5344CB8AC3E}">
        <p14:creationId xmlns:p14="http://schemas.microsoft.com/office/powerpoint/2010/main" val="490837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25BB9BA-A843-4B14-A013-CF36A608DBB0}" type="slidenum">
              <a:rPr lang="en-US"/>
              <a:pPr/>
              <a:t>‹#›</a:t>
            </a:fld>
            <a:endParaRPr lang="en-US"/>
          </a:p>
        </p:txBody>
      </p:sp>
    </p:spTree>
    <p:extLst>
      <p:ext uri="{BB962C8B-B14F-4D97-AF65-F5344CB8AC3E}">
        <p14:creationId xmlns:p14="http://schemas.microsoft.com/office/powerpoint/2010/main" val="1168462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27FC2CB-7B39-4335-9772-3AFA8D2C621C}" type="slidenum">
              <a:rPr lang="en-US"/>
              <a:pPr/>
              <a:t>‹#›</a:t>
            </a:fld>
            <a:endParaRPr lang="en-US"/>
          </a:p>
        </p:txBody>
      </p:sp>
    </p:spTree>
    <p:extLst>
      <p:ext uri="{BB962C8B-B14F-4D97-AF65-F5344CB8AC3E}">
        <p14:creationId xmlns:p14="http://schemas.microsoft.com/office/powerpoint/2010/main" val="2926611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730A540-D2D6-4E88-8F9E-34782A5F4621}" type="slidenum">
              <a:rPr lang="en-US"/>
              <a:pPr/>
              <a:t>‹#›</a:t>
            </a:fld>
            <a:endParaRPr lang="en-US"/>
          </a:p>
        </p:txBody>
      </p:sp>
    </p:spTree>
    <p:extLst>
      <p:ext uri="{BB962C8B-B14F-4D97-AF65-F5344CB8AC3E}">
        <p14:creationId xmlns:p14="http://schemas.microsoft.com/office/powerpoint/2010/main" val="475872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D1FF05-2322-4A43-B9C8-65AF43B9EEBF}" type="slidenum">
              <a:rPr lang="en-US"/>
              <a:pPr/>
              <a:t>‹#›</a:t>
            </a:fld>
            <a:endParaRPr lang="en-US"/>
          </a:p>
        </p:txBody>
      </p:sp>
    </p:spTree>
    <p:extLst>
      <p:ext uri="{BB962C8B-B14F-4D97-AF65-F5344CB8AC3E}">
        <p14:creationId xmlns:p14="http://schemas.microsoft.com/office/powerpoint/2010/main" val="1629855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2F5B19A-0C78-4985-9A5D-66FA7E2193E4}" type="slidenum">
              <a:rPr lang="en-US"/>
              <a:pPr/>
              <a:t>‹#›</a:t>
            </a:fld>
            <a:endParaRPr lang="en-US"/>
          </a:p>
        </p:txBody>
      </p:sp>
    </p:spTree>
    <p:extLst>
      <p:ext uri="{BB962C8B-B14F-4D97-AF65-F5344CB8AC3E}">
        <p14:creationId xmlns:p14="http://schemas.microsoft.com/office/powerpoint/2010/main" val="523707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75CAE24-8DD1-4B3E-B577-1462C3C97807}" type="slidenum">
              <a:rPr lang="en-US"/>
              <a:pPr/>
              <a:t>‹#›</a:t>
            </a:fld>
            <a:endParaRPr lang="en-US"/>
          </a:p>
        </p:txBody>
      </p:sp>
    </p:spTree>
    <p:extLst>
      <p:ext uri="{BB962C8B-B14F-4D97-AF65-F5344CB8AC3E}">
        <p14:creationId xmlns:p14="http://schemas.microsoft.com/office/powerpoint/2010/main" val="42507654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6C13501-FA89-4389-983C-642C128F540A}" type="slidenum">
              <a:rPr lang="en-US"/>
              <a:pPr/>
              <a:t>‹#›</a:t>
            </a:fld>
            <a:endParaRPr lang="en-US"/>
          </a:p>
        </p:txBody>
      </p:sp>
    </p:spTree>
    <p:extLst>
      <p:ext uri="{BB962C8B-B14F-4D97-AF65-F5344CB8AC3E}">
        <p14:creationId xmlns:p14="http://schemas.microsoft.com/office/powerpoint/2010/main" val="1705705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8560FA5-548B-4594-AC45-8B99022288F1}" type="slidenum">
              <a:rPr lang="en-US"/>
              <a:pPr/>
              <a:t>‹#›</a:t>
            </a:fld>
            <a:endParaRPr lang="en-US"/>
          </a:p>
        </p:txBody>
      </p:sp>
    </p:spTree>
    <p:extLst>
      <p:ext uri="{BB962C8B-B14F-4D97-AF65-F5344CB8AC3E}">
        <p14:creationId xmlns:p14="http://schemas.microsoft.com/office/powerpoint/2010/main" val="9747826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57B76D3-B7EB-4375-AE3F-08A5588BF49F}" type="slidenum">
              <a:rPr lang="en-US"/>
              <a:pPr/>
              <a:t>‹#›</a:t>
            </a:fld>
            <a:endParaRPr lang="en-US"/>
          </a:p>
        </p:txBody>
      </p:sp>
    </p:spTree>
    <p:extLst>
      <p:ext uri="{BB962C8B-B14F-4D97-AF65-F5344CB8AC3E}">
        <p14:creationId xmlns:p14="http://schemas.microsoft.com/office/powerpoint/2010/main" val="2146316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3322638"/>
            <a:ext cx="4038600" cy="3001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3322638"/>
            <a:ext cx="4038600" cy="3001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CA4F25E-D020-4034-A478-EA5614806432}" type="slidenum">
              <a:rPr lang="en-US"/>
              <a:pPr/>
              <a:t>‹#›</a:t>
            </a:fld>
            <a:endParaRPr lang="en-US"/>
          </a:p>
        </p:txBody>
      </p:sp>
    </p:spTree>
    <p:extLst>
      <p:ext uri="{BB962C8B-B14F-4D97-AF65-F5344CB8AC3E}">
        <p14:creationId xmlns:p14="http://schemas.microsoft.com/office/powerpoint/2010/main" val="38682011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0C825D2-35F7-4437-9899-0FEA3D6DBAB6}" type="slidenum">
              <a:rPr lang="en-US"/>
              <a:pPr/>
              <a:t>‹#›</a:t>
            </a:fld>
            <a:endParaRPr lang="en-US"/>
          </a:p>
        </p:txBody>
      </p:sp>
    </p:spTree>
    <p:extLst>
      <p:ext uri="{BB962C8B-B14F-4D97-AF65-F5344CB8AC3E}">
        <p14:creationId xmlns:p14="http://schemas.microsoft.com/office/powerpoint/2010/main" val="3878888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8603BF8-0C11-4DB4-9C30-8FCE57869B18}" type="slidenum">
              <a:rPr lang="en-US"/>
              <a:pPr/>
              <a:t>‹#›</a:t>
            </a:fld>
            <a:endParaRPr lang="en-US"/>
          </a:p>
        </p:txBody>
      </p:sp>
    </p:spTree>
    <p:extLst>
      <p:ext uri="{BB962C8B-B14F-4D97-AF65-F5344CB8AC3E}">
        <p14:creationId xmlns:p14="http://schemas.microsoft.com/office/powerpoint/2010/main" val="42035955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308FE72-D6D2-4B5E-85EC-133D768D0E5A}" type="slidenum">
              <a:rPr lang="en-US"/>
              <a:pPr/>
              <a:t>‹#›</a:t>
            </a:fld>
            <a:endParaRPr lang="en-US"/>
          </a:p>
        </p:txBody>
      </p:sp>
    </p:spTree>
    <p:extLst>
      <p:ext uri="{BB962C8B-B14F-4D97-AF65-F5344CB8AC3E}">
        <p14:creationId xmlns:p14="http://schemas.microsoft.com/office/powerpoint/2010/main" val="1030187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F678EFC-4C54-47D6-9D17-4FB3E816F4B0}" type="slidenum">
              <a:rPr lang="en-US"/>
              <a:pPr/>
              <a:t>‹#›</a:t>
            </a:fld>
            <a:endParaRPr lang="en-US"/>
          </a:p>
        </p:txBody>
      </p:sp>
    </p:spTree>
    <p:extLst>
      <p:ext uri="{BB962C8B-B14F-4D97-AF65-F5344CB8AC3E}">
        <p14:creationId xmlns:p14="http://schemas.microsoft.com/office/powerpoint/2010/main" val="25608332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FED887A-3373-4573-84FB-CB6585B913BB}" type="slidenum">
              <a:rPr lang="en-US"/>
              <a:pPr/>
              <a:t>‹#›</a:t>
            </a:fld>
            <a:endParaRPr lang="en-US"/>
          </a:p>
        </p:txBody>
      </p:sp>
    </p:spTree>
    <p:extLst>
      <p:ext uri="{BB962C8B-B14F-4D97-AF65-F5344CB8AC3E}">
        <p14:creationId xmlns:p14="http://schemas.microsoft.com/office/powerpoint/2010/main" val="40212903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1B1ACA2-362B-4FDC-BC06-326985D7F8CA}" type="slidenum">
              <a:rPr lang="en-US"/>
              <a:pPr/>
              <a:t>‹#›</a:t>
            </a:fld>
            <a:endParaRPr lang="en-US"/>
          </a:p>
        </p:txBody>
      </p:sp>
    </p:spTree>
    <p:extLst>
      <p:ext uri="{BB962C8B-B14F-4D97-AF65-F5344CB8AC3E}">
        <p14:creationId xmlns:p14="http://schemas.microsoft.com/office/powerpoint/2010/main" val="764739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2D31516-2686-4DE7-98CB-A97EC905ECC6}" type="slidenum">
              <a:rPr lang="en-US"/>
              <a:pPr/>
              <a:t>‹#›</a:t>
            </a:fld>
            <a:endParaRPr lang="en-US"/>
          </a:p>
        </p:txBody>
      </p:sp>
    </p:spTree>
    <p:extLst>
      <p:ext uri="{BB962C8B-B14F-4D97-AF65-F5344CB8AC3E}">
        <p14:creationId xmlns:p14="http://schemas.microsoft.com/office/powerpoint/2010/main" val="8969649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0"/>
            <a:ext cx="20574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85800"/>
            <a:ext cx="60198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C2029B5-C8C3-43AF-9C85-BF4CFA1EAF59}" type="slidenum">
              <a:rPr lang="en-US"/>
              <a:pPr/>
              <a:t>‹#›</a:t>
            </a:fld>
            <a:endParaRPr lang="en-US"/>
          </a:p>
        </p:txBody>
      </p:sp>
    </p:spTree>
    <p:extLst>
      <p:ext uri="{BB962C8B-B14F-4D97-AF65-F5344CB8AC3E}">
        <p14:creationId xmlns:p14="http://schemas.microsoft.com/office/powerpoint/2010/main" val="1565433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3A76847-0264-4EB6-993E-B4FAC52F2C1D}" type="slidenum">
              <a:rPr lang="en-US"/>
              <a:pPr/>
              <a:t>‹#›</a:t>
            </a:fld>
            <a:endParaRPr lang="en-US"/>
          </a:p>
        </p:txBody>
      </p:sp>
    </p:spTree>
    <p:extLst>
      <p:ext uri="{BB962C8B-B14F-4D97-AF65-F5344CB8AC3E}">
        <p14:creationId xmlns:p14="http://schemas.microsoft.com/office/powerpoint/2010/main" val="26711940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606A698-441C-4188-B3A8-3238AE077648}" type="slidenum">
              <a:rPr lang="en-US"/>
              <a:pPr/>
              <a:t>‹#›</a:t>
            </a:fld>
            <a:endParaRPr lang="en-US"/>
          </a:p>
        </p:txBody>
      </p:sp>
    </p:spTree>
    <p:extLst>
      <p:ext uri="{BB962C8B-B14F-4D97-AF65-F5344CB8AC3E}">
        <p14:creationId xmlns:p14="http://schemas.microsoft.com/office/powerpoint/2010/main" val="886864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3DD5F34-FF22-4D10-A675-A108B6E4F0C2}" type="slidenum">
              <a:rPr lang="en-US"/>
              <a:pPr/>
              <a:t>‹#›</a:t>
            </a:fld>
            <a:endParaRPr lang="en-US"/>
          </a:p>
        </p:txBody>
      </p:sp>
    </p:spTree>
    <p:extLst>
      <p:ext uri="{BB962C8B-B14F-4D97-AF65-F5344CB8AC3E}">
        <p14:creationId xmlns:p14="http://schemas.microsoft.com/office/powerpoint/2010/main" val="26549135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0C566B8-379D-4332-9E60-BD1FEBB154D3}" type="slidenum">
              <a:rPr lang="en-US"/>
              <a:pPr/>
              <a:t>‹#›</a:t>
            </a:fld>
            <a:endParaRPr lang="en-US"/>
          </a:p>
        </p:txBody>
      </p:sp>
    </p:spTree>
    <p:extLst>
      <p:ext uri="{BB962C8B-B14F-4D97-AF65-F5344CB8AC3E}">
        <p14:creationId xmlns:p14="http://schemas.microsoft.com/office/powerpoint/2010/main" val="24862408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BD7C3BC-F003-4D46-B69F-7B8927F837A0}" type="slidenum">
              <a:rPr lang="en-US"/>
              <a:pPr/>
              <a:t>‹#›</a:t>
            </a:fld>
            <a:endParaRPr lang="en-US"/>
          </a:p>
        </p:txBody>
      </p:sp>
    </p:spTree>
    <p:extLst>
      <p:ext uri="{BB962C8B-B14F-4D97-AF65-F5344CB8AC3E}">
        <p14:creationId xmlns:p14="http://schemas.microsoft.com/office/powerpoint/2010/main" val="6876402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ABEBC97-B264-4D19-9194-6286353AE8F2}" type="slidenum">
              <a:rPr lang="en-US"/>
              <a:pPr/>
              <a:t>‹#›</a:t>
            </a:fld>
            <a:endParaRPr lang="en-US"/>
          </a:p>
        </p:txBody>
      </p:sp>
    </p:spTree>
    <p:extLst>
      <p:ext uri="{BB962C8B-B14F-4D97-AF65-F5344CB8AC3E}">
        <p14:creationId xmlns:p14="http://schemas.microsoft.com/office/powerpoint/2010/main" val="2565231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39CC095-9559-4D28-885B-FE3FC2CD9091}" type="slidenum">
              <a:rPr lang="en-US"/>
              <a:pPr/>
              <a:t>‹#›</a:t>
            </a:fld>
            <a:endParaRPr lang="en-US"/>
          </a:p>
        </p:txBody>
      </p:sp>
    </p:spTree>
    <p:extLst>
      <p:ext uri="{BB962C8B-B14F-4D97-AF65-F5344CB8AC3E}">
        <p14:creationId xmlns:p14="http://schemas.microsoft.com/office/powerpoint/2010/main" val="31138026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4905E26-4816-4DF6-AE18-1E8051AE64A6}" type="slidenum">
              <a:rPr lang="en-US"/>
              <a:pPr/>
              <a:t>‹#›</a:t>
            </a:fld>
            <a:endParaRPr lang="en-US"/>
          </a:p>
        </p:txBody>
      </p:sp>
    </p:spTree>
    <p:extLst>
      <p:ext uri="{BB962C8B-B14F-4D97-AF65-F5344CB8AC3E}">
        <p14:creationId xmlns:p14="http://schemas.microsoft.com/office/powerpoint/2010/main" val="5696559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3186552-8955-47A8-8DDD-A7B3A991F7B0}" type="slidenum">
              <a:rPr lang="en-US"/>
              <a:pPr/>
              <a:t>‹#›</a:t>
            </a:fld>
            <a:endParaRPr lang="en-US"/>
          </a:p>
        </p:txBody>
      </p:sp>
    </p:spTree>
    <p:extLst>
      <p:ext uri="{BB962C8B-B14F-4D97-AF65-F5344CB8AC3E}">
        <p14:creationId xmlns:p14="http://schemas.microsoft.com/office/powerpoint/2010/main" val="23345034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1C65780-CA4B-40EB-8E10-357444768490}" type="slidenum">
              <a:rPr lang="en-US"/>
              <a:pPr/>
              <a:t>‹#›</a:t>
            </a:fld>
            <a:endParaRPr lang="en-US"/>
          </a:p>
        </p:txBody>
      </p:sp>
    </p:spTree>
    <p:extLst>
      <p:ext uri="{BB962C8B-B14F-4D97-AF65-F5344CB8AC3E}">
        <p14:creationId xmlns:p14="http://schemas.microsoft.com/office/powerpoint/2010/main" val="41385648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F78D025-D6AE-4EB0-84F5-922509AA5D5D}" type="slidenum">
              <a:rPr lang="en-US"/>
              <a:pPr/>
              <a:t>‹#›</a:t>
            </a:fld>
            <a:endParaRPr lang="en-US"/>
          </a:p>
        </p:txBody>
      </p:sp>
    </p:spTree>
    <p:extLst>
      <p:ext uri="{BB962C8B-B14F-4D97-AF65-F5344CB8AC3E}">
        <p14:creationId xmlns:p14="http://schemas.microsoft.com/office/powerpoint/2010/main" val="6627213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851BCB9-26B3-4576-8B1B-D2EA3A4FAECE}" type="slidenum">
              <a:rPr lang="en-US"/>
              <a:pPr/>
              <a:t>‹#›</a:t>
            </a:fld>
            <a:endParaRPr lang="en-US"/>
          </a:p>
        </p:txBody>
      </p:sp>
    </p:spTree>
    <p:extLst>
      <p:ext uri="{BB962C8B-B14F-4D97-AF65-F5344CB8AC3E}">
        <p14:creationId xmlns:p14="http://schemas.microsoft.com/office/powerpoint/2010/main" val="30269926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1677973-AAB8-4203-8F8E-4B3EF5BE5678}" type="slidenum">
              <a:rPr lang="en-US"/>
              <a:pPr/>
              <a:t>‹#›</a:t>
            </a:fld>
            <a:endParaRPr lang="en-US"/>
          </a:p>
        </p:txBody>
      </p:sp>
    </p:spTree>
    <p:extLst>
      <p:ext uri="{BB962C8B-B14F-4D97-AF65-F5344CB8AC3E}">
        <p14:creationId xmlns:p14="http://schemas.microsoft.com/office/powerpoint/2010/main" val="27372455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D6CB024-0271-4846-A0A4-9AC98A637193}" type="slidenum">
              <a:rPr lang="en-US"/>
              <a:pPr/>
              <a:t>‹#›</a:t>
            </a:fld>
            <a:endParaRPr lang="en-US"/>
          </a:p>
        </p:txBody>
      </p:sp>
    </p:spTree>
    <p:extLst>
      <p:ext uri="{BB962C8B-B14F-4D97-AF65-F5344CB8AC3E}">
        <p14:creationId xmlns:p14="http://schemas.microsoft.com/office/powerpoint/2010/main" val="40837815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B3D68EC-44F4-4959-B455-DB6A759E00DE}" type="slidenum">
              <a:rPr lang="en-US"/>
              <a:pPr/>
              <a:t>‹#›</a:t>
            </a:fld>
            <a:endParaRPr lang="en-US"/>
          </a:p>
        </p:txBody>
      </p:sp>
    </p:spTree>
    <p:extLst>
      <p:ext uri="{BB962C8B-B14F-4D97-AF65-F5344CB8AC3E}">
        <p14:creationId xmlns:p14="http://schemas.microsoft.com/office/powerpoint/2010/main" val="29486648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00419D9-895A-403F-BA67-740BE6075A3F}" type="slidenum">
              <a:rPr lang="en-US"/>
              <a:pPr/>
              <a:t>‹#›</a:t>
            </a:fld>
            <a:endParaRPr lang="en-US"/>
          </a:p>
        </p:txBody>
      </p:sp>
    </p:spTree>
    <p:extLst>
      <p:ext uri="{BB962C8B-B14F-4D97-AF65-F5344CB8AC3E}">
        <p14:creationId xmlns:p14="http://schemas.microsoft.com/office/powerpoint/2010/main" val="1834408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B4005DA-846A-48CB-8E18-D90740533965}" type="slidenum">
              <a:rPr lang="en-US"/>
              <a:pPr/>
              <a:t>‹#›</a:t>
            </a:fld>
            <a:endParaRPr lang="en-US"/>
          </a:p>
        </p:txBody>
      </p:sp>
    </p:spTree>
    <p:extLst>
      <p:ext uri="{BB962C8B-B14F-4D97-AF65-F5344CB8AC3E}">
        <p14:creationId xmlns:p14="http://schemas.microsoft.com/office/powerpoint/2010/main" val="3140115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7345BB5-C931-4C21-A6FA-60EFA6155BFF}" type="slidenum">
              <a:rPr lang="en-US"/>
              <a:pPr/>
              <a:t>‹#›</a:t>
            </a:fld>
            <a:endParaRPr lang="en-US"/>
          </a:p>
        </p:txBody>
      </p:sp>
    </p:spTree>
    <p:extLst>
      <p:ext uri="{BB962C8B-B14F-4D97-AF65-F5344CB8AC3E}">
        <p14:creationId xmlns:p14="http://schemas.microsoft.com/office/powerpoint/2010/main" val="1961677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9E60F83-8F75-4E5F-A38C-A3F80AF98E01}" type="slidenum">
              <a:rPr lang="en-US"/>
              <a:pPr/>
              <a:t>‹#›</a:t>
            </a:fld>
            <a:endParaRPr lang="en-US"/>
          </a:p>
        </p:txBody>
      </p:sp>
    </p:spTree>
    <p:extLst>
      <p:ext uri="{BB962C8B-B14F-4D97-AF65-F5344CB8AC3E}">
        <p14:creationId xmlns:p14="http://schemas.microsoft.com/office/powerpoint/2010/main" val="29970185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D0C0F00-6CFE-435A-A7D2-04AE0A3D7F91}" type="slidenum">
              <a:rPr lang="en-US"/>
              <a:pPr/>
              <a:t>‹#›</a:t>
            </a:fld>
            <a:endParaRPr lang="en-US"/>
          </a:p>
        </p:txBody>
      </p:sp>
    </p:spTree>
    <p:extLst>
      <p:ext uri="{BB962C8B-B14F-4D97-AF65-F5344CB8AC3E}">
        <p14:creationId xmlns:p14="http://schemas.microsoft.com/office/powerpoint/2010/main" val="16152803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B4D161C-9FA6-4208-AF9E-C7A9E5E76A17}" type="slidenum">
              <a:rPr lang="en-US"/>
              <a:pPr/>
              <a:t>‹#›</a:t>
            </a:fld>
            <a:endParaRPr lang="en-US"/>
          </a:p>
        </p:txBody>
      </p:sp>
    </p:spTree>
    <p:extLst>
      <p:ext uri="{BB962C8B-B14F-4D97-AF65-F5344CB8AC3E}">
        <p14:creationId xmlns:p14="http://schemas.microsoft.com/office/powerpoint/2010/main" val="34540477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ED9F007-5671-4589-8EB8-676991CD2E82}" type="slidenum">
              <a:rPr lang="en-US"/>
              <a:pPr/>
              <a:t>‹#›</a:t>
            </a:fld>
            <a:endParaRPr lang="en-US"/>
          </a:p>
        </p:txBody>
      </p:sp>
    </p:spTree>
    <p:extLst>
      <p:ext uri="{BB962C8B-B14F-4D97-AF65-F5344CB8AC3E}">
        <p14:creationId xmlns:p14="http://schemas.microsoft.com/office/powerpoint/2010/main" val="35120543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75F870C-B4D9-4E4C-A293-AB4E8C98CA64}" type="slidenum">
              <a:rPr lang="en-US"/>
              <a:pPr/>
              <a:t>‹#›</a:t>
            </a:fld>
            <a:endParaRPr lang="en-US"/>
          </a:p>
        </p:txBody>
      </p:sp>
    </p:spTree>
    <p:extLst>
      <p:ext uri="{BB962C8B-B14F-4D97-AF65-F5344CB8AC3E}">
        <p14:creationId xmlns:p14="http://schemas.microsoft.com/office/powerpoint/2010/main" val="13581059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0281454-A27C-4EF0-A224-0DF0D200B1EA}" type="slidenum">
              <a:rPr lang="en-US"/>
              <a:pPr/>
              <a:t>‹#›</a:t>
            </a:fld>
            <a:endParaRPr lang="en-US"/>
          </a:p>
        </p:txBody>
      </p:sp>
    </p:spTree>
    <p:extLst>
      <p:ext uri="{BB962C8B-B14F-4D97-AF65-F5344CB8AC3E}">
        <p14:creationId xmlns:p14="http://schemas.microsoft.com/office/powerpoint/2010/main" val="36765542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15CC935-50E5-4C45-8F88-B5EDAA2299AB}" type="slidenum">
              <a:rPr lang="en-US"/>
              <a:pPr/>
              <a:t>‹#›</a:t>
            </a:fld>
            <a:endParaRPr lang="en-US"/>
          </a:p>
        </p:txBody>
      </p:sp>
    </p:spTree>
    <p:extLst>
      <p:ext uri="{BB962C8B-B14F-4D97-AF65-F5344CB8AC3E}">
        <p14:creationId xmlns:p14="http://schemas.microsoft.com/office/powerpoint/2010/main" val="17797309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3E5B3F0-8C05-47D0-A687-AE77E372DF84}" type="slidenum">
              <a:rPr lang="en-US"/>
              <a:pPr/>
              <a:t>‹#›</a:t>
            </a:fld>
            <a:endParaRPr lang="en-US"/>
          </a:p>
        </p:txBody>
      </p:sp>
    </p:spTree>
    <p:extLst>
      <p:ext uri="{BB962C8B-B14F-4D97-AF65-F5344CB8AC3E}">
        <p14:creationId xmlns:p14="http://schemas.microsoft.com/office/powerpoint/2010/main" val="15453165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1CCDBC-965E-404A-891C-48CD2D4D39B6}" type="slidenum">
              <a:rPr lang="en-US"/>
              <a:pPr/>
              <a:t>‹#›</a:t>
            </a:fld>
            <a:endParaRPr lang="en-US"/>
          </a:p>
        </p:txBody>
      </p:sp>
    </p:spTree>
    <p:extLst>
      <p:ext uri="{BB962C8B-B14F-4D97-AF65-F5344CB8AC3E}">
        <p14:creationId xmlns:p14="http://schemas.microsoft.com/office/powerpoint/2010/main" val="28981067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3322638"/>
            <a:ext cx="4038600" cy="3001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3322638"/>
            <a:ext cx="4038600" cy="3001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116D792-2931-4777-9AA8-4B48953FAA90}" type="slidenum">
              <a:rPr lang="en-US"/>
              <a:pPr/>
              <a:t>‹#›</a:t>
            </a:fld>
            <a:endParaRPr lang="en-US"/>
          </a:p>
        </p:txBody>
      </p:sp>
    </p:spTree>
    <p:extLst>
      <p:ext uri="{BB962C8B-B14F-4D97-AF65-F5344CB8AC3E}">
        <p14:creationId xmlns:p14="http://schemas.microsoft.com/office/powerpoint/2010/main" val="112149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2360FA-6C3B-4652-8E5A-7C7A04E47101}" type="slidenum">
              <a:rPr lang="en-US"/>
              <a:pPr/>
              <a:t>‹#›</a:t>
            </a:fld>
            <a:endParaRPr lang="en-US"/>
          </a:p>
        </p:txBody>
      </p:sp>
    </p:spTree>
    <p:extLst>
      <p:ext uri="{BB962C8B-B14F-4D97-AF65-F5344CB8AC3E}">
        <p14:creationId xmlns:p14="http://schemas.microsoft.com/office/powerpoint/2010/main" val="12178276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7CDF8F9-9D25-4AB2-930D-FB17D37C56F0}" type="slidenum">
              <a:rPr lang="en-US"/>
              <a:pPr/>
              <a:t>‹#›</a:t>
            </a:fld>
            <a:endParaRPr lang="en-US"/>
          </a:p>
        </p:txBody>
      </p:sp>
    </p:spTree>
    <p:extLst>
      <p:ext uri="{BB962C8B-B14F-4D97-AF65-F5344CB8AC3E}">
        <p14:creationId xmlns:p14="http://schemas.microsoft.com/office/powerpoint/2010/main" val="41374284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E7D0378-F6D3-4641-BF87-2768C3AFD607}" type="slidenum">
              <a:rPr lang="en-US"/>
              <a:pPr/>
              <a:t>‹#›</a:t>
            </a:fld>
            <a:endParaRPr lang="en-US"/>
          </a:p>
        </p:txBody>
      </p:sp>
    </p:spTree>
    <p:extLst>
      <p:ext uri="{BB962C8B-B14F-4D97-AF65-F5344CB8AC3E}">
        <p14:creationId xmlns:p14="http://schemas.microsoft.com/office/powerpoint/2010/main" val="15163700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5BB8A7F-2371-4FD9-8951-1A86C06B8490}" type="slidenum">
              <a:rPr lang="en-US"/>
              <a:pPr/>
              <a:t>‹#›</a:t>
            </a:fld>
            <a:endParaRPr lang="en-US"/>
          </a:p>
        </p:txBody>
      </p:sp>
    </p:spTree>
    <p:extLst>
      <p:ext uri="{BB962C8B-B14F-4D97-AF65-F5344CB8AC3E}">
        <p14:creationId xmlns:p14="http://schemas.microsoft.com/office/powerpoint/2010/main" val="25200199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C68174B-0119-42DE-A683-D58F80F5F78D}" type="slidenum">
              <a:rPr lang="en-US"/>
              <a:pPr/>
              <a:t>‹#›</a:t>
            </a:fld>
            <a:endParaRPr lang="en-US"/>
          </a:p>
        </p:txBody>
      </p:sp>
    </p:spTree>
    <p:extLst>
      <p:ext uri="{BB962C8B-B14F-4D97-AF65-F5344CB8AC3E}">
        <p14:creationId xmlns:p14="http://schemas.microsoft.com/office/powerpoint/2010/main" val="37620727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F9C6CFF-9255-49B0-B799-D37319673760}" type="slidenum">
              <a:rPr lang="en-US"/>
              <a:pPr/>
              <a:t>‹#›</a:t>
            </a:fld>
            <a:endParaRPr lang="en-US"/>
          </a:p>
        </p:txBody>
      </p:sp>
    </p:spTree>
    <p:extLst>
      <p:ext uri="{BB962C8B-B14F-4D97-AF65-F5344CB8AC3E}">
        <p14:creationId xmlns:p14="http://schemas.microsoft.com/office/powerpoint/2010/main" val="34811871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F9AFE6-419A-4B41-B75B-E4DECCB73D61}" type="slidenum">
              <a:rPr lang="en-US"/>
              <a:pPr/>
              <a:t>‹#›</a:t>
            </a:fld>
            <a:endParaRPr lang="en-US"/>
          </a:p>
        </p:txBody>
      </p:sp>
    </p:spTree>
    <p:extLst>
      <p:ext uri="{BB962C8B-B14F-4D97-AF65-F5344CB8AC3E}">
        <p14:creationId xmlns:p14="http://schemas.microsoft.com/office/powerpoint/2010/main" val="35764068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0"/>
            <a:ext cx="20574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85800"/>
            <a:ext cx="60198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4C3F213-E8EF-427C-BACE-BD1F4BA379BF}" type="slidenum">
              <a:rPr lang="en-US"/>
              <a:pPr/>
              <a:t>‹#›</a:t>
            </a:fld>
            <a:endParaRPr lang="en-US"/>
          </a:p>
        </p:txBody>
      </p:sp>
    </p:spTree>
    <p:extLst>
      <p:ext uri="{BB962C8B-B14F-4D97-AF65-F5344CB8AC3E}">
        <p14:creationId xmlns:p14="http://schemas.microsoft.com/office/powerpoint/2010/main" val="25879542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A5CD197-3E78-48D6-9EB4-D1F24895A701}" type="slidenum">
              <a:rPr lang="en-US"/>
              <a:pPr/>
              <a:t>‹#›</a:t>
            </a:fld>
            <a:endParaRPr lang="en-US"/>
          </a:p>
        </p:txBody>
      </p:sp>
    </p:spTree>
    <p:extLst>
      <p:ext uri="{BB962C8B-B14F-4D97-AF65-F5344CB8AC3E}">
        <p14:creationId xmlns:p14="http://schemas.microsoft.com/office/powerpoint/2010/main" val="1956824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17413C-5E52-42E3-9268-F0881062C31F}" type="slidenum">
              <a:rPr lang="en-US"/>
              <a:pPr/>
              <a:t>‹#›</a:t>
            </a:fld>
            <a:endParaRPr lang="en-US"/>
          </a:p>
        </p:txBody>
      </p:sp>
    </p:spTree>
    <p:extLst>
      <p:ext uri="{BB962C8B-B14F-4D97-AF65-F5344CB8AC3E}">
        <p14:creationId xmlns:p14="http://schemas.microsoft.com/office/powerpoint/2010/main" val="34664173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39C578-EEB4-481A-BB36-849F473707EB}" type="slidenum">
              <a:rPr lang="en-US"/>
              <a:pPr/>
              <a:t>‹#›</a:t>
            </a:fld>
            <a:endParaRPr lang="en-US"/>
          </a:p>
        </p:txBody>
      </p:sp>
    </p:spTree>
    <p:extLst>
      <p:ext uri="{BB962C8B-B14F-4D97-AF65-F5344CB8AC3E}">
        <p14:creationId xmlns:p14="http://schemas.microsoft.com/office/powerpoint/2010/main" val="3339474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A63F8B7-3425-4023-ACD5-012A1D7451B7}" type="slidenum">
              <a:rPr lang="en-US"/>
              <a:pPr/>
              <a:t>‹#›</a:t>
            </a:fld>
            <a:endParaRPr lang="en-US"/>
          </a:p>
        </p:txBody>
      </p:sp>
    </p:spTree>
    <p:extLst>
      <p:ext uri="{BB962C8B-B14F-4D97-AF65-F5344CB8AC3E}">
        <p14:creationId xmlns:p14="http://schemas.microsoft.com/office/powerpoint/2010/main" val="1939826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50FE3C6-DC17-46C9-A2E6-1E3A15783591}" type="slidenum">
              <a:rPr lang="en-US"/>
              <a:pPr/>
              <a:t>‹#›</a:t>
            </a:fld>
            <a:endParaRPr lang="en-US"/>
          </a:p>
        </p:txBody>
      </p:sp>
    </p:spTree>
    <p:extLst>
      <p:ext uri="{BB962C8B-B14F-4D97-AF65-F5344CB8AC3E}">
        <p14:creationId xmlns:p14="http://schemas.microsoft.com/office/powerpoint/2010/main" val="15691780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95CA6E3-8350-4916-8DCB-E46B5EFBF9D1}" type="slidenum">
              <a:rPr lang="en-US"/>
              <a:pPr/>
              <a:t>‹#›</a:t>
            </a:fld>
            <a:endParaRPr lang="en-US"/>
          </a:p>
        </p:txBody>
      </p:sp>
    </p:spTree>
    <p:extLst>
      <p:ext uri="{BB962C8B-B14F-4D97-AF65-F5344CB8AC3E}">
        <p14:creationId xmlns:p14="http://schemas.microsoft.com/office/powerpoint/2010/main" val="18098576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C3A91DE-387E-46AA-966E-DAE8C4DC7F35}" type="slidenum">
              <a:rPr lang="en-US"/>
              <a:pPr/>
              <a:t>‹#›</a:t>
            </a:fld>
            <a:endParaRPr lang="en-US"/>
          </a:p>
        </p:txBody>
      </p:sp>
    </p:spTree>
    <p:extLst>
      <p:ext uri="{BB962C8B-B14F-4D97-AF65-F5344CB8AC3E}">
        <p14:creationId xmlns:p14="http://schemas.microsoft.com/office/powerpoint/2010/main" val="27057551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3CFDA57-0F59-4EF4-8953-198491D99709}" type="slidenum">
              <a:rPr lang="en-US"/>
              <a:pPr/>
              <a:t>‹#›</a:t>
            </a:fld>
            <a:endParaRPr lang="en-US"/>
          </a:p>
        </p:txBody>
      </p:sp>
    </p:spTree>
    <p:extLst>
      <p:ext uri="{BB962C8B-B14F-4D97-AF65-F5344CB8AC3E}">
        <p14:creationId xmlns:p14="http://schemas.microsoft.com/office/powerpoint/2010/main" val="13824518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C530B9-4A95-4BC0-A7A1-868AF7A90817}" type="slidenum">
              <a:rPr lang="en-US"/>
              <a:pPr/>
              <a:t>‹#›</a:t>
            </a:fld>
            <a:endParaRPr lang="en-US"/>
          </a:p>
        </p:txBody>
      </p:sp>
    </p:spTree>
    <p:extLst>
      <p:ext uri="{BB962C8B-B14F-4D97-AF65-F5344CB8AC3E}">
        <p14:creationId xmlns:p14="http://schemas.microsoft.com/office/powerpoint/2010/main" val="18607634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F9B7156-FEE6-415B-B13C-B435FFEEE8F1}" type="slidenum">
              <a:rPr lang="en-US"/>
              <a:pPr/>
              <a:t>‹#›</a:t>
            </a:fld>
            <a:endParaRPr lang="en-US"/>
          </a:p>
        </p:txBody>
      </p:sp>
    </p:spTree>
    <p:extLst>
      <p:ext uri="{BB962C8B-B14F-4D97-AF65-F5344CB8AC3E}">
        <p14:creationId xmlns:p14="http://schemas.microsoft.com/office/powerpoint/2010/main" val="37730804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B621E1A-CE5C-4879-8A0A-75905076061A}" type="slidenum">
              <a:rPr lang="en-US"/>
              <a:pPr/>
              <a:t>‹#›</a:t>
            </a:fld>
            <a:endParaRPr lang="en-US"/>
          </a:p>
        </p:txBody>
      </p:sp>
    </p:spTree>
    <p:extLst>
      <p:ext uri="{BB962C8B-B14F-4D97-AF65-F5344CB8AC3E}">
        <p14:creationId xmlns:p14="http://schemas.microsoft.com/office/powerpoint/2010/main" val="24097351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2024731-E5AE-4BDD-9391-17DA80E85093}" type="slidenum">
              <a:rPr lang="en-US"/>
              <a:pPr/>
              <a:t>‹#›</a:t>
            </a:fld>
            <a:endParaRPr lang="en-US"/>
          </a:p>
        </p:txBody>
      </p:sp>
    </p:spTree>
    <p:extLst>
      <p:ext uri="{BB962C8B-B14F-4D97-AF65-F5344CB8AC3E}">
        <p14:creationId xmlns:p14="http://schemas.microsoft.com/office/powerpoint/2010/main" val="14623277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6828133-5809-4138-80F2-F96FCD4FD7C0}" type="slidenum">
              <a:rPr lang="en-US"/>
              <a:pPr/>
              <a:t>‹#›</a:t>
            </a:fld>
            <a:endParaRPr lang="en-US"/>
          </a:p>
        </p:txBody>
      </p:sp>
    </p:spTree>
    <p:extLst>
      <p:ext uri="{BB962C8B-B14F-4D97-AF65-F5344CB8AC3E}">
        <p14:creationId xmlns:p14="http://schemas.microsoft.com/office/powerpoint/2010/main" val="26861649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9437BF7-E64F-4EC4-89C3-A7F69599DCB5}" type="slidenum">
              <a:rPr lang="en-US"/>
              <a:pPr/>
              <a:t>‹#›</a:t>
            </a:fld>
            <a:endParaRPr lang="en-US"/>
          </a:p>
        </p:txBody>
      </p:sp>
    </p:spTree>
    <p:extLst>
      <p:ext uri="{BB962C8B-B14F-4D97-AF65-F5344CB8AC3E}">
        <p14:creationId xmlns:p14="http://schemas.microsoft.com/office/powerpoint/2010/main" val="3101642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83A01DC-C109-4E25-9B4E-F8707F4A8C11}" type="slidenum">
              <a:rPr lang="en-US"/>
              <a:pPr/>
              <a:t>‹#›</a:t>
            </a:fld>
            <a:endParaRPr lang="en-US"/>
          </a:p>
        </p:txBody>
      </p:sp>
    </p:spTree>
    <p:extLst>
      <p:ext uri="{BB962C8B-B14F-4D97-AF65-F5344CB8AC3E}">
        <p14:creationId xmlns:p14="http://schemas.microsoft.com/office/powerpoint/2010/main" val="33099608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583C8A9-0718-4379-B020-B40971B65D5A}" type="slidenum">
              <a:rPr lang="en-US"/>
              <a:pPr/>
              <a:t>‹#›</a:t>
            </a:fld>
            <a:endParaRPr lang="en-US"/>
          </a:p>
        </p:txBody>
      </p:sp>
    </p:spTree>
    <p:extLst>
      <p:ext uri="{BB962C8B-B14F-4D97-AF65-F5344CB8AC3E}">
        <p14:creationId xmlns:p14="http://schemas.microsoft.com/office/powerpoint/2010/main" val="28872364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7E6DAB4-A7C3-4477-AEA9-C03CC5853A73}" type="slidenum">
              <a:rPr lang="en-US"/>
              <a:pPr/>
              <a:t>‹#›</a:t>
            </a:fld>
            <a:endParaRPr lang="en-US"/>
          </a:p>
        </p:txBody>
      </p:sp>
    </p:spTree>
    <p:extLst>
      <p:ext uri="{BB962C8B-B14F-4D97-AF65-F5344CB8AC3E}">
        <p14:creationId xmlns:p14="http://schemas.microsoft.com/office/powerpoint/2010/main" val="22263974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3E09632-4B91-42A6-9FC8-02D665BA6E6B}" type="slidenum">
              <a:rPr lang="en-US"/>
              <a:pPr/>
              <a:t>‹#›</a:t>
            </a:fld>
            <a:endParaRPr lang="en-US"/>
          </a:p>
        </p:txBody>
      </p:sp>
    </p:spTree>
    <p:extLst>
      <p:ext uri="{BB962C8B-B14F-4D97-AF65-F5344CB8AC3E}">
        <p14:creationId xmlns:p14="http://schemas.microsoft.com/office/powerpoint/2010/main" val="39719161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E0B1A9B-5BB1-4A4A-A101-5E655CFC80D9}" type="slidenum">
              <a:rPr lang="en-US"/>
              <a:pPr/>
              <a:t>‹#›</a:t>
            </a:fld>
            <a:endParaRPr lang="en-US"/>
          </a:p>
        </p:txBody>
      </p:sp>
    </p:spTree>
    <p:extLst>
      <p:ext uri="{BB962C8B-B14F-4D97-AF65-F5344CB8AC3E}">
        <p14:creationId xmlns:p14="http://schemas.microsoft.com/office/powerpoint/2010/main" val="4818159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20858F5-3C9B-47F4-B8C7-58A7868B0F85}" type="slidenum">
              <a:rPr lang="en-US"/>
              <a:pPr/>
              <a:t>‹#›</a:t>
            </a:fld>
            <a:endParaRPr lang="en-US"/>
          </a:p>
        </p:txBody>
      </p:sp>
    </p:spTree>
    <p:extLst>
      <p:ext uri="{BB962C8B-B14F-4D97-AF65-F5344CB8AC3E}">
        <p14:creationId xmlns:p14="http://schemas.microsoft.com/office/powerpoint/2010/main" val="36174012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1B4F7A1-06CA-4CFB-A0E6-286271EDAF8F}" type="slidenum">
              <a:rPr lang="en-US"/>
              <a:pPr/>
              <a:t>‹#›</a:t>
            </a:fld>
            <a:endParaRPr lang="en-US"/>
          </a:p>
        </p:txBody>
      </p:sp>
    </p:spTree>
    <p:extLst>
      <p:ext uri="{BB962C8B-B14F-4D97-AF65-F5344CB8AC3E}">
        <p14:creationId xmlns:p14="http://schemas.microsoft.com/office/powerpoint/2010/main" val="37881850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12E0577-E14B-47CE-BE11-A61A6F3E081B}" type="slidenum">
              <a:rPr lang="en-US"/>
              <a:pPr/>
              <a:t>‹#›</a:t>
            </a:fld>
            <a:endParaRPr lang="en-US"/>
          </a:p>
        </p:txBody>
      </p:sp>
    </p:spTree>
    <p:extLst>
      <p:ext uri="{BB962C8B-B14F-4D97-AF65-F5344CB8AC3E}">
        <p14:creationId xmlns:p14="http://schemas.microsoft.com/office/powerpoint/2010/main" val="32588447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B7C66E3-2068-4EC0-8A5F-3A1D6EEC225F}" type="slidenum">
              <a:rPr lang="en-US"/>
              <a:pPr/>
              <a:t>‹#›</a:t>
            </a:fld>
            <a:endParaRPr lang="en-US"/>
          </a:p>
        </p:txBody>
      </p:sp>
    </p:spTree>
    <p:extLst>
      <p:ext uri="{BB962C8B-B14F-4D97-AF65-F5344CB8AC3E}">
        <p14:creationId xmlns:p14="http://schemas.microsoft.com/office/powerpoint/2010/main" val="9664246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9DA7F57-53A8-4039-8F25-F42CB8D36BFB}" type="slidenum">
              <a:rPr lang="en-US"/>
              <a:pPr/>
              <a:t>‹#›</a:t>
            </a:fld>
            <a:endParaRPr lang="en-US"/>
          </a:p>
        </p:txBody>
      </p:sp>
    </p:spTree>
    <p:extLst>
      <p:ext uri="{BB962C8B-B14F-4D97-AF65-F5344CB8AC3E}">
        <p14:creationId xmlns:p14="http://schemas.microsoft.com/office/powerpoint/2010/main" val="1732573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CA1F82A-E72B-4616-A2FD-D8CD52167BF2}" type="slidenum">
              <a:rPr lang="en-US"/>
              <a:pPr/>
              <a:t>‹#›</a:t>
            </a:fld>
            <a:endParaRPr lang="en-US"/>
          </a:p>
        </p:txBody>
      </p:sp>
    </p:spTree>
    <p:extLst>
      <p:ext uri="{BB962C8B-B14F-4D97-AF65-F5344CB8AC3E}">
        <p14:creationId xmlns:p14="http://schemas.microsoft.com/office/powerpoint/2010/main" val="142112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9EAB963-4581-472A-AE0F-C7F6D09A0E76}" type="slidenum">
              <a:rPr lang="en-US"/>
              <a:pPr/>
              <a:t>‹#›</a:t>
            </a:fld>
            <a:endParaRPr lang="en-US"/>
          </a:p>
        </p:txBody>
      </p:sp>
    </p:spTree>
    <p:extLst>
      <p:ext uri="{BB962C8B-B14F-4D97-AF65-F5344CB8AC3E}">
        <p14:creationId xmlns:p14="http://schemas.microsoft.com/office/powerpoint/2010/main" val="36409571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C020021-7C8B-48E5-BB02-BCB9BD233C0A}" type="slidenum">
              <a:rPr lang="en-US"/>
              <a:pPr/>
              <a:t>‹#›</a:t>
            </a:fld>
            <a:endParaRPr lang="en-US"/>
          </a:p>
        </p:txBody>
      </p:sp>
    </p:spTree>
    <p:extLst>
      <p:ext uri="{BB962C8B-B14F-4D97-AF65-F5344CB8AC3E}">
        <p14:creationId xmlns:p14="http://schemas.microsoft.com/office/powerpoint/2010/main" val="15530812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24E2DE-9CE2-4EE4-AB00-2D1CE08A24FC}" type="slidenum">
              <a:rPr lang="en-US"/>
              <a:pPr/>
              <a:t>‹#›</a:t>
            </a:fld>
            <a:endParaRPr lang="en-US"/>
          </a:p>
        </p:txBody>
      </p:sp>
    </p:spTree>
    <p:extLst>
      <p:ext uri="{BB962C8B-B14F-4D97-AF65-F5344CB8AC3E}">
        <p14:creationId xmlns:p14="http://schemas.microsoft.com/office/powerpoint/2010/main" val="36760561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3322638"/>
            <a:ext cx="4038600" cy="3001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3322638"/>
            <a:ext cx="4038600" cy="3001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1FBD69C-7E56-422B-903B-E003B3DB8430}" type="slidenum">
              <a:rPr lang="en-US"/>
              <a:pPr/>
              <a:t>‹#›</a:t>
            </a:fld>
            <a:endParaRPr lang="en-US"/>
          </a:p>
        </p:txBody>
      </p:sp>
    </p:spTree>
    <p:extLst>
      <p:ext uri="{BB962C8B-B14F-4D97-AF65-F5344CB8AC3E}">
        <p14:creationId xmlns:p14="http://schemas.microsoft.com/office/powerpoint/2010/main" val="17259006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6853CB7-9E8E-4746-8B4D-5FA3407F8A93}" type="slidenum">
              <a:rPr lang="en-US"/>
              <a:pPr/>
              <a:t>‹#›</a:t>
            </a:fld>
            <a:endParaRPr lang="en-US"/>
          </a:p>
        </p:txBody>
      </p:sp>
    </p:spTree>
    <p:extLst>
      <p:ext uri="{BB962C8B-B14F-4D97-AF65-F5344CB8AC3E}">
        <p14:creationId xmlns:p14="http://schemas.microsoft.com/office/powerpoint/2010/main" val="25821362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45D9C02-8DB6-4BED-83ED-8E3C1319AD9B}" type="slidenum">
              <a:rPr lang="en-US"/>
              <a:pPr/>
              <a:t>‹#›</a:t>
            </a:fld>
            <a:endParaRPr lang="en-US"/>
          </a:p>
        </p:txBody>
      </p:sp>
    </p:spTree>
    <p:extLst>
      <p:ext uri="{BB962C8B-B14F-4D97-AF65-F5344CB8AC3E}">
        <p14:creationId xmlns:p14="http://schemas.microsoft.com/office/powerpoint/2010/main" val="35601599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783ED9A-FB33-4093-88D6-2841302F2404}" type="slidenum">
              <a:rPr lang="en-US"/>
              <a:pPr/>
              <a:t>‹#›</a:t>
            </a:fld>
            <a:endParaRPr lang="en-US"/>
          </a:p>
        </p:txBody>
      </p:sp>
    </p:spTree>
    <p:extLst>
      <p:ext uri="{BB962C8B-B14F-4D97-AF65-F5344CB8AC3E}">
        <p14:creationId xmlns:p14="http://schemas.microsoft.com/office/powerpoint/2010/main" val="11365391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34B5C7C-36D1-47DE-B9C0-4EF74F948269}" type="slidenum">
              <a:rPr lang="en-US"/>
              <a:pPr/>
              <a:t>‹#›</a:t>
            </a:fld>
            <a:endParaRPr lang="en-US"/>
          </a:p>
        </p:txBody>
      </p:sp>
    </p:spTree>
    <p:extLst>
      <p:ext uri="{BB962C8B-B14F-4D97-AF65-F5344CB8AC3E}">
        <p14:creationId xmlns:p14="http://schemas.microsoft.com/office/powerpoint/2010/main" val="14508759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D2B55EC-7993-4BC5-8066-CC2D2A66A3CE}" type="slidenum">
              <a:rPr lang="en-US"/>
              <a:pPr/>
              <a:t>‹#›</a:t>
            </a:fld>
            <a:endParaRPr lang="en-US"/>
          </a:p>
        </p:txBody>
      </p:sp>
    </p:spTree>
    <p:extLst>
      <p:ext uri="{BB962C8B-B14F-4D97-AF65-F5344CB8AC3E}">
        <p14:creationId xmlns:p14="http://schemas.microsoft.com/office/powerpoint/2010/main" val="29948956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5272976-82A5-49C8-A784-1561EB03F4EC}" type="slidenum">
              <a:rPr lang="en-US"/>
              <a:pPr/>
              <a:t>‹#›</a:t>
            </a:fld>
            <a:endParaRPr lang="en-US"/>
          </a:p>
        </p:txBody>
      </p:sp>
    </p:spTree>
    <p:extLst>
      <p:ext uri="{BB962C8B-B14F-4D97-AF65-F5344CB8AC3E}">
        <p14:creationId xmlns:p14="http://schemas.microsoft.com/office/powerpoint/2010/main" val="19602448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0"/>
            <a:ext cx="20574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85800"/>
            <a:ext cx="60198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B35E2D6-FB2B-478F-B123-12DC1A1A7C25}" type="slidenum">
              <a:rPr lang="en-US"/>
              <a:pPr/>
              <a:t>‹#›</a:t>
            </a:fld>
            <a:endParaRPr lang="en-US"/>
          </a:p>
        </p:txBody>
      </p:sp>
    </p:spTree>
    <p:extLst>
      <p:ext uri="{BB962C8B-B14F-4D97-AF65-F5344CB8AC3E}">
        <p14:creationId xmlns:p14="http://schemas.microsoft.com/office/powerpoint/2010/main" val="355118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7.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8.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9.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DC952C4-B504-455D-B945-C06FAC9736D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838200" y="1600200"/>
            <a:ext cx="7467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0AFA18B-A3BC-41B1-BDC9-2904D45A6E1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6858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457200" y="3322638"/>
            <a:ext cx="8229600" cy="300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922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922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A9F83DB-1657-4B8D-A66A-5102DBD6D00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ctr" rtl="0" fontAlgn="base">
        <a:spcBef>
          <a:spcPct val="20000"/>
        </a:spcBef>
        <a:spcAft>
          <a:spcPct val="0"/>
        </a:spcAft>
        <a:buChar char="•"/>
        <a:defRPr sz="3200">
          <a:solidFill>
            <a:schemeClr val="tx1"/>
          </a:solidFill>
          <a:latin typeface="+mn-lt"/>
          <a:ea typeface="+mn-ea"/>
          <a:cs typeface="+mn-cs"/>
        </a:defRPr>
      </a:lvl1pPr>
      <a:lvl2pPr marL="742950" indent="-285750" algn="ctr" rtl="0" fontAlgn="base">
        <a:spcBef>
          <a:spcPct val="20000"/>
        </a:spcBef>
        <a:spcAft>
          <a:spcPct val="0"/>
        </a:spcAft>
        <a:buChar char="–"/>
        <a:defRPr sz="2800">
          <a:solidFill>
            <a:schemeClr val="tx1"/>
          </a:solidFill>
          <a:latin typeface="+mn-lt"/>
        </a:defRPr>
      </a:lvl2pPr>
      <a:lvl3pPr marL="1143000" indent="-228600" algn="ctr" rtl="0" fontAlgn="base">
        <a:spcBef>
          <a:spcPct val="20000"/>
        </a:spcBef>
        <a:spcAft>
          <a:spcPct val="0"/>
        </a:spcAft>
        <a:buChar char="•"/>
        <a:defRPr sz="2400">
          <a:solidFill>
            <a:schemeClr val="tx1"/>
          </a:solidFill>
          <a:latin typeface="+mn-lt"/>
        </a:defRPr>
      </a:lvl3pPr>
      <a:lvl4pPr marL="1600200" indent="-228600" algn="ctr" rtl="0" fontAlgn="base">
        <a:spcBef>
          <a:spcPct val="20000"/>
        </a:spcBef>
        <a:spcAft>
          <a:spcPct val="0"/>
        </a:spcAft>
        <a:buChar char="–"/>
        <a:defRPr sz="2000">
          <a:solidFill>
            <a:schemeClr val="tx1"/>
          </a:solidFill>
          <a:latin typeface="+mn-lt"/>
        </a:defRPr>
      </a:lvl4pPr>
      <a:lvl5pPr marL="2057400" indent="-228600" algn="ctr" rtl="0" fontAlgn="base">
        <a:spcBef>
          <a:spcPct val="20000"/>
        </a:spcBef>
        <a:spcAft>
          <a:spcPct val="0"/>
        </a:spcAft>
        <a:buChar char="»"/>
        <a:defRPr sz="2000">
          <a:solidFill>
            <a:schemeClr val="tx1"/>
          </a:solidFill>
          <a:latin typeface="+mn-lt"/>
        </a:defRPr>
      </a:lvl5pPr>
      <a:lvl6pPr marL="2514600" indent="-228600" algn="ctr" rtl="0" fontAlgn="base">
        <a:spcBef>
          <a:spcPct val="20000"/>
        </a:spcBef>
        <a:spcAft>
          <a:spcPct val="0"/>
        </a:spcAft>
        <a:buChar char="»"/>
        <a:defRPr sz="2000">
          <a:solidFill>
            <a:schemeClr val="tx1"/>
          </a:solidFill>
          <a:latin typeface="+mn-lt"/>
        </a:defRPr>
      </a:lvl6pPr>
      <a:lvl7pPr marL="2971800" indent="-228600" algn="ctr" rtl="0" fontAlgn="base">
        <a:spcBef>
          <a:spcPct val="20000"/>
        </a:spcBef>
        <a:spcAft>
          <a:spcPct val="0"/>
        </a:spcAft>
        <a:buChar char="»"/>
        <a:defRPr sz="2000">
          <a:solidFill>
            <a:schemeClr val="tx1"/>
          </a:solidFill>
          <a:latin typeface="+mn-lt"/>
        </a:defRPr>
      </a:lvl7pPr>
      <a:lvl8pPr marL="3429000" indent="-228600" algn="ctr" rtl="0" fontAlgn="base">
        <a:spcBef>
          <a:spcPct val="20000"/>
        </a:spcBef>
        <a:spcAft>
          <a:spcPct val="0"/>
        </a:spcAft>
        <a:buChar char="»"/>
        <a:defRPr sz="2000">
          <a:solidFill>
            <a:schemeClr val="tx1"/>
          </a:solidFill>
          <a:latin typeface="+mn-lt"/>
        </a:defRPr>
      </a:lvl8pPr>
      <a:lvl9pPr marL="3886200" indent="-228600" algn="ctr"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FB7C0A8-639B-4032-B4C4-8D453719799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838200" y="1600200"/>
            <a:ext cx="7467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12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5C62078-4300-4BFE-894F-505949939F7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6858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457200" y="3322638"/>
            <a:ext cx="8229600" cy="300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22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22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76D6378-A2A5-4BD1-9EC3-A9E6161C194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ctr" rtl="0" fontAlgn="base">
        <a:spcBef>
          <a:spcPct val="20000"/>
        </a:spcBef>
        <a:spcAft>
          <a:spcPct val="0"/>
        </a:spcAft>
        <a:buChar char="•"/>
        <a:defRPr sz="3200">
          <a:solidFill>
            <a:schemeClr val="tx1"/>
          </a:solidFill>
          <a:latin typeface="+mn-lt"/>
          <a:ea typeface="+mn-ea"/>
          <a:cs typeface="+mn-cs"/>
        </a:defRPr>
      </a:lvl1pPr>
      <a:lvl2pPr marL="742950" indent="-285750" algn="ctr" rtl="0" fontAlgn="base">
        <a:spcBef>
          <a:spcPct val="20000"/>
        </a:spcBef>
        <a:spcAft>
          <a:spcPct val="0"/>
        </a:spcAft>
        <a:buChar char="–"/>
        <a:defRPr sz="2800">
          <a:solidFill>
            <a:schemeClr val="tx1"/>
          </a:solidFill>
          <a:latin typeface="+mn-lt"/>
        </a:defRPr>
      </a:lvl2pPr>
      <a:lvl3pPr marL="1143000" indent="-228600" algn="ctr" rtl="0" fontAlgn="base">
        <a:spcBef>
          <a:spcPct val="20000"/>
        </a:spcBef>
        <a:spcAft>
          <a:spcPct val="0"/>
        </a:spcAft>
        <a:buChar char="•"/>
        <a:defRPr sz="2400">
          <a:solidFill>
            <a:schemeClr val="tx1"/>
          </a:solidFill>
          <a:latin typeface="+mn-lt"/>
        </a:defRPr>
      </a:lvl3pPr>
      <a:lvl4pPr marL="1600200" indent="-228600" algn="ctr" rtl="0" fontAlgn="base">
        <a:spcBef>
          <a:spcPct val="20000"/>
        </a:spcBef>
        <a:spcAft>
          <a:spcPct val="0"/>
        </a:spcAft>
        <a:buChar char="–"/>
        <a:defRPr sz="2000">
          <a:solidFill>
            <a:schemeClr val="tx1"/>
          </a:solidFill>
          <a:latin typeface="+mn-lt"/>
        </a:defRPr>
      </a:lvl4pPr>
      <a:lvl5pPr marL="2057400" indent="-228600" algn="ctr" rtl="0" fontAlgn="base">
        <a:spcBef>
          <a:spcPct val="20000"/>
        </a:spcBef>
        <a:spcAft>
          <a:spcPct val="0"/>
        </a:spcAft>
        <a:buChar char="»"/>
        <a:defRPr sz="2000">
          <a:solidFill>
            <a:schemeClr val="tx1"/>
          </a:solidFill>
          <a:latin typeface="+mn-lt"/>
        </a:defRPr>
      </a:lvl5pPr>
      <a:lvl6pPr marL="2514600" indent="-228600" algn="ctr" rtl="0" fontAlgn="base">
        <a:spcBef>
          <a:spcPct val="20000"/>
        </a:spcBef>
        <a:spcAft>
          <a:spcPct val="0"/>
        </a:spcAft>
        <a:buChar char="»"/>
        <a:defRPr sz="2000">
          <a:solidFill>
            <a:schemeClr val="tx1"/>
          </a:solidFill>
          <a:latin typeface="+mn-lt"/>
        </a:defRPr>
      </a:lvl6pPr>
      <a:lvl7pPr marL="2971800" indent="-228600" algn="ctr" rtl="0" fontAlgn="base">
        <a:spcBef>
          <a:spcPct val="20000"/>
        </a:spcBef>
        <a:spcAft>
          <a:spcPct val="0"/>
        </a:spcAft>
        <a:buChar char="»"/>
        <a:defRPr sz="2000">
          <a:solidFill>
            <a:schemeClr val="tx1"/>
          </a:solidFill>
          <a:latin typeface="+mn-lt"/>
        </a:defRPr>
      </a:lvl7pPr>
      <a:lvl8pPr marL="3429000" indent="-228600" algn="ctr" rtl="0" fontAlgn="base">
        <a:spcBef>
          <a:spcPct val="20000"/>
        </a:spcBef>
        <a:spcAft>
          <a:spcPct val="0"/>
        </a:spcAft>
        <a:buChar char="»"/>
        <a:defRPr sz="2000">
          <a:solidFill>
            <a:schemeClr val="tx1"/>
          </a:solidFill>
          <a:latin typeface="+mn-lt"/>
        </a:defRPr>
      </a:lvl8pPr>
      <a:lvl9pPr marL="3886200" indent="-228600" algn="ctr"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3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33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33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2A1906B-10C7-4314-B09D-AEDA10FC0E5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838200" y="1600200"/>
            <a:ext cx="7467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3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43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43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C9FD9FE-CE2C-406A-9436-07A73921AC1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6858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Rectangle 3"/>
          <p:cNvSpPr>
            <a:spLocks noGrp="1" noChangeArrowheads="1"/>
          </p:cNvSpPr>
          <p:nvPr>
            <p:ph type="body" idx="1"/>
          </p:nvPr>
        </p:nvSpPr>
        <p:spPr bwMode="auto">
          <a:xfrm>
            <a:off x="457200" y="3322638"/>
            <a:ext cx="8229600" cy="300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53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53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1B49B03-5AAE-43A5-A543-38BE795629F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ctr" rtl="0" fontAlgn="base">
        <a:spcBef>
          <a:spcPct val="20000"/>
        </a:spcBef>
        <a:spcAft>
          <a:spcPct val="0"/>
        </a:spcAft>
        <a:buChar char="•"/>
        <a:defRPr sz="3200">
          <a:solidFill>
            <a:schemeClr val="tx1"/>
          </a:solidFill>
          <a:latin typeface="+mn-lt"/>
          <a:ea typeface="+mn-ea"/>
          <a:cs typeface="+mn-cs"/>
        </a:defRPr>
      </a:lvl1pPr>
      <a:lvl2pPr marL="742950" indent="-285750" algn="ctr" rtl="0" fontAlgn="base">
        <a:spcBef>
          <a:spcPct val="20000"/>
        </a:spcBef>
        <a:spcAft>
          <a:spcPct val="0"/>
        </a:spcAft>
        <a:buChar char="–"/>
        <a:defRPr sz="2800">
          <a:solidFill>
            <a:schemeClr val="tx1"/>
          </a:solidFill>
          <a:latin typeface="+mn-lt"/>
        </a:defRPr>
      </a:lvl2pPr>
      <a:lvl3pPr marL="1143000" indent="-228600" algn="ctr" rtl="0" fontAlgn="base">
        <a:spcBef>
          <a:spcPct val="20000"/>
        </a:spcBef>
        <a:spcAft>
          <a:spcPct val="0"/>
        </a:spcAft>
        <a:buChar char="•"/>
        <a:defRPr sz="2400">
          <a:solidFill>
            <a:schemeClr val="tx1"/>
          </a:solidFill>
          <a:latin typeface="+mn-lt"/>
        </a:defRPr>
      </a:lvl3pPr>
      <a:lvl4pPr marL="1600200" indent="-228600" algn="ctr" rtl="0" fontAlgn="base">
        <a:spcBef>
          <a:spcPct val="20000"/>
        </a:spcBef>
        <a:spcAft>
          <a:spcPct val="0"/>
        </a:spcAft>
        <a:buChar char="–"/>
        <a:defRPr sz="2000">
          <a:solidFill>
            <a:schemeClr val="tx1"/>
          </a:solidFill>
          <a:latin typeface="+mn-lt"/>
        </a:defRPr>
      </a:lvl4pPr>
      <a:lvl5pPr marL="2057400" indent="-228600" algn="ctr" rtl="0" fontAlgn="base">
        <a:spcBef>
          <a:spcPct val="20000"/>
        </a:spcBef>
        <a:spcAft>
          <a:spcPct val="0"/>
        </a:spcAft>
        <a:buChar char="»"/>
        <a:defRPr sz="2000">
          <a:solidFill>
            <a:schemeClr val="tx1"/>
          </a:solidFill>
          <a:latin typeface="+mn-lt"/>
        </a:defRPr>
      </a:lvl5pPr>
      <a:lvl6pPr marL="2514600" indent="-228600" algn="ctr" rtl="0" fontAlgn="base">
        <a:spcBef>
          <a:spcPct val="20000"/>
        </a:spcBef>
        <a:spcAft>
          <a:spcPct val="0"/>
        </a:spcAft>
        <a:buChar char="»"/>
        <a:defRPr sz="2000">
          <a:solidFill>
            <a:schemeClr val="tx1"/>
          </a:solidFill>
          <a:latin typeface="+mn-lt"/>
        </a:defRPr>
      </a:lvl6pPr>
      <a:lvl7pPr marL="2971800" indent="-228600" algn="ctr" rtl="0" fontAlgn="base">
        <a:spcBef>
          <a:spcPct val="20000"/>
        </a:spcBef>
        <a:spcAft>
          <a:spcPct val="0"/>
        </a:spcAft>
        <a:buChar char="»"/>
        <a:defRPr sz="2000">
          <a:solidFill>
            <a:schemeClr val="tx1"/>
          </a:solidFill>
          <a:latin typeface="+mn-lt"/>
        </a:defRPr>
      </a:lvl7pPr>
      <a:lvl8pPr marL="3429000" indent="-228600" algn="ctr" rtl="0" fontAlgn="base">
        <a:spcBef>
          <a:spcPct val="20000"/>
        </a:spcBef>
        <a:spcAft>
          <a:spcPct val="0"/>
        </a:spcAft>
        <a:buChar char="»"/>
        <a:defRPr sz="2000">
          <a:solidFill>
            <a:schemeClr val="tx1"/>
          </a:solidFill>
          <a:latin typeface="+mn-lt"/>
        </a:defRPr>
      </a:lvl8pPr>
      <a:lvl9pPr marL="3886200" indent="-228600" algn="ctr"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dirty="0" smtClean="0"/>
              <a:t>What if all the Ice Melts?</a:t>
            </a:r>
            <a:endParaRPr lang="en-US" dirty="0"/>
          </a:p>
        </p:txBody>
      </p:sp>
      <p:sp>
        <p:nvSpPr>
          <p:cNvPr id="2051" name="Rectangle 3"/>
          <p:cNvSpPr>
            <a:spLocks noGrp="1" noChangeArrowheads="1"/>
          </p:cNvSpPr>
          <p:nvPr>
            <p:ph type="subTitle" idx="1"/>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4862"/>
            <a:ext cx="9144000" cy="5208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42011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30"/>
            <a:ext cx="9115208" cy="6879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56880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4078"/>
            <a:ext cx="9144000" cy="5309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10434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5689"/>
            <a:ext cx="9144000" cy="5146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02133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1120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7633"/>
            <a:ext cx="9143999" cy="5262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07632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63975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09855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3440"/>
            <a:ext cx="9144000" cy="5151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38582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86" y="0"/>
            <a:ext cx="881142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44532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7249"/>
            <a:ext cx="9144000" cy="5703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BEBA8EAE-BF5A-486C-A8C5-ECC9F3942E4B}">
                <a14:imgProps xmlns:a14="http://schemas.microsoft.com/office/drawing/2010/main">
                  <a14:imgLayer r:embed="rId4">
                    <a14:imgEffect>
                      <a14:backgroundRemoval t="2478" b="100000" l="2875" r="95250"/>
                    </a14:imgEffect>
                  </a14:imgLayer>
                </a14:imgProps>
              </a:ext>
              <a:ext uri="{28A0092B-C50C-407E-A947-70E740481C1C}">
                <a14:useLocalDpi xmlns:a14="http://schemas.microsoft.com/office/drawing/2010/main" val="0"/>
              </a:ext>
            </a:extLst>
          </a:blip>
          <a:stretch>
            <a:fillRect/>
          </a:stretch>
        </p:blipFill>
        <p:spPr>
          <a:xfrm>
            <a:off x="3937031" y="3429000"/>
            <a:ext cx="1269937" cy="1281049"/>
          </a:xfrm>
        </p:spPr>
      </p:pic>
    </p:spTree>
    <p:extLst>
      <p:ext uri="{BB962C8B-B14F-4D97-AF65-F5344CB8AC3E}">
        <p14:creationId xmlns:p14="http://schemas.microsoft.com/office/powerpoint/2010/main" val="37391235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25395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3440"/>
            <a:ext cx="9144000" cy="5151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07510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56150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8171"/>
            <a:ext cx="9144000" cy="6066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12415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637"/>
            <a:ext cx="9144000" cy="6682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98754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39433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6" y="0"/>
            <a:ext cx="9136366"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13485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144000" cy="6477000"/>
          </a:xfrm>
        </p:spPr>
        <p:txBody>
          <a:bodyPr/>
          <a:lstStyle/>
          <a:p>
            <a:r>
              <a:rPr lang="en-US" sz="2800" b="1" dirty="0"/>
              <a:t>Many scientists believe that ocean levels are on the rise due to ice melt across the globe caused climate change. Currently 5 million cubic miles of ice exist on Earth; if global warming rates continue at their current pace, this volume is estimated to melt in 5,000 years. When this massive melt occurs, what will happen to world as we know it</a:t>
            </a:r>
            <a:r>
              <a:rPr lang="en-US" sz="2800" b="1" dirty="0" smtClean="0"/>
              <a:t>? National </a:t>
            </a:r>
            <a:r>
              <a:rPr lang="en-US" sz="2800" b="1" dirty="0"/>
              <a:t>Geographic has released an interactive map that shows what the Earth would look like if all its ice melted and sea levels were to rise some 216 feet. It's no surprise to discover that current coastlines as we know them would be obliterated, and shorelines would appear much further inland.</a:t>
            </a:r>
          </a:p>
        </p:txBody>
      </p:sp>
    </p:spTree>
    <p:extLst>
      <p:ext uri="{BB962C8B-B14F-4D97-AF65-F5344CB8AC3E}">
        <p14:creationId xmlns:p14="http://schemas.microsoft.com/office/powerpoint/2010/main" val="27240233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138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34090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7182"/>
            <a:ext cx="9143999" cy="6003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39848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22427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4000" cy="3810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3585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6681"/>
            <a:ext cx="9144000" cy="4944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40695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6592"/>
            <a:ext cx="9144000" cy="5304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4422781"/>
      </p:ext>
    </p:extLst>
  </p:cSld>
  <p:clrMapOvr>
    <a:masterClrMapping/>
  </p:clrMapOvr>
  <p:timing>
    <p:tnLst>
      <p:par>
        <p:cTn id="1" dur="indefinite" restart="never" nodeType="tmRoot"/>
      </p:par>
    </p:tnLst>
  </p:timing>
</p:sld>
</file>

<file path=ppt/theme/theme1.xml><?xml version="1.0" encoding="utf-8"?>
<a:theme xmlns:a="http://schemas.openxmlformats.org/drawingml/2006/main" name="abstract cycles">
  <a:themeElements>
    <a:clrScheme name="vees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fontScheme name="ve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ees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vees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vees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vees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vees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vees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vees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vees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vees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vees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vees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vees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vees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vees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vees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vees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olormaster">
  <a:themeElements>
    <a:clrScheme name="1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fontScheme name="1_color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olormaster">
  <a:themeElements>
    <a:clrScheme name="2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fontScheme name="2_color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2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2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2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2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2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2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2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2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2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2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2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2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2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2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2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olormaster">
  <a:themeElements>
    <a:clrScheme name="3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fontScheme name="3_color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3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3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3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3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3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3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3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3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3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3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3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3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3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3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3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colormaster">
  <a:themeElements>
    <a:clrScheme name="4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fontScheme name="4_color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4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4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4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4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4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4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4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4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4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4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4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4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4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4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4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colormaster">
  <a:themeElements>
    <a:clrScheme name="5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fontScheme name="5_color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5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5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5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5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5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5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5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5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5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5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5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5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5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5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5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colormaster">
  <a:themeElements>
    <a:clrScheme name="6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fontScheme name="6_color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6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6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6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6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6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6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6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6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6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6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6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6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6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6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6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colormaster">
  <a:themeElements>
    <a:clrScheme name="7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fontScheme name="7_color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7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7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7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7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7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7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7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7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7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7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7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7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7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7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7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colormaster">
  <a:themeElements>
    <a:clrScheme name="8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fontScheme name="8_color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8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8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8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8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8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8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8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8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8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8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8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8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8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8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8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abstract cycles</Template>
  <TotalTime>42</TotalTime>
  <Words>129</Words>
  <Application>Microsoft Office PowerPoint</Application>
  <PresentationFormat>On-screen Show (4:3)</PresentationFormat>
  <Paragraphs>2</Paragraphs>
  <Slides>26</Slides>
  <Notes>0</Notes>
  <HiddenSlides>0</HiddenSlides>
  <MMClips>0</MMClips>
  <ScaleCrop>false</ScaleCrop>
  <HeadingPairs>
    <vt:vector size="4" baseType="variant">
      <vt:variant>
        <vt:lpstr>Theme</vt:lpstr>
      </vt:variant>
      <vt:variant>
        <vt:i4>9</vt:i4>
      </vt:variant>
      <vt:variant>
        <vt:lpstr>Slide Titles</vt:lpstr>
      </vt:variant>
      <vt:variant>
        <vt:i4>26</vt:i4>
      </vt:variant>
    </vt:vector>
  </HeadingPairs>
  <TitlesOfParts>
    <vt:vector size="35" baseType="lpstr">
      <vt:lpstr>abstract cycles</vt:lpstr>
      <vt:lpstr>1_colormaster</vt:lpstr>
      <vt:lpstr>2_colormaster</vt:lpstr>
      <vt:lpstr>3_colormaster</vt:lpstr>
      <vt:lpstr>4_colormaster</vt:lpstr>
      <vt:lpstr>5_colormaster</vt:lpstr>
      <vt:lpstr>6_colormaster</vt:lpstr>
      <vt:lpstr>7_colormaster</vt:lpstr>
      <vt:lpstr>8_colormaster</vt:lpstr>
      <vt:lpstr>What if all the Ice Melts?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if all the Ice Melts?</dc:title>
  <dc:creator>Naumann, Joseph A.</dc:creator>
  <cp:lastModifiedBy>Naumann, Joseph A.</cp:lastModifiedBy>
  <cp:revision>5</cp:revision>
  <dcterms:created xsi:type="dcterms:W3CDTF">2013-11-25T16:12:19Z</dcterms:created>
  <dcterms:modified xsi:type="dcterms:W3CDTF">2013-11-25T16:54:30Z</dcterms:modified>
</cp:coreProperties>
</file>