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4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3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7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E706-4A34-40A4-A4A3-E4EEEF54A838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A761-62BE-41A3-8D19-ED849D2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7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0" y="0"/>
            <a:ext cx="80884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6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84"/>
            <a:ext cx="9144000" cy="667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96"/>
            <a:ext cx="9169485" cy="60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8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"/>
            <a:ext cx="9220200" cy="67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24"/>
            <a:ext cx="9144000" cy="66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7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34"/>
            <a:ext cx="9144000" cy="67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2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2"/>
            <a:ext cx="9137206" cy="68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0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9" y="0"/>
            <a:ext cx="887623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232"/>
            <a:ext cx="9144000" cy="59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64"/>
            <a:ext cx="9143999" cy="66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3"/>
            <a:ext cx="9143999" cy="67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48"/>
            <a:ext cx="9143999" cy="64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46"/>
            <a:ext cx="9143999" cy="66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66"/>
            <a:ext cx="9177665" cy="68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35"/>
            <a:ext cx="9144000" cy="667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0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" y="0"/>
            <a:ext cx="902159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02"/>
            <a:ext cx="9144000" cy="604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2" y="0"/>
            <a:ext cx="91743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" y="0"/>
            <a:ext cx="9138916" cy="670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7"/>
            <a:ext cx="9144000" cy="675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0"/>
            <a:ext cx="915415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1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91"/>
            <a:ext cx="9144000" cy="660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417"/>
            <a:ext cx="9144000" cy="611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6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3" y="0"/>
            <a:ext cx="9189923" cy="68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8" y="0"/>
            <a:ext cx="8960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914400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2" y="0"/>
            <a:ext cx="91743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93"/>
            <a:ext cx="9144000" cy="64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403"/>
            <a:ext cx="9191695" cy="68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08"/>
            <a:ext cx="9144000" cy="66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3"/>
            <a:ext cx="9143999" cy="67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7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43"/>
            <a:ext cx="9144000" cy="667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4"/>
            <a:ext cx="9144000" cy="676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" y="0"/>
            <a:ext cx="91298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6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" y="0"/>
            <a:ext cx="908193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0"/>
            <a:ext cx="9220199" cy="646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" y="0"/>
            <a:ext cx="9128622" cy="686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97"/>
            <a:ext cx="9144000" cy="671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" y="0"/>
            <a:ext cx="909543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" y="0"/>
            <a:ext cx="9062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" y="0"/>
            <a:ext cx="915085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9"/>
            <a:ext cx="9144000" cy="680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2" y="0"/>
            <a:ext cx="88552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" y="0"/>
            <a:ext cx="8958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91038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9117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8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" y="0"/>
            <a:ext cx="89736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0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22"/>
            <a:ext cx="9143999" cy="654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59"/>
            <a:ext cx="9144000" cy="65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76200"/>
            <a:ext cx="9126179" cy="671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03" y="0"/>
            <a:ext cx="921640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4"/>
            <a:ext cx="9144000" cy="674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73"/>
            <a:ext cx="9144000" cy="67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19" y="0"/>
            <a:ext cx="5394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53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8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1"/>
            <a:ext cx="9144000" cy="673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0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91712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1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46"/>
            <a:ext cx="9144000" cy="661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91"/>
            <a:ext cx="9143999" cy="66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On-screen Show (4:3)</PresentationFormat>
  <Paragraphs>1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Global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Naumann, Joseph A.</dc:creator>
  <cp:lastModifiedBy>Naumann, Joseph A.</cp:lastModifiedBy>
  <cp:revision>8</cp:revision>
  <dcterms:created xsi:type="dcterms:W3CDTF">2014-03-06T21:54:38Z</dcterms:created>
  <dcterms:modified xsi:type="dcterms:W3CDTF">2014-03-06T22:58:20Z</dcterms:modified>
</cp:coreProperties>
</file>