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7"/>
  </p:notes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70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65" d="100"/>
          <a:sy n="65" d="100"/>
        </p:scale>
        <p:origin x="-99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C3F357-379A-4B5E-8D22-AB47E5807F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23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C5C637C-15DB-49EF-9F72-B684A761B2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55FFC-6BC2-402D-93EF-B8AFDF9EB0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5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63FC3-2975-43F5-B3F8-546296B9F9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14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A8626EB-6C46-491F-BB9F-BB2E8838D3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012560-2932-45C6-9215-041BE79D5E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53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A8FD7-C4A3-44CA-8AD1-16D62F8223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38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E6CE8-F7F4-4EE9-9E16-1BCF991783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25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172EE-C9AC-489B-9D40-7DF8979B81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4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BC36A-DFC4-499A-88CE-F3AE06F3E7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60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25E2A-EED8-42DE-8A76-D844F3408C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85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A0132-A06B-459C-9899-3331B6B833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3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FBCC7-F76D-4401-A8C0-1F2FB3830C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76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FC50D-3DA0-4565-8429-AF1DD69127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9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1199D-245D-4B0F-BD3B-3E6F3C23AE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55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5AB0D-4A05-47CB-9299-7EC56458C4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0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D5CB-AE39-46FF-9F0E-3822AAE1B3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3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4BBE3-03BA-4D96-9970-57C2833CB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13BB7-EDE7-4269-9CC9-D10C4F1E75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B7F7A-3FEC-4CD9-9C65-F1CACB3269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8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290F3-DA6A-48E6-8CF8-BF870FB3A4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A4BFD-6264-4899-9209-F894D56239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0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ACC92-BB4D-4E41-B6B2-6CB8BB3F88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74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562080D-E0EA-46FD-ABDF-2583F104F70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3923949-05D3-4C27-9234-21617034133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Norway: Beautiful Bridges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4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5" y="0"/>
            <a:ext cx="89388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0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1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23850"/>
            <a:ext cx="9067800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64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23850"/>
            <a:ext cx="9067800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21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4"/>
            <a:ext cx="9143999" cy="685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0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54"/>
            <a:ext cx="9144000" cy="670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9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3240"/>
            <a:ext cx="9281652" cy="696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59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31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952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61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2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863"/>
            <a:ext cx="9143999" cy="60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6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9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"/>
            <a:ext cx="9144000" cy="608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1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907"/>
            <a:ext cx="9144000" cy="60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61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35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4394"/>
            <a:ext cx="9144000" cy="512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55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907"/>
            <a:ext cx="9144000" cy="60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22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"/>
            <a:ext cx="9144000" cy="653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5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1360"/>
            <a:ext cx="9144000" cy="541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48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962_slide">
  <a:themeElements>
    <a:clrScheme name="Office Theme 2">
      <a:dk1>
        <a:srgbClr val="000000"/>
      </a:dk1>
      <a:lt1>
        <a:srgbClr val="FFCCCC"/>
      </a:lt1>
      <a:dk2>
        <a:srgbClr val="000000"/>
      </a:dk2>
      <a:lt2>
        <a:srgbClr val="B2B2B2"/>
      </a:lt2>
      <a:accent1>
        <a:srgbClr val="8C512A"/>
      </a:accent1>
      <a:accent2>
        <a:srgbClr val="8C386B"/>
      </a:accent2>
      <a:accent3>
        <a:srgbClr val="FFE2E2"/>
      </a:accent3>
      <a:accent4>
        <a:srgbClr val="000000"/>
      </a:accent4>
      <a:accent5>
        <a:srgbClr val="C5B3AC"/>
      </a:accent5>
      <a:accent6>
        <a:srgbClr val="7E3260"/>
      </a:accent6>
      <a:hlink>
        <a:srgbClr val="8C2323"/>
      </a:hlink>
      <a:folHlink>
        <a:srgbClr val="63338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E2E2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E2E2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E2E2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E2E2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FFFF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FFFF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FFFF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FFFF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CCCC"/>
      </a:lt1>
      <a:dk2>
        <a:srgbClr val="000000"/>
      </a:dk2>
      <a:lt2>
        <a:srgbClr val="B2B2B2"/>
      </a:lt2>
      <a:accent1>
        <a:srgbClr val="8C512A"/>
      </a:accent1>
      <a:accent2>
        <a:srgbClr val="8C386B"/>
      </a:accent2>
      <a:accent3>
        <a:srgbClr val="FFE2E2"/>
      </a:accent3>
      <a:accent4>
        <a:srgbClr val="000000"/>
      </a:accent4>
      <a:accent5>
        <a:srgbClr val="C5B3AC"/>
      </a:accent5>
      <a:accent6>
        <a:srgbClr val="7E3260"/>
      </a:accent6>
      <a:hlink>
        <a:srgbClr val="8C2323"/>
      </a:hlink>
      <a:folHlink>
        <a:srgbClr val="63338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E2E2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E2E2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E2E2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E2E2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FFFF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FFFF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FFFF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FFFF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4</Words>
  <Application>Microsoft Office PowerPoint</Application>
  <PresentationFormat>On-screen Show (4:3)</PresentationFormat>
  <Paragraphs>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ind_0962_slide</vt:lpstr>
      <vt:lpstr>1_Default Design</vt:lpstr>
      <vt:lpstr>Norway: Beautiful Bridges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2</cp:revision>
  <dcterms:created xsi:type="dcterms:W3CDTF">2011-04-12T12:19:27Z</dcterms:created>
  <dcterms:modified xsi:type="dcterms:W3CDTF">2011-04-12T13:15:19Z</dcterms:modified>
</cp:coreProperties>
</file>