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2286000"/>
            <a:ext cx="5867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5163" y="3505200"/>
            <a:ext cx="5938837" cy="8382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02E6D-9630-4EC5-B689-BD0024B77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4A722-B938-417E-93FF-1BE49877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6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C4FCB-07AD-440E-B003-06B238AA69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3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ACAC0-5702-4527-895C-1C5715AB58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99C0B-F9A9-4DDB-9EB1-6037857643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0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65CCA-78D8-4E3B-B1F2-F710964209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0DF9-23C6-4C40-BBE9-C20A521F0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1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3C2BC-E126-4E3E-AFF5-52EA2B874D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0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F9119-EC96-4DA8-B5F2-3C6C1DA91C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5AAC4-0A2B-49B4-9338-D9ECA11AE4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4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5F71220A-F375-4389-B482-BB36D32E875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Great Destinations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5163" y="3505200"/>
            <a:ext cx="5710237" cy="1219200"/>
          </a:xfrm>
        </p:spPr>
        <p:txBody>
          <a:bodyPr/>
          <a:lstStyle/>
          <a:p>
            <a:r>
              <a:rPr lang="en-US" dirty="0" smtClean="0"/>
              <a:t>Consider traveling! </a:t>
            </a:r>
          </a:p>
          <a:p>
            <a:r>
              <a:rPr lang="en-US" dirty="0" smtClean="0"/>
              <a:t>Consider St. Louis, Missouri!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95400"/>
          </a:xfrm>
        </p:spPr>
        <p:txBody>
          <a:bodyPr/>
          <a:lstStyle/>
          <a:p>
            <a:r>
              <a:rPr lang="pt-BR" dirty="0"/>
              <a:t>Corcovado Overlooking Rio de Janeiro, Brazil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14" y="144780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1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676400"/>
          </a:xfrm>
        </p:spPr>
        <p:txBody>
          <a:bodyPr/>
          <a:lstStyle/>
          <a:p>
            <a:r>
              <a:rPr lang="en-US" dirty="0"/>
              <a:t>Crossing Over, Tower Bridge, London, England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8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dirty="0" smtClean="0"/>
              <a:t>The Eternal City, Rome, Italy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807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Romantic Paris, France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66800"/>
          </a:xfrm>
        </p:spPr>
        <p:txBody>
          <a:bodyPr/>
          <a:lstStyle/>
          <a:p>
            <a:r>
              <a:rPr lang="en-US" dirty="0" smtClean="0"/>
              <a:t>St. Louis, Gateway to a Great Time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3" y="1700213"/>
            <a:ext cx="7237557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4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838200"/>
          </a:xfrm>
        </p:spPr>
        <p:txBody>
          <a:bodyPr/>
          <a:lstStyle/>
          <a:p>
            <a:r>
              <a:rPr lang="en-US" sz="4000" dirty="0" smtClean="0"/>
              <a:t>More free admissions than most cities.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6019800"/>
          </a:xfrm>
        </p:spPr>
        <p:txBody>
          <a:bodyPr/>
          <a:lstStyle/>
          <a:p>
            <a:r>
              <a:rPr lang="en-US" sz="2800" dirty="0" smtClean="0"/>
              <a:t>St. Louis Zoo</a:t>
            </a:r>
          </a:p>
          <a:p>
            <a:r>
              <a:rPr lang="en-US" sz="2800" dirty="0" smtClean="0"/>
              <a:t>St. Louis Art Museum</a:t>
            </a:r>
          </a:p>
          <a:p>
            <a:r>
              <a:rPr lang="en-US" sz="2800" dirty="0" smtClean="0"/>
              <a:t>Cahokia Mounds Museum</a:t>
            </a:r>
          </a:p>
          <a:p>
            <a:r>
              <a:rPr lang="en-US" sz="2800" dirty="0" smtClean="0"/>
              <a:t>Missouri History Museum</a:t>
            </a:r>
          </a:p>
          <a:p>
            <a:r>
              <a:rPr lang="en-US" sz="2800" dirty="0" smtClean="0"/>
              <a:t>Museum of Westward Expansion</a:t>
            </a:r>
          </a:p>
          <a:p>
            <a:r>
              <a:rPr lang="en-US" sz="2800" dirty="0" smtClean="0"/>
              <a:t>St. Louis Science Center</a:t>
            </a:r>
          </a:p>
          <a:p>
            <a:r>
              <a:rPr lang="en-US" sz="2800" dirty="0" smtClean="0"/>
              <a:t>Grant’s Farm</a:t>
            </a:r>
          </a:p>
          <a:p>
            <a:r>
              <a:rPr lang="en-US" sz="2800" dirty="0" smtClean="0"/>
              <a:t>Municipal Opera (free seat section)</a:t>
            </a:r>
          </a:p>
          <a:p>
            <a:r>
              <a:rPr lang="en-US" sz="2800" dirty="0" smtClean="0"/>
              <a:t>Missouri Botanical Garden (free Saturday mornings)</a:t>
            </a:r>
          </a:p>
          <a:p>
            <a:r>
              <a:rPr lang="en-US" sz="2800" dirty="0" smtClean="0"/>
              <a:t>Jewel Box (Forest Park)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45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/>
              <a:t>Outstanding in St. Louis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458200" cy="5562600"/>
          </a:xfrm>
        </p:spPr>
        <p:txBody>
          <a:bodyPr/>
          <a:lstStyle/>
          <a:p>
            <a:r>
              <a:rPr lang="en-US" dirty="0"/>
              <a:t>The Missouri Botanical Garden is among the top three botanical </a:t>
            </a:r>
            <a:r>
              <a:rPr lang="en-US" dirty="0" smtClean="0"/>
              <a:t>gardens in </a:t>
            </a:r>
            <a:r>
              <a:rPr lang="en-US" dirty="0"/>
              <a:t>the world</a:t>
            </a:r>
            <a:r>
              <a:rPr lang="en-US" dirty="0" smtClean="0"/>
              <a:t>.</a:t>
            </a:r>
          </a:p>
          <a:p>
            <a:r>
              <a:rPr lang="en-US" dirty="0"/>
              <a:t>The largest collection of mosaic art in the world graces the walls </a:t>
            </a:r>
            <a:r>
              <a:rPr lang="en-US" dirty="0" smtClean="0"/>
              <a:t>and ceilings </a:t>
            </a:r>
            <a:r>
              <a:rPr lang="en-US" dirty="0"/>
              <a:t>at the Cathedral Basilica of Saint </a:t>
            </a:r>
            <a:r>
              <a:rPr lang="en-US" dirty="0" smtClean="0"/>
              <a:t>Louis.</a:t>
            </a:r>
            <a:endParaRPr lang="en-US" dirty="0"/>
          </a:p>
          <a:p>
            <a:r>
              <a:rPr lang="en-US" dirty="0"/>
              <a:t> St. Louis is home to the oldest institution of higher learning west </a:t>
            </a:r>
            <a:r>
              <a:rPr lang="en-US" dirty="0" smtClean="0"/>
              <a:t>of the </a:t>
            </a:r>
            <a:r>
              <a:rPr lang="en-US" dirty="0"/>
              <a:t>Mississippi River - Saint Louis University 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oldest church between the Mississippi and the Rockies is St. Ferdinand Shrine.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8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dirty="0" smtClean="0"/>
              <a:t>More Outstanding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458200" cy="5867400"/>
          </a:xfrm>
        </p:spPr>
        <p:txBody>
          <a:bodyPr/>
          <a:lstStyle/>
          <a:p>
            <a:r>
              <a:rPr lang="en-US" sz="2800" b="1" dirty="0">
                <a:effectLst/>
              </a:rPr>
              <a:t>The world's first skyscraper - Louis Sullivan's Wainwright Building </a:t>
            </a:r>
            <a:r>
              <a:rPr lang="en-US" sz="2800" b="1" dirty="0" smtClean="0">
                <a:effectLst/>
              </a:rPr>
              <a:t>- was </a:t>
            </a:r>
            <a:r>
              <a:rPr lang="en-US" sz="2800" b="1" dirty="0">
                <a:effectLst/>
              </a:rPr>
              <a:t>built in 1897 in St. </a:t>
            </a:r>
            <a:r>
              <a:rPr lang="en-US" sz="2800" b="1" dirty="0" smtClean="0">
                <a:effectLst/>
              </a:rPr>
              <a:t>Louis </a:t>
            </a:r>
          </a:p>
          <a:p>
            <a:r>
              <a:rPr lang="en-US" sz="2800" b="1" dirty="0"/>
              <a:t>Edward "Ted" and Pat Jones-Confluence Point </a:t>
            </a:r>
            <a:r>
              <a:rPr lang="en-US" sz="2800" b="1" dirty="0" smtClean="0"/>
              <a:t>State</a:t>
            </a:r>
            <a:r>
              <a:rPr lang="en-US" sz="2800" b="1" dirty="0" smtClean="0">
                <a:effectLst/>
              </a:rPr>
              <a:t> Park – confluence of the Mississippi and Missouri Rivers.</a:t>
            </a:r>
          </a:p>
          <a:p>
            <a:r>
              <a:rPr lang="en-US" sz="2800" b="1" dirty="0" smtClean="0">
                <a:effectLst/>
              </a:rPr>
              <a:t>Forest Park, one of the largest urban parks in the U.S. (larger than Central Park in New York City)</a:t>
            </a:r>
          </a:p>
          <a:p>
            <a:r>
              <a:rPr lang="en-US" sz="2800" b="1" dirty="0">
                <a:effectLst/>
              </a:rPr>
              <a:t>The Gateway Arch - at 630 feet - is the nation's tallest </a:t>
            </a:r>
            <a:r>
              <a:rPr lang="en-US" sz="2800" b="1" dirty="0" smtClean="0">
                <a:effectLst/>
              </a:rPr>
              <a:t>man-made  </a:t>
            </a:r>
            <a:r>
              <a:rPr lang="en-US" sz="2800" b="1" dirty="0">
                <a:effectLst/>
              </a:rPr>
              <a:t>monument.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96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/>
              <a:t>Universities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791200"/>
          </a:xfrm>
        </p:spPr>
        <p:txBody>
          <a:bodyPr/>
          <a:lstStyle/>
          <a:p>
            <a:r>
              <a:rPr lang="en-US" dirty="0" smtClean="0"/>
              <a:t>Large Universities</a:t>
            </a:r>
          </a:p>
          <a:p>
            <a:pPr lvl="1"/>
            <a:r>
              <a:rPr lang="en-US" dirty="0" smtClean="0"/>
              <a:t>Washington University (11,400 full-time)</a:t>
            </a:r>
          </a:p>
          <a:p>
            <a:pPr lvl="1"/>
            <a:r>
              <a:rPr lang="en-US" dirty="0" smtClean="0"/>
              <a:t>St. Louis University (12,700)</a:t>
            </a:r>
          </a:p>
          <a:p>
            <a:pPr lvl="1"/>
            <a:r>
              <a:rPr lang="en-US" dirty="0" smtClean="0"/>
              <a:t>Missouri University St. Louis (16,000)</a:t>
            </a:r>
          </a:p>
          <a:p>
            <a:r>
              <a:rPr lang="en-US" dirty="0" smtClean="0"/>
              <a:t>Innovative Smaller Universities</a:t>
            </a:r>
          </a:p>
          <a:p>
            <a:pPr lvl="1"/>
            <a:r>
              <a:rPr lang="en-US" dirty="0" smtClean="0"/>
              <a:t>Maryville University</a:t>
            </a:r>
          </a:p>
          <a:p>
            <a:pPr lvl="1"/>
            <a:r>
              <a:rPr lang="en-US" dirty="0" smtClean="0"/>
              <a:t>Webster University</a:t>
            </a:r>
          </a:p>
          <a:p>
            <a:pPr lvl="1"/>
            <a:r>
              <a:rPr lang="en-US" dirty="0" err="1" smtClean="0"/>
              <a:t>Lindenwood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 err="1" smtClean="0"/>
              <a:t>Fontbonne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 smtClean="0"/>
              <a:t>Missouri Baptist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800600"/>
          </a:xfrm>
        </p:spPr>
        <p:txBody>
          <a:bodyPr/>
          <a:lstStyle/>
          <a:p>
            <a:r>
              <a:rPr lang="en-US" dirty="0" smtClean="0"/>
              <a:t>Major League Professional</a:t>
            </a:r>
          </a:p>
          <a:p>
            <a:pPr lvl="1"/>
            <a:r>
              <a:rPr lang="en-US" dirty="0" smtClean="0"/>
              <a:t>St. Louis Cardinals (Baseball)</a:t>
            </a:r>
          </a:p>
          <a:p>
            <a:pPr lvl="1"/>
            <a:r>
              <a:rPr lang="en-US" dirty="0" smtClean="0"/>
              <a:t>St. Louis Rams (Football)</a:t>
            </a:r>
          </a:p>
          <a:p>
            <a:pPr lvl="1"/>
            <a:r>
              <a:rPr lang="en-US" dirty="0" smtClean="0"/>
              <a:t>St. Louis Blues (Hockey)</a:t>
            </a:r>
          </a:p>
          <a:p>
            <a:r>
              <a:rPr lang="en-US" dirty="0" smtClean="0"/>
              <a:t>Less expensive &amp; a lot of fun</a:t>
            </a:r>
          </a:p>
          <a:p>
            <a:pPr lvl="1"/>
            <a:r>
              <a:rPr lang="en-US" dirty="0" smtClean="0"/>
              <a:t>River City Rascals (minor league baseball – O’Fallon, MO)</a:t>
            </a:r>
          </a:p>
          <a:p>
            <a:pPr lvl="1"/>
            <a:r>
              <a:rPr lang="en-US" dirty="0">
                <a:effectLst/>
              </a:rPr>
              <a:t>Gateway </a:t>
            </a:r>
            <a:r>
              <a:rPr lang="en-US" dirty="0" smtClean="0">
                <a:effectLst/>
              </a:rPr>
              <a:t>Grizzlies (minor League baseball – </a:t>
            </a:r>
            <a:r>
              <a:rPr lang="en-US" dirty="0" err="1" smtClean="0">
                <a:effectLst/>
              </a:rPr>
              <a:t>Sauget</a:t>
            </a:r>
            <a:r>
              <a:rPr lang="en-US" dirty="0" smtClean="0">
                <a:effectLst/>
              </a:rPr>
              <a:t>, IL)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600" b="1" dirty="0"/>
              <a:t>America The Beautiful, </a:t>
            </a:r>
            <a:r>
              <a:rPr lang="en-US" sz="3600" b="1" dirty="0" smtClean="0"/>
              <a:t>Statue </a:t>
            </a:r>
            <a:r>
              <a:rPr lang="en-US" sz="3600" b="1" dirty="0"/>
              <a:t>Of Liberty, New York </a:t>
            </a:r>
            <a:r>
              <a:rPr lang="en-US" sz="3600" b="1" dirty="0" smtClean="0"/>
              <a:t>Harbor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1445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6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652"/>
            <a:ext cx="7772400" cy="882748"/>
          </a:xfrm>
        </p:spPr>
        <p:txBody>
          <a:bodyPr/>
          <a:lstStyle/>
          <a:p>
            <a:r>
              <a:rPr lang="en-US" dirty="0" smtClean="0"/>
              <a:t>Cultural Venues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562600"/>
          </a:xfrm>
        </p:spPr>
        <p:txBody>
          <a:bodyPr/>
          <a:lstStyle/>
          <a:p>
            <a:r>
              <a:rPr lang="en-US" sz="2800" dirty="0" smtClean="0"/>
              <a:t>St. Louis Symphony (World class orchestra) at Powell Symphony Hall</a:t>
            </a:r>
          </a:p>
          <a:p>
            <a:r>
              <a:rPr lang="en-US" sz="2800" dirty="0" smtClean="0"/>
              <a:t>St. Louis Opera Theater (at Webster U.)</a:t>
            </a:r>
          </a:p>
          <a:p>
            <a:r>
              <a:rPr lang="en-US" sz="2800" dirty="0" smtClean="0"/>
              <a:t>Union Avenue Opera</a:t>
            </a:r>
          </a:p>
          <a:p>
            <a:r>
              <a:rPr lang="en-US" sz="2800" dirty="0" err="1" smtClean="0"/>
              <a:t>Grandel</a:t>
            </a:r>
            <a:r>
              <a:rPr lang="en-US" sz="2800" dirty="0" smtClean="0"/>
              <a:t> Theater (Traveling shows &amp; home </a:t>
            </a:r>
            <a:r>
              <a:rPr lang="en-US" sz="2800" dirty="0"/>
              <a:t>to the Black Repertory </a:t>
            </a:r>
            <a:r>
              <a:rPr lang="en-US" sz="2800" dirty="0" smtClean="0"/>
              <a:t>Company)</a:t>
            </a:r>
          </a:p>
          <a:p>
            <a:r>
              <a:rPr lang="en-US" sz="2800" dirty="0" smtClean="0"/>
              <a:t>Fox Theater (travelling Broadway shows &amp; headline acts)</a:t>
            </a:r>
          </a:p>
          <a:p>
            <a:r>
              <a:rPr lang="en-US" sz="2800" dirty="0" err="1" smtClean="0"/>
              <a:t>Touhill</a:t>
            </a:r>
            <a:r>
              <a:rPr lang="en-US" sz="2800" dirty="0" smtClean="0"/>
              <a:t> Center at UMSL – (operas, plays, &amp; headline acts)</a:t>
            </a:r>
          </a:p>
          <a:p>
            <a:r>
              <a:rPr lang="en-US" sz="2800" dirty="0" smtClean="0"/>
              <a:t>St. Louis Philharmonic Orchestra (performs at Webster U.)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60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Entertaining Places/Neighborhoods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305800" cy="5638800"/>
          </a:xfrm>
        </p:spPr>
        <p:txBody>
          <a:bodyPr/>
          <a:lstStyle/>
          <a:p>
            <a:r>
              <a:rPr lang="en-US" dirty="0" smtClean="0"/>
              <a:t>Loft District – Washington &amp; Market Street (includes the St. Louis City Museum)</a:t>
            </a:r>
          </a:p>
          <a:p>
            <a:r>
              <a:rPr lang="en-US" dirty="0" smtClean="0"/>
              <a:t>Central West End (dining, shops, movies) Euclid Ave. north &amp; south of </a:t>
            </a:r>
            <a:r>
              <a:rPr lang="en-US" dirty="0" err="1" smtClean="0"/>
              <a:t>Lindell</a:t>
            </a:r>
            <a:r>
              <a:rPr lang="en-US" dirty="0" smtClean="0"/>
              <a:t> Blvd.</a:t>
            </a:r>
          </a:p>
          <a:p>
            <a:r>
              <a:rPr lang="en-US" dirty="0" smtClean="0"/>
              <a:t>University City Loop [dining, shops, &amp; performances – Blueberry Hill, Tivoli (movie) Theater, </a:t>
            </a:r>
            <a:r>
              <a:rPr lang="en-US" dirty="0" err="1" smtClean="0"/>
              <a:t>Pagent</a:t>
            </a:r>
            <a:r>
              <a:rPr lang="en-US" dirty="0" smtClean="0"/>
              <a:t> Theater (live performances)] Delmar Blvd. east &amp; west of </a:t>
            </a:r>
            <a:r>
              <a:rPr lang="en-US" dirty="0" err="1" smtClean="0"/>
              <a:t>Skinker</a:t>
            </a:r>
            <a:r>
              <a:rPr lang="en-US" dirty="0" smtClean="0"/>
              <a:t> Blvd.</a:t>
            </a:r>
          </a:p>
          <a:p>
            <a:r>
              <a:rPr lang="en-US" dirty="0" smtClean="0"/>
              <a:t>Magic House &amp; Museum of Transport in Kirkwood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Bern, Switzerland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1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66800"/>
          </a:xfrm>
        </p:spPr>
        <p:txBody>
          <a:bodyPr/>
          <a:lstStyle/>
          <a:p>
            <a:r>
              <a:rPr lang="en-US" sz="4000" dirty="0"/>
              <a:t>Cave Dwellings of Cappadocia, Turkey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600200"/>
          </a:xfrm>
        </p:spPr>
        <p:txBody>
          <a:bodyPr/>
          <a:lstStyle/>
          <a:p>
            <a:r>
              <a:rPr lang="en-US" dirty="0"/>
              <a:t>Bora-Bora Island, Tahiti, French Polynesia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5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r>
              <a:rPr lang="en-US" dirty="0" err="1"/>
              <a:t>Cayo</a:t>
            </a:r>
            <a:r>
              <a:rPr lang="en-US" dirty="0"/>
              <a:t> </a:t>
            </a:r>
            <a:r>
              <a:rPr lang="en-US" dirty="0" err="1"/>
              <a:t>Levantado</a:t>
            </a:r>
            <a:r>
              <a:rPr lang="en-US" dirty="0"/>
              <a:t>, </a:t>
            </a:r>
            <a:r>
              <a:rPr lang="en-US" dirty="0" err="1"/>
              <a:t>Samana</a:t>
            </a:r>
            <a:r>
              <a:rPr lang="en-US" dirty="0"/>
              <a:t> Peninsula, Dominican Republic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324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9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676400"/>
          </a:xfrm>
        </p:spPr>
        <p:txBody>
          <a:bodyPr/>
          <a:lstStyle/>
          <a:p>
            <a:r>
              <a:rPr lang="fr-FR" dirty="0" err="1"/>
              <a:t>Chateau</a:t>
            </a:r>
            <a:r>
              <a:rPr lang="fr-FR" dirty="0"/>
              <a:t> de </a:t>
            </a:r>
            <a:r>
              <a:rPr lang="fr-FR" dirty="0" err="1"/>
              <a:t>Chenonceaux</a:t>
            </a:r>
            <a:r>
              <a:rPr lang="fr-FR" dirty="0"/>
              <a:t> Castle, </a:t>
            </a:r>
            <a:r>
              <a:rPr lang="fr-FR" dirty="0" err="1"/>
              <a:t>Chenonceaux</a:t>
            </a:r>
            <a:r>
              <a:rPr lang="fr-FR" dirty="0"/>
              <a:t>, France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2484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8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676400"/>
          </a:xfrm>
        </p:spPr>
        <p:txBody>
          <a:bodyPr/>
          <a:lstStyle/>
          <a:p>
            <a:r>
              <a:rPr lang="en-US" dirty="0" err="1"/>
              <a:t>Christkindl</a:t>
            </a:r>
            <a:r>
              <a:rPr lang="en-US" dirty="0"/>
              <a:t> Market, Nuremberg, Bavaria, Germany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8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dirty="0"/>
              <a:t>City Of Life, Hong Kong, China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255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1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vel">
  <a:themeElements>
    <a:clrScheme name="Office Theme 1">
      <a:dk1>
        <a:srgbClr val="000066"/>
      </a:dk1>
      <a:lt1>
        <a:srgbClr val="CCECFF"/>
      </a:lt1>
      <a:dk2>
        <a:srgbClr val="3366CC"/>
      </a:dk2>
      <a:lt2>
        <a:srgbClr val="C5E2FF"/>
      </a:lt2>
      <a:accent1>
        <a:srgbClr val="6699FF"/>
      </a:accent1>
      <a:accent2>
        <a:srgbClr val="6DB6F9"/>
      </a:accent2>
      <a:accent3>
        <a:srgbClr val="ADB8E2"/>
      </a:accent3>
      <a:accent4>
        <a:srgbClr val="AEC9DA"/>
      </a:accent4>
      <a:accent5>
        <a:srgbClr val="B8CAFF"/>
      </a:accent5>
      <a:accent6>
        <a:srgbClr val="62A5E2"/>
      </a:accent6>
      <a:hlink>
        <a:srgbClr val="99CCFF"/>
      </a:hlink>
      <a:folHlink>
        <a:srgbClr val="0066FF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66"/>
        </a:dk1>
        <a:lt1>
          <a:srgbClr val="CCECFF"/>
        </a:lt1>
        <a:dk2>
          <a:srgbClr val="3366CC"/>
        </a:dk2>
        <a:lt2>
          <a:srgbClr val="C5E2FF"/>
        </a:lt2>
        <a:accent1>
          <a:srgbClr val="6699FF"/>
        </a:accent1>
        <a:accent2>
          <a:srgbClr val="6DB6F9"/>
        </a:accent2>
        <a:accent3>
          <a:srgbClr val="ADB8E2"/>
        </a:accent3>
        <a:accent4>
          <a:srgbClr val="AEC9DA"/>
        </a:accent4>
        <a:accent5>
          <a:srgbClr val="B8CAFF"/>
        </a:accent5>
        <a:accent6>
          <a:srgbClr val="62A5E2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</Template>
  <TotalTime>124</TotalTime>
  <Words>569</Words>
  <Application>Microsoft Office PowerPoint</Application>
  <PresentationFormat>On-screen Show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travel</vt:lpstr>
      <vt:lpstr>Great Destinations</vt:lpstr>
      <vt:lpstr>America The Beautiful, Statue Of Liberty, New York Harbor</vt:lpstr>
      <vt:lpstr>Bern, Switzerland</vt:lpstr>
      <vt:lpstr>Cave Dwellings of Cappadocia, Turkey</vt:lpstr>
      <vt:lpstr>Bora-Bora Island, Tahiti, French Polynesia</vt:lpstr>
      <vt:lpstr>Cayo Levantado, Samana Peninsula, Dominican Republic</vt:lpstr>
      <vt:lpstr>Chateau de Chenonceaux Castle, Chenonceaux, France</vt:lpstr>
      <vt:lpstr>Christkindl Market, Nuremberg, Bavaria, Germany</vt:lpstr>
      <vt:lpstr>City Of Life, Hong Kong, China</vt:lpstr>
      <vt:lpstr>Corcovado Overlooking Rio de Janeiro, Brazil</vt:lpstr>
      <vt:lpstr>Crossing Over, Tower Bridge, London, England</vt:lpstr>
      <vt:lpstr>The Eternal City, Rome, Italy</vt:lpstr>
      <vt:lpstr>Romantic Paris, France</vt:lpstr>
      <vt:lpstr>St. Louis, Gateway to a Great Time</vt:lpstr>
      <vt:lpstr>More free admissions than most cities.</vt:lpstr>
      <vt:lpstr>Outstanding in St. Louis</vt:lpstr>
      <vt:lpstr>More Outstanding</vt:lpstr>
      <vt:lpstr>Universities</vt:lpstr>
      <vt:lpstr>Sports</vt:lpstr>
      <vt:lpstr>Cultural Venues </vt:lpstr>
      <vt:lpstr>Entertaining Places/Neighborhoods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Destinations</dc:title>
  <dc:creator>Joe</dc:creator>
  <cp:lastModifiedBy>Joe</cp:lastModifiedBy>
  <cp:revision>1</cp:revision>
  <dcterms:created xsi:type="dcterms:W3CDTF">2010-08-10T12:15:13Z</dcterms:created>
  <dcterms:modified xsi:type="dcterms:W3CDTF">2010-08-10T14:19:29Z</dcterms:modified>
</cp:coreProperties>
</file>