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59" r:id="rId6"/>
    <p:sldId id="260" r:id="rId7"/>
    <p:sldId id="291" r:id="rId8"/>
    <p:sldId id="267" r:id="rId9"/>
    <p:sldId id="269" r:id="rId10"/>
    <p:sldId id="283" r:id="rId11"/>
    <p:sldId id="270" r:id="rId12"/>
    <p:sldId id="282" r:id="rId13"/>
    <p:sldId id="271" r:id="rId14"/>
    <p:sldId id="272" r:id="rId15"/>
    <p:sldId id="268" r:id="rId16"/>
    <p:sldId id="284" r:id="rId17"/>
    <p:sldId id="274" r:id="rId18"/>
    <p:sldId id="275" r:id="rId19"/>
    <p:sldId id="285" r:id="rId20"/>
    <p:sldId id="286" r:id="rId21"/>
    <p:sldId id="287" r:id="rId22"/>
    <p:sldId id="261" r:id="rId23"/>
    <p:sldId id="262" r:id="rId24"/>
    <p:sldId id="278" r:id="rId25"/>
    <p:sldId id="263" r:id="rId26"/>
    <p:sldId id="276" r:id="rId27"/>
    <p:sldId id="277" r:id="rId28"/>
    <p:sldId id="279" r:id="rId29"/>
    <p:sldId id="265" r:id="rId30"/>
    <p:sldId id="280" r:id="rId31"/>
    <p:sldId id="288" r:id="rId32"/>
    <p:sldId id="293" r:id="rId33"/>
    <p:sldId id="289" r:id="rId34"/>
    <p:sldId id="273" r:id="rId35"/>
    <p:sldId id="264" r:id="rId36"/>
    <p:sldId id="281" r:id="rId37"/>
    <p:sldId id="290" r:id="rId38"/>
    <p:sldId id="29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02"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166042-0E6B-4708-9A97-5C16AA862E68}" type="datetimeFigureOut">
              <a:rPr lang="en-US" smtClean="0"/>
              <a:t>4/8/2012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6042-0E6B-4708-9A97-5C16AA862E68}" type="datetimeFigureOut">
              <a:rPr lang="en-US" smtClean="0"/>
              <a:t>4/8/2012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6042-0E6B-4708-9A97-5C16AA862E68}" type="datetimeFigureOut">
              <a:rPr lang="en-US" smtClean="0"/>
              <a:t>4/8/2012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6042-0E6B-4708-9A97-5C16AA862E68}" type="datetimeFigureOut">
              <a:rPr lang="en-US" smtClean="0"/>
              <a:t>4/8/2012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166042-0E6B-4708-9A97-5C16AA862E68}" type="datetimeFigureOut">
              <a:rPr lang="en-US" smtClean="0"/>
              <a:t>4/8/2012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166042-0E6B-4708-9A97-5C16AA862E68}" type="datetimeFigureOut">
              <a:rPr lang="en-US" smtClean="0"/>
              <a:t>4/8/2012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166042-0E6B-4708-9A97-5C16AA862E68}" type="datetimeFigureOut">
              <a:rPr lang="en-US" smtClean="0"/>
              <a:t>4/8/2012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166042-0E6B-4708-9A97-5C16AA862E68}" type="datetimeFigureOut">
              <a:rPr lang="en-US" smtClean="0"/>
              <a:t>4/8/2012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66042-0E6B-4708-9A97-5C16AA862E68}" type="datetimeFigureOut">
              <a:rPr lang="en-US" smtClean="0"/>
              <a:t>4/8/2012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66042-0E6B-4708-9A97-5C16AA862E68}" type="datetimeFigureOut">
              <a:rPr lang="en-US" smtClean="0"/>
              <a:t>4/8/2012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66042-0E6B-4708-9A97-5C16AA862E68}" type="datetimeFigureOut">
              <a:rPr lang="en-US" smtClean="0"/>
              <a:t>4/8/2012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A2C3C-5B98-46A1-A0DA-628AD0C739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66042-0E6B-4708-9A97-5C16AA862E68}" type="datetimeFigureOut">
              <a:rPr lang="en-US" smtClean="0"/>
              <a:t>4/8/2012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A2C3C-5B98-46A1-A0DA-628AD0C739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solidFill>
                  <a:srgbClr val="FFFF00"/>
                </a:solidFill>
                <a:effectLst>
                  <a:outerShdw blurRad="50800" dist="50800" dir="5400000" algn="ctr" rotWithShape="0">
                    <a:srgbClr val="FF0000"/>
                  </a:outerShdw>
                </a:effectLst>
                <a:latin typeface="Arial Black" pitchFamily="34" charset="0"/>
              </a:rPr>
              <a:t>Vatican City</a:t>
            </a:r>
            <a:endParaRPr lang="en-US" sz="6600" dirty="0">
              <a:solidFill>
                <a:srgbClr val="FFFF00"/>
              </a:solidFill>
              <a:effectLst>
                <a:outerShdw blurRad="50800" dist="50800" dir="5400000" algn="ctr" rotWithShape="0">
                  <a:srgbClr val="FF0000"/>
                </a:outerShdw>
              </a:effectLst>
              <a:latin typeface="Arial Black" pitchFamily="34" charset="0"/>
            </a:endParaRPr>
          </a:p>
        </p:txBody>
      </p:sp>
      <p:sp>
        <p:nvSpPr>
          <p:cNvPr id="3" name="Subtitle 2"/>
          <p:cNvSpPr>
            <a:spLocks noGrp="1"/>
          </p:cNvSpPr>
          <p:nvPr>
            <p:ph type="subTitle" idx="1"/>
          </p:nvPr>
        </p:nvSpPr>
        <p:spPr/>
        <p:txBody>
          <a:bodyPr/>
          <a:lstStyle/>
          <a:p>
            <a:endParaRPr lang="en-US" dirty="0"/>
          </a:p>
        </p:txBody>
      </p:sp>
      <p:pic>
        <p:nvPicPr>
          <p:cNvPr id="33794" name="Picture 2"/>
          <p:cNvPicPr>
            <a:picLocks noChangeAspect="1" noChangeArrowheads="1"/>
          </p:cNvPicPr>
          <p:nvPr/>
        </p:nvPicPr>
        <p:blipFill>
          <a:blip r:embed="rId2" cstate="print"/>
          <a:srcRect l="10000" r="10000"/>
          <a:stretch>
            <a:fillRect/>
          </a:stretch>
        </p:blipFill>
        <p:spPr bwMode="auto">
          <a:xfrm>
            <a:off x="1828800" y="0"/>
            <a:ext cx="54864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2400" b="1" dirty="0" smtClean="0">
                <a:solidFill>
                  <a:srgbClr val="FFFF00"/>
                </a:solidFill>
              </a:rPr>
              <a:t>lights burning in front of the altar over the burial place of St. Peter</a:t>
            </a:r>
            <a:endParaRPr lang="en-US" sz="2400" b="1" dirty="0">
              <a:solidFill>
                <a:srgbClr val="FFFF00"/>
              </a:solidFill>
            </a:endParaRPr>
          </a:p>
        </p:txBody>
      </p:sp>
      <p:pic>
        <p:nvPicPr>
          <p:cNvPr id="26626" name="Picture 2"/>
          <p:cNvPicPr>
            <a:picLocks noChangeAspect="1" noChangeArrowheads="1"/>
          </p:cNvPicPr>
          <p:nvPr/>
        </p:nvPicPr>
        <p:blipFill>
          <a:blip r:embed="rId2" cstate="print"/>
          <a:srcRect/>
          <a:stretch>
            <a:fillRect/>
          </a:stretch>
        </p:blipFill>
        <p:spPr bwMode="auto">
          <a:xfrm>
            <a:off x="0" y="620889"/>
            <a:ext cx="9144000" cy="623711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cstate="print"/>
          <a:srcRect l="22036" r="22037"/>
          <a:stretch>
            <a:fillRect/>
          </a:stretch>
        </p:blipFill>
        <p:spPr bwMode="auto">
          <a:xfrm>
            <a:off x="2007220" y="0"/>
            <a:ext cx="512956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57500" y="2857500"/>
            <a:ext cx="6858000" cy="1143000"/>
          </a:xfrm>
        </p:spPr>
        <p:txBody>
          <a:bodyPr/>
          <a:lstStyle/>
          <a:p>
            <a:r>
              <a:rPr lang="en-US" b="1" dirty="0" smtClean="0">
                <a:solidFill>
                  <a:srgbClr val="FFFF00"/>
                </a:solidFill>
              </a:rPr>
              <a:t>Saint Peter</a:t>
            </a:r>
            <a:endParaRPr lang="en-US" b="1" dirty="0">
              <a:solidFill>
                <a:srgbClr val="FFFF00"/>
              </a:solidFill>
            </a:endParaRPr>
          </a:p>
        </p:txBody>
      </p:sp>
      <p:pic>
        <p:nvPicPr>
          <p:cNvPr id="25602" name="Picture 2"/>
          <p:cNvPicPr>
            <a:picLocks noChangeAspect="1" noChangeArrowheads="1"/>
          </p:cNvPicPr>
          <p:nvPr/>
        </p:nvPicPr>
        <p:blipFill>
          <a:blip r:embed="rId2" cstate="print"/>
          <a:srcRect/>
          <a:stretch>
            <a:fillRect/>
          </a:stretch>
        </p:blipFill>
        <p:spPr bwMode="auto">
          <a:xfrm>
            <a:off x="3048000" y="0"/>
            <a:ext cx="4226719"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13940" y="0"/>
            <a:ext cx="9157939" cy="684757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362" name="Picture 2"/>
          <p:cNvPicPr>
            <a:picLocks noChangeAspect="1" noChangeArrowheads="1"/>
          </p:cNvPicPr>
          <p:nvPr/>
        </p:nvPicPr>
        <p:blipFill>
          <a:blip r:embed="rId2" cstate="print">
            <a:duotone>
              <a:prstClr val="black"/>
              <a:schemeClr val="accent6">
                <a:tint val="45000"/>
                <a:satMod val="400000"/>
              </a:schemeClr>
            </a:duotone>
            <a:lum bright="-1000" contrast="5000"/>
          </a:blip>
          <a:srcRect l="23252" r="22037"/>
          <a:stretch>
            <a:fillRect/>
          </a:stretch>
        </p:blipFill>
        <p:spPr bwMode="auto">
          <a:xfrm>
            <a:off x="2101076" y="0"/>
            <a:ext cx="5018048"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0" y="10422"/>
            <a:ext cx="9157939" cy="684757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solidFill>
                  <a:srgbClr val="FFFF00"/>
                </a:solidFill>
              </a:rPr>
              <a:t>the remains of Pope John 23rd</a:t>
            </a:r>
            <a:br>
              <a:rPr lang="en-US" b="1" dirty="0" smtClean="0">
                <a:solidFill>
                  <a:srgbClr val="FFFF00"/>
                </a:solidFill>
              </a:rPr>
            </a:br>
            <a:r>
              <a:rPr lang="en-US" b="1" dirty="0" smtClean="0">
                <a:solidFill>
                  <a:srgbClr val="FFFF00"/>
                </a:solidFill>
              </a:rPr>
              <a:t>resting in St. Peter's Basilica</a:t>
            </a:r>
            <a:endParaRPr lang="en-US" b="1" dirty="0">
              <a:solidFill>
                <a:srgbClr val="FFFF00"/>
              </a:solidFill>
            </a:endParaRPr>
          </a:p>
        </p:txBody>
      </p:sp>
      <p:pic>
        <p:nvPicPr>
          <p:cNvPr id="27650" name="Picture 2"/>
          <p:cNvPicPr>
            <a:picLocks noChangeAspect="1" noChangeArrowheads="1"/>
          </p:cNvPicPr>
          <p:nvPr/>
        </p:nvPicPr>
        <p:blipFill>
          <a:blip r:embed="rId2" cstate="print"/>
          <a:srcRect/>
          <a:stretch>
            <a:fillRect/>
          </a:stretch>
        </p:blipFill>
        <p:spPr bwMode="auto">
          <a:xfrm>
            <a:off x="609600" y="1192742"/>
            <a:ext cx="7696200" cy="566525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0" y="10422"/>
            <a:ext cx="9157939" cy="684757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19050" y="233363"/>
            <a:ext cx="9105900" cy="63912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8275" y="304800"/>
            <a:ext cx="9152275" cy="624275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629400"/>
          </a:xfrm>
        </p:spPr>
        <p:txBody>
          <a:bodyPr>
            <a:noAutofit/>
          </a:bodyPr>
          <a:lstStyle/>
          <a:p>
            <a:r>
              <a:rPr lang="en-US" sz="3600" b="1" dirty="0" smtClean="0">
                <a:solidFill>
                  <a:srgbClr val="FFFF00"/>
                </a:solidFill>
                <a:effectLst>
                  <a:outerShdw blurRad="50800" dist="50800" dir="5400000" algn="ctr" rotWithShape="0">
                    <a:srgbClr val="FF0000"/>
                  </a:outerShdw>
                </a:effectLst>
              </a:rPr>
              <a:t>Vatican City is a landlocked sovereign city-state whose territory consists of a walled enclave within the city of Rome, Italy. It has an area of approximately 44 hectares (110 acres), and a population of just over 800. This makes Vatican City the smallest independent state in the world by both area and population. It is ruled by the Bishop of Rome, the Pope Benedict XVI. The highest state functionaries are all Catholic clergymen of various national origins.</a:t>
            </a:r>
            <a:endParaRPr lang="en-US" sz="3600" b="1" dirty="0">
              <a:solidFill>
                <a:srgbClr val="FFFF00"/>
              </a:solidFill>
              <a:effectLst>
                <a:outerShdw blurRad="50800" dist="50800" dir="5400000" algn="ctr" rotWithShape="0">
                  <a:srgbClr val="FF0000"/>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4688541" y="0"/>
            <a:ext cx="4455459" cy="6858000"/>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0" y="0"/>
            <a:ext cx="43815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83127" y="0"/>
            <a:ext cx="8977746"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solidFill>
                  <a:srgbClr val="FFFF00"/>
                </a:solidFill>
              </a:rPr>
              <a:t>Vatican Museum courtyard</a:t>
            </a:r>
            <a:endParaRPr lang="en-US" dirty="0">
              <a:solidFill>
                <a:srgbClr val="FFFF00"/>
              </a:solidFill>
            </a:endParaRPr>
          </a:p>
        </p:txBody>
      </p:sp>
      <p:pic>
        <p:nvPicPr>
          <p:cNvPr id="4098" name="Picture 2"/>
          <p:cNvPicPr>
            <a:picLocks noChangeAspect="1" noChangeArrowheads="1"/>
          </p:cNvPicPr>
          <p:nvPr/>
        </p:nvPicPr>
        <p:blipFill>
          <a:blip r:embed="rId2" cstate="print"/>
          <a:srcRect/>
          <a:stretch>
            <a:fillRect/>
          </a:stretch>
        </p:blipFill>
        <p:spPr bwMode="auto">
          <a:xfrm>
            <a:off x="0" y="800100"/>
            <a:ext cx="9144000" cy="60579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0" y="374904"/>
            <a:ext cx="9144000" cy="610819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solidFill>
                  <a:srgbClr val="FFFF00"/>
                </a:solidFill>
              </a:rPr>
              <a:t>Museum Staircase</a:t>
            </a:r>
            <a:endParaRPr lang="en-US" b="1" dirty="0">
              <a:solidFill>
                <a:srgbClr val="FFFF00"/>
              </a:solidFill>
            </a:endParaRPr>
          </a:p>
        </p:txBody>
      </p:sp>
      <p:pic>
        <p:nvPicPr>
          <p:cNvPr id="6146" name="Picture 2"/>
          <p:cNvPicPr>
            <a:picLocks noChangeAspect="1" noChangeArrowheads="1"/>
          </p:cNvPicPr>
          <p:nvPr/>
        </p:nvPicPr>
        <p:blipFill>
          <a:blip r:embed="rId2" cstate="print"/>
          <a:srcRect/>
          <a:stretch>
            <a:fillRect/>
          </a:stretch>
        </p:blipFill>
        <p:spPr bwMode="auto">
          <a:xfrm>
            <a:off x="0" y="754380"/>
            <a:ext cx="9144000" cy="610362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0" y="26126"/>
            <a:ext cx="9144000" cy="680574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0" y="522515"/>
            <a:ext cx="9144000" cy="5812971"/>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30021" y="2863421"/>
            <a:ext cx="6565042" cy="1143000"/>
          </a:xfrm>
        </p:spPr>
        <p:txBody>
          <a:bodyPr/>
          <a:lstStyle/>
          <a:p>
            <a:r>
              <a:rPr lang="en-US" b="1" dirty="0" smtClean="0">
                <a:solidFill>
                  <a:srgbClr val="FFFF00"/>
                </a:solidFill>
              </a:rPr>
              <a:t>Vatican Library</a:t>
            </a:r>
            <a:endParaRPr lang="en-US" b="1" dirty="0">
              <a:solidFill>
                <a:srgbClr val="FFFF00"/>
              </a:solidFill>
            </a:endParaRPr>
          </a:p>
        </p:txBody>
      </p:sp>
      <p:pic>
        <p:nvPicPr>
          <p:cNvPr id="22530" name="Picture 2"/>
          <p:cNvPicPr>
            <a:picLocks noChangeAspect="1" noChangeArrowheads="1"/>
          </p:cNvPicPr>
          <p:nvPr/>
        </p:nvPicPr>
        <p:blipFill>
          <a:blip r:embed="rId2" cstate="print"/>
          <a:srcRect/>
          <a:stretch>
            <a:fillRect/>
          </a:stretch>
        </p:blipFill>
        <p:spPr bwMode="auto">
          <a:xfrm>
            <a:off x="2090057" y="0"/>
            <a:ext cx="7053943"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382905"/>
            <a:ext cx="9144000" cy="609219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34290"/>
            <a:ext cx="9144000" cy="692658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0"/>
            <a:ext cx="2286000" cy="2286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5486400"/>
            <a:ext cx="1253359"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0" y="390408"/>
            <a:ext cx="9144000" cy="607718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solidFill>
                  <a:srgbClr val="FFFF00"/>
                </a:solidFill>
              </a:rPr>
              <a:t>Sistine Chapel</a:t>
            </a:r>
            <a:endParaRPr lang="en-US" b="1" dirty="0">
              <a:solidFill>
                <a:srgbClr val="FFFF00"/>
              </a:solidFill>
            </a:endParaRPr>
          </a:p>
        </p:txBody>
      </p:sp>
      <p:pic>
        <p:nvPicPr>
          <p:cNvPr id="31746" name="Picture 2"/>
          <p:cNvPicPr>
            <a:picLocks noChangeAspect="1" noChangeArrowheads="1"/>
          </p:cNvPicPr>
          <p:nvPr/>
        </p:nvPicPr>
        <p:blipFill>
          <a:blip r:embed="rId2" cstate="print"/>
          <a:srcRect b="5900"/>
          <a:stretch>
            <a:fillRect/>
          </a:stretch>
        </p:blipFill>
        <p:spPr bwMode="auto">
          <a:xfrm>
            <a:off x="0" y="781050"/>
            <a:ext cx="9105900" cy="60769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cstate="print"/>
          <a:srcRect/>
          <a:stretch>
            <a:fillRect/>
          </a:stretch>
        </p:blipFill>
        <p:spPr bwMode="auto">
          <a:xfrm>
            <a:off x="0" y="403167"/>
            <a:ext cx="9144000" cy="605166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cstate="print"/>
          <a:srcRect/>
          <a:stretch>
            <a:fillRect/>
          </a:stretch>
        </p:blipFill>
        <p:spPr bwMode="auto">
          <a:xfrm>
            <a:off x="1" y="904875"/>
            <a:ext cx="9144000" cy="497058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0" y="10422"/>
            <a:ext cx="9144000" cy="6837156"/>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FF00"/>
                </a:solidFill>
              </a:rPr>
              <a:t>Papal Apartments</a:t>
            </a:r>
            <a:endParaRPr lang="en-US" b="1" dirty="0">
              <a:solidFill>
                <a:srgbClr val="FFFF00"/>
              </a:solidFill>
            </a:endParaRPr>
          </a:p>
        </p:txBody>
      </p:sp>
      <p:pic>
        <p:nvPicPr>
          <p:cNvPr id="24578" name="Picture 2"/>
          <p:cNvPicPr>
            <a:picLocks noChangeAspect="1" noChangeArrowheads="1"/>
          </p:cNvPicPr>
          <p:nvPr/>
        </p:nvPicPr>
        <p:blipFill>
          <a:blip r:embed="rId2" cstate="print"/>
          <a:srcRect/>
          <a:stretch>
            <a:fillRect/>
          </a:stretch>
        </p:blipFill>
        <p:spPr bwMode="auto">
          <a:xfrm>
            <a:off x="0" y="1171223"/>
            <a:ext cx="9144000" cy="568677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cstate="print"/>
          <a:srcRect/>
          <a:stretch>
            <a:fillRect/>
          </a:stretch>
        </p:blipFill>
        <p:spPr bwMode="auto">
          <a:xfrm>
            <a:off x="0" y="0"/>
            <a:ext cx="9144000" cy="684326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cstate="print"/>
          <a:srcRect/>
          <a:stretch>
            <a:fillRect/>
          </a:stretch>
        </p:blipFill>
        <p:spPr bwMode="auto">
          <a:xfrm>
            <a:off x="0" y="14860"/>
            <a:ext cx="9143999" cy="684314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0" y="394335"/>
            <a:ext cx="9144000" cy="60693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solidFill>
                  <a:srgbClr val="FFFF00"/>
                </a:solidFill>
              </a:rPr>
              <a:t>Piazza San </a:t>
            </a:r>
            <a:r>
              <a:rPr lang="en-US" b="1" dirty="0" err="1" smtClean="0">
                <a:solidFill>
                  <a:srgbClr val="FFFF00"/>
                </a:solidFill>
              </a:rPr>
              <a:t>Pietro</a:t>
            </a:r>
            <a:endParaRPr lang="en-US" b="1" dirty="0">
              <a:solidFill>
                <a:srgbClr val="FFFF00"/>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788669"/>
            <a:ext cx="9144000" cy="6069331"/>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152400" y="0"/>
            <a:ext cx="8764217"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cstate="print"/>
          <a:srcRect/>
          <a:stretch>
            <a:fillRect/>
          </a:stretch>
        </p:blipFill>
        <p:spPr bwMode="auto">
          <a:xfrm>
            <a:off x="0" y="131885"/>
            <a:ext cx="9144000" cy="659423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271462"/>
            <a:ext cx="9144000" cy="631507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13940" y="0"/>
            <a:ext cx="9157939" cy="684757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125</Words>
  <Application>Microsoft Office PowerPoint</Application>
  <PresentationFormat>On-screen Show (4:3)</PresentationFormat>
  <Paragraphs>11</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Vatican City</vt:lpstr>
      <vt:lpstr>Slide 2</vt:lpstr>
      <vt:lpstr>Slide 3</vt:lpstr>
      <vt:lpstr>Slide 4</vt:lpstr>
      <vt:lpstr>Piazza San Pietro</vt:lpstr>
      <vt:lpstr>Slide 6</vt:lpstr>
      <vt:lpstr>Slide 7</vt:lpstr>
      <vt:lpstr>Slide 8</vt:lpstr>
      <vt:lpstr>Slide 9</vt:lpstr>
      <vt:lpstr>lights burning in front of the altar over the burial place of St. Peter</vt:lpstr>
      <vt:lpstr>Slide 11</vt:lpstr>
      <vt:lpstr>Saint Peter</vt:lpstr>
      <vt:lpstr>Slide 13</vt:lpstr>
      <vt:lpstr>Slide 14</vt:lpstr>
      <vt:lpstr>Slide 15</vt:lpstr>
      <vt:lpstr>the remains of Pope John 23rd resting in St. Peter's Basilica</vt:lpstr>
      <vt:lpstr>Slide 17</vt:lpstr>
      <vt:lpstr>Slide 18</vt:lpstr>
      <vt:lpstr>Slide 19</vt:lpstr>
      <vt:lpstr>Slide 20</vt:lpstr>
      <vt:lpstr>Slide 21</vt:lpstr>
      <vt:lpstr>Vatican Museum courtyard</vt:lpstr>
      <vt:lpstr>Slide 23</vt:lpstr>
      <vt:lpstr>Slide 24</vt:lpstr>
      <vt:lpstr>Museum Staircase</vt:lpstr>
      <vt:lpstr>Slide 26</vt:lpstr>
      <vt:lpstr>Slide 27</vt:lpstr>
      <vt:lpstr>Vatican Library</vt:lpstr>
      <vt:lpstr>Slide 29</vt:lpstr>
      <vt:lpstr>Slide 30</vt:lpstr>
      <vt:lpstr>Sistine Chapel</vt:lpstr>
      <vt:lpstr>Slide 32</vt:lpstr>
      <vt:lpstr>Slide 33</vt:lpstr>
      <vt:lpstr>Slide 34</vt:lpstr>
      <vt:lpstr>Slide 35</vt:lpstr>
      <vt:lpstr>Papal Apartments</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Vatican City</dc:title>
  <dc:creator>Joe</dc:creator>
  <cp:lastModifiedBy>Joe</cp:lastModifiedBy>
  <cp:revision>1</cp:revision>
  <dcterms:created xsi:type="dcterms:W3CDTF">2012-04-08T12:11:26Z</dcterms:created>
  <dcterms:modified xsi:type="dcterms:W3CDTF">2012-04-08T13:11:41Z</dcterms:modified>
</cp:coreProperties>
</file>