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6" r:id="rId12"/>
    <p:sldId id="267" r:id="rId13"/>
    <p:sldId id="265"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94600"/>
  </p:normalViewPr>
  <p:slideViewPr>
    <p:cSldViewPr>
      <p:cViewPr varScale="1">
        <p:scale>
          <a:sx n="70" d="100"/>
          <a:sy n="70" d="100"/>
        </p:scale>
        <p:origin x="-112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78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3E50322-391A-4CA1-A9E2-F837F07621AC}" type="slidenum">
              <a:rPr lang="en-US"/>
              <a:pPr/>
              <a:t>‹#›</a:t>
            </a:fld>
            <a:endParaRPr lang="en-US"/>
          </a:p>
        </p:txBody>
      </p:sp>
    </p:spTree>
    <p:extLst>
      <p:ext uri="{BB962C8B-B14F-4D97-AF65-F5344CB8AC3E}">
        <p14:creationId xmlns:p14="http://schemas.microsoft.com/office/powerpoint/2010/main" val="69542475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E50322-391A-4CA1-A9E2-F837F07621AC}" type="slidenum">
              <a:rPr lang="en-US" smtClean="0"/>
              <a:pPr/>
              <a:t>8</a:t>
            </a:fld>
            <a:endParaRPr lang="en-US"/>
          </a:p>
        </p:txBody>
      </p:sp>
    </p:spTree>
    <p:extLst>
      <p:ext uri="{BB962C8B-B14F-4D97-AF65-F5344CB8AC3E}">
        <p14:creationId xmlns:p14="http://schemas.microsoft.com/office/powerpoint/2010/main" val="31634037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ctrTitle"/>
            <p:custDataLst>
              <p:tags r:id="rId1"/>
            </p:custDataLst>
          </p:nvPr>
        </p:nvSpPr>
        <p:spPr>
          <a:xfrm>
            <a:off x="2701925" y="2130425"/>
            <a:ext cx="4800600" cy="1470025"/>
          </a:xfrm>
        </p:spPr>
        <p:txBody>
          <a:bodyPr/>
          <a:lstStyle>
            <a:lvl1pPr>
              <a:defRPr/>
            </a:lvl1pPr>
          </a:lstStyle>
          <a:p>
            <a:pPr lvl="0"/>
            <a:r>
              <a:rPr lang="en-US" noProof="0" smtClean="0"/>
              <a:t>Click to edit Master title style</a:t>
            </a:r>
            <a:endParaRPr lang="en-US" noProof="0" smtClean="0"/>
          </a:p>
        </p:txBody>
      </p:sp>
      <p:sp>
        <p:nvSpPr>
          <p:cNvPr id="21507"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noProof="0" smtClean="0"/>
              <a:t>Click to edit Master subtitle style</a:t>
            </a:r>
            <a:endParaRPr lang="en-US" noProof="0" smtClean="0"/>
          </a:p>
        </p:txBody>
      </p:sp>
      <p:sp>
        <p:nvSpPr>
          <p:cNvPr id="21508" name="Rectangle 4"/>
          <p:cNvSpPr>
            <a:spLocks noGrp="1" noChangeArrowheads="1"/>
          </p:cNvSpPr>
          <p:nvPr>
            <p:ph type="dt" sz="half" idx="2"/>
          </p:nvPr>
        </p:nvSpPr>
        <p:spPr/>
        <p:txBody>
          <a:bodyPr/>
          <a:lstStyle>
            <a:lvl1pPr>
              <a:defRPr/>
            </a:lvl1pPr>
          </a:lstStyle>
          <a:p>
            <a:endParaRPr lang="en-US"/>
          </a:p>
        </p:txBody>
      </p:sp>
      <p:sp>
        <p:nvSpPr>
          <p:cNvPr id="21509" name="Rectangle 5"/>
          <p:cNvSpPr>
            <a:spLocks noGrp="1" noChangeArrowheads="1"/>
          </p:cNvSpPr>
          <p:nvPr>
            <p:ph type="ftr" sz="quarter" idx="3"/>
          </p:nvPr>
        </p:nvSpPr>
        <p:spPr/>
        <p:txBody>
          <a:bodyPr/>
          <a:lstStyle>
            <a:lvl1pPr>
              <a:defRPr/>
            </a:lvl1pPr>
          </a:lstStyle>
          <a:p>
            <a:endParaRPr lang="en-US"/>
          </a:p>
        </p:txBody>
      </p:sp>
      <p:sp>
        <p:nvSpPr>
          <p:cNvPr id="21510" name="Rectangle 6"/>
          <p:cNvSpPr>
            <a:spLocks noGrp="1" noChangeArrowheads="1"/>
          </p:cNvSpPr>
          <p:nvPr>
            <p:ph type="sldNum" sz="quarter" idx="4"/>
          </p:nvPr>
        </p:nvSpPr>
        <p:spPr/>
        <p:txBody>
          <a:bodyPr/>
          <a:lstStyle>
            <a:lvl1pPr>
              <a:defRPr/>
            </a:lvl1pPr>
          </a:lstStyle>
          <a:p>
            <a:fld id="{71ED6F51-FE5B-48B8-BB76-3B8489EAC0D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2D62949-8DD6-47F7-85B4-0C06E26D1F5C}" type="slidenum">
              <a:rPr lang="en-US"/>
              <a:pPr/>
              <a:t>‹#›</a:t>
            </a:fld>
            <a:endParaRPr lang="en-US"/>
          </a:p>
        </p:txBody>
      </p:sp>
    </p:spTree>
    <p:extLst>
      <p:ext uri="{BB962C8B-B14F-4D97-AF65-F5344CB8AC3E}">
        <p14:creationId xmlns:p14="http://schemas.microsoft.com/office/powerpoint/2010/main" val="1530390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2F8A7D2-305E-40FC-83E9-73CE1FE1ABA0}" type="slidenum">
              <a:rPr lang="en-US"/>
              <a:pPr/>
              <a:t>‹#›</a:t>
            </a:fld>
            <a:endParaRPr lang="en-US"/>
          </a:p>
        </p:txBody>
      </p:sp>
    </p:spTree>
    <p:extLst>
      <p:ext uri="{BB962C8B-B14F-4D97-AF65-F5344CB8AC3E}">
        <p14:creationId xmlns:p14="http://schemas.microsoft.com/office/powerpoint/2010/main" val="2929999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5"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noProof="0" smtClean="0"/>
              <a:t>Click to edit Master title style</a:t>
            </a:r>
          </a:p>
        </p:txBody>
      </p:sp>
      <p:sp>
        <p:nvSpPr>
          <p:cNvPr id="28676"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noProof="0" smtClean="0"/>
              <a:t>Click to edit Master subtitle style</a:t>
            </a:r>
          </a:p>
        </p:txBody>
      </p:sp>
      <p:sp>
        <p:nvSpPr>
          <p:cNvPr id="28677" name="Rectangle 5"/>
          <p:cNvSpPr>
            <a:spLocks noGrp="1" noChangeArrowheads="1"/>
          </p:cNvSpPr>
          <p:nvPr>
            <p:ph type="dt" sz="half" idx="2"/>
          </p:nvPr>
        </p:nvSpPr>
        <p:spPr/>
        <p:txBody>
          <a:bodyPr/>
          <a:lstStyle>
            <a:lvl1pPr>
              <a:defRPr/>
            </a:lvl1pPr>
          </a:lstStyle>
          <a:p>
            <a:endParaRPr lang="en-US"/>
          </a:p>
        </p:txBody>
      </p:sp>
      <p:sp>
        <p:nvSpPr>
          <p:cNvPr id="28678" name="Rectangle 6"/>
          <p:cNvSpPr>
            <a:spLocks noGrp="1" noChangeArrowheads="1"/>
          </p:cNvSpPr>
          <p:nvPr>
            <p:ph type="ftr" sz="quarter" idx="3"/>
          </p:nvPr>
        </p:nvSpPr>
        <p:spPr/>
        <p:txBody>
          <a:bodyPr/>
          <a:lstStyle>
            <a:lvl1pPr>
              <a:defRPr/>
            </a:lvl1pPr>
          </a:lstStyle>
          <a:p>
            <a:endParaRPr lang="en-US"/>
          </a:p>
        </p:txBody>
      </p:sp>
      <p:sp>
        <p:nvSpPr>
          <p:cNvPr id="28679" name="Rectangle 7"/>
          <p:cNvSpPr>
            <a:spLocks noGrp="1" noChangeArrowheads="1"/>
          </p:cNvSpPr>
          <p:nvPr>
            <p:ph type="sldNum" sz="quarter" idx="4"/>
          </p:nvPr>
        </p:nvSpPr>
        <p:spPr/>
        <p:txBody>
          <a:bodyPr/>
          <a:lstStyle>
            <a:lvl1pPr>
              <a:defRPr/>
            </a:lvl1pPr>
          </a:lstStyle>
          <a:p>
            <a:fld id="{43FBC23A-0CBA-4B03-87F1-272EF65FD3F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11B63D7-DA63-4EFC-B299-88DB8B2D647B}" type="slidenum">
              <a:rPr lang="en-US"/>
              <a:pPr/>
              <a:t>‹#›</a:t>
            </a:fld>
            <a:endParaRPr lang="en-US"/>
          </a:p>
        </p:txBody>
      </p:sp>
    </p:spTree>
    <p:extLst>
      <p:ext uri="{BB962C8B-B14F-4D97-AF65-F5344CB8AC3E}">
        <p14:creationId xmlns:p14="http://schemas.microsoft.com/office/powerpoint/2010/main" val="3386300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11996A6-0C56-4489-B376-7139FB2CE119}" type="slidenum">
              <a:rPr lang="en-US"/>
              <a:pPr/>
              <a:t>‹#›</a:t>
            </a:fld>
            <a:endParaRPr lang="en-US"/>
          </a:p>
        </p:txBody>
      </p:sp>
    </p:spTree>
    <p:extLst>
      <p:ext uri="{BB962C8B-B14F-4D97-AF65-F5344CB8AC3E}">
        <p14:creationId xmlns:p14="http://schemas.microsoft.com/office/powerpoint/2010/main" val="4237118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9D94BB1-83AE-43ED-BCA4-6FB685A0E12B}" type="slidenum">
              <a:rPr lang="en-US"/>
              <a:pPr/>
              <a:t>‹#›</a:t>
            </a:fld>
            <a:endParaRPr lang="en-US"/>
          </a:p>
        </p:txBody>
      </p:sp>
    </p:spTree>
    <p:extLst>
      <p:ext uri="{BB962C8B-B14F-4D97-AF65-F5344CB8AC3E}">
        <p14:creationId xmlns:p14="http://schemas.microsoft.com/office/powerpoint/2010/main" val="883546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FA180DD-511F-4DEA-BA9A-545B328724F4}" type="slidenum">
              <a:rPr lang="en-US"/>
              <a:pPr/>
              <a:t>‹#›</a:t>
            </a:fld>
            <a:endParaRPr lang="en-US"/>
          </a:p>
        </p:txBody>
      </p:sp>
    </p:spTree>
    <p:extLst>
      <p:ext uri="{BB962C8B-B14F-4D97-AF65-F5344CB8AC3E}">
        <p14:creationId xmlns:p14="http://schemas.microsoft.com/office/powerpoint/2010/main" val="3455470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C46D882-2F20-4F50-B765-286960293EAB}" type="slidenum">
              <a:rPr lang="en-US"/>
              <a:pPr/>
              <a:t>‹#›</a:t>
            </a:fld>
            <a:endParaRPr lang="en-US"/>
          </a:p>
        </p:txBody>
      </p:sp>
    </p:spTree>
    <p:extLst>
      <p:ext uri="{BB962C8B-B14F-4D97-AF65-F5344CB8AC3E}">
        <p14:creationId xmlns:p14="http://schemas.microsoft.com/office/powerpoint/2010/main" val="3218571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E7A8524-03DB-4AF7-B80C-0F27268E1993}" type="slidenum">
              <a:rPr lang="en-US"/>
              <a:pPr/>
              <a:t>‹#›</a:t>
            </a:fld>
            <a:endParaRPr lang="en-US"/>
          </a:p>
        </p:txBody>
      </p:sp>
    </p:spTree>
    <p:extLst>
      <p:ext uri="{BB962C8B-B14F-4D97-AF65-F5344CB8AC3E}">
        <p14:creationId xmlns:p14="http://schemas.microsoft.com/office/powerpoint/2010/main" val="2268359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C4361AD-28DF-4F70-8D9E-52791CB57CE0}" type="slidenum">
              <a:rPr lang="en-US"/>
              <a:pPr/>
              <a:t>‹#›</a:t>
            </a:fld>
            <a:endParaRPr lang="en-US"/>
          </a:p>
        </p:txBody>
      </p:sp>
    </p:spTree>
    <p:extLst>
      <p:ext uri="{BB962C8B-B14F-4D97-AF65-F5344CB8AC3E}">
        <p14:creationId xmlns:p14="http://schemas.microsoft.com/office/powerpoint/2010/main" val="1719836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89300B3-2B55-48B5-A9C0-26AFA24F71C1}" type="slidenum">
              <a:rPr lang="en-US"/>
              <a:pPr/>
              <a:t>‹#›</a:t>
            </a:fld>
            <a:endParaRPr lang="en-US"/>
          </a:p>
        </p:txBody>
      </p:sp>
    </p:spTree>
    <p:extLst>
      <p:ext uri="{BB962C8B-B14F-4D97-AF65-F5344CB8AC3E}">
        <p14:creationId xmlns:p14="http://schemas.microsoft.com/office/powerpoint/2010/main" val="1791778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36FB3FC-5B4B-436F-8038-DA6A5632D747}" type="slidenum">
              <a:rPr lang="en-US"/>
              <a:pPr/>
              <a:t>‹#›</a:t>
            </a:fld>
            <a:endParaRPr lang="en-US"/>
          </a:p>
        </p:txBody>
      </p:sp>
    </p:spTree>
    <p:extLst>
      <p:ext uri="{BB962C8B-B14F-4D97-AF65-F5344CB8AC3E}">
        <p14:creationId xmlns:p14="http://schemas.microsoft.com/office/powerpoint/2010/main" val="4106433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B02F986-580A-4076-9415-152C47639BAC}" type="slidenum">
              <a:rPr lang="en-US"/>
              <a:pPr/>
              <a:t>‹#›</a:t>
            </a:fld>
            <a:endParaRPr lang="en-US"/>
          </a:p>
        </p:txBody>
      </p:sp>
    </p:spTree>
    <p:extLst>
      <p:ext uri="{BB962C8B-B14F-4D97-AF65-F5344CB8AC3E}">
        <p14:creationId xmlns:p14="http://schemas.microsoft.com/office/powerpoint/2010/main" val="2076911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EA5A8C5-D218-4402-A6AE-57613A28CB73}" type="slidenum">
              <a:rPr lang="en-US"/>
              <a:pPr/>
              <a:t>‹#›</a:t>
            </a:fld>
            <a:endParaRPr lang="en-US"/>
          </a:p>
        </p:txBody>
      </p:sp>
    </p:spTree>
    <p:extLst>
      <p:ext uri="{BB962C8B-B14F-4D97-AF65-F5344CB8AC3E}">
        <p14:creationId xmlns:p14="http://schemas.microsoft.com/office/powerpoint/2010/main" val="1511571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9857DB-1668-4084-B9E0-F47585D58E4F}" type="slidenum">
              <a:rPr lang="en-US"/>
              <a:pPr/>
              <a:t>‹#›</a:t>
            </a:fld>
            <a:endParaRPr lang="en-US"/>
          </a:p>
        </p:txBody>
      </p:sp>
    </p:spTree>
    <p:extLst>
      <p:ext uri="{BB962C8B-B14F-4D97-AF65-F5344CB8AC3E}">
        <p14:creationId xmlns:p14="http://schemas.microsoft.com/office/powerpoint/2010/main" val="190078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E7D0B60-2D91-4E58-B4FE-F874DCE2560E}" type="slidenum">
              <a:rPr lang="en-US"/>
              <a:pPr/>
              <a:t>‹#›</a:t>
            </a:fld>
            <a:endParaRPr lang="en-US"/>
          </a:p>
        </p:txBody>
      </p:sp>
    </p:spTree>
    <p:extLst>
      <p:ext uri="{BB962C8B-B14F-4D97-AF65-F5344CB8AC3E}">
        <p14:creationId xmlns:p14="http://schemas.microsoft.com/office/powerpoint/2010/main" val="87300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A91EB1D-C67D-44A7-A1B0-43A009E9D57F}" type="slidenum">
              <a:rPr lang="en-US"/>
              <a:pPr/>
              <a:t>‹#›</a:t>
            </a:fld>
            <a:endParaRPr lang="en-US"/>
          </a:p>
        </p:txBody>
      </p:sp>
    </p:spTree>
    <p:extLst>
      <p:ext uri="{BB962C8B-B14F-4D97-AF65-F5344CB8AC3E}">
        <p14:creationId xmlns:p14="http://schemas.microsoft.com/office/powerpoint/2010/main" val="177982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617E5A7-FD20-43C0-94F5-D44CC52EDF34}" type="slidenum">
              <a:rPr lang="en-US"/>
              <a:pPr/>
              <a:t>‹#›</a:t>
            </a:fld>
            <a:endParaRPr lang="en-US"/>
          </a:p>
        </p:txBody>
      </p:sp>
    </p:spTree>
    <p:extLst>
      <p:ext uri="{BB962C8B-B14F-4D97-AF65-F5344CB8AC3E}">
        <p14:creationId xmlns:p14="http://schemas.microsoft.com/office/powerpoint/2010/main" val="3795589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3DC4018-56AB-4A8D-AF84-89A2690216CB}" type="slidenum">
              <a:rPr lang="en-US"/>
              <a:pPr/>
              <a:t>‹#›</a:t>
            </a:fld>
            <a:endParaRPr lang="en-US"/>
          </a:p>
        </p:txBody>
      </p:sp>
    </p:spTree>
    <p:extLst>
      <p:ext uri="{BB962C8B-B14F-4D97-AF65-F5344CB8AC3E}">
        <p14:creationId xmlns:p14="http://schemas.microsoft.com/office/powerpoint/2010/main" val="3290437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EC61866-7F38-4408-9361-049D3CF1D0BD}" type="slidenum">
              <a:rPr lang="en-US"/>
              <a:pPr/>
              <a:t>‹#›</a:t>
            </a:fld>
            <a:endParaRPr lang="en-US"/>
          </a:p>
        </p:txBody>
      </p:sp>
    </p:spTree>
    <p:extLst>
      <p:ext uri="{BB962C8B-B14F-4D97-AF65-F5344CB8AC3E}">
        <p14:creationId xmlns:p14="http://schemas.microsoft.com/office/powerpoint/2010/main" val="845830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04AEC7C-EFE9-4C10-976A-87925CAB9123}" type="slidenum">
              <a:rPr lang="en-US"/>
              <a:pPr/>
              <a:t>‹#›</a:t>
            </a:fld>
            <a:endParaRPr lang="en-US"/>
          </a:p>
        </p:txBody>
      </p:sp>
    </p:spTree>
    <p:extLst>
      <p:ext uri="{BB962C8B-B14F-4D97-AF65-F5344CB8AC3E}">
        <p14:creationId xmlns:p14="http://schemas.microsoft.com/office/powerpoint/2010/main" val="223439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95A8477-FCD5-4BD6-9671-BD3AFCE4AC3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pitchFamily="34" charset="0"/>
        </a:defRPr>
      </a:lvl2pPr>
      <a:lvl3pPr algn="l" rtl="0" eaLnBrk="1" fontAlgn="base" hangingPunct="1">
        <a:spcBef>
          <a:spcPct val="0"/>
        </a:spcBef>
        <a:spcAft>
          <a:spcPct val="0"/>
        </a:spcAft>
        <a:buClr>
          <a:schemeClr val="tx1"/>
        </a:buClr>
        <a:defRPr sz="3200">
          <a:solidFill>
            <a:schemeClr val="tx1"/>
          </a:solidFill>
          <a:latin typeface="Arial" pitchFamily="34" charset="0"/>
        </a:defRPr>
      </a:lvl3pPr>
      <a:lvl4pPr algn="l" rtl="0" eaLnBrk="1" fontAlgn="base" hangingPunct="1">
        <a:spcBef>
          <a:spcPct val="0"/>
        </a:spcBef>
        <a:spcAft>
          <a:spcPct val="0"/>
        </a:spcAft>
        <a:buClr>
          <a:schemeClr val="tx1"/>
        </a:buClr>
        <a:defRPr sz="3200">
          <a:solidFill>
            <a:schemeClr val="tx1"/>
          </a:solidFill>
          <a:latin typeface="Arial" pitchFamily="34" charset="0"/>
        </a:defRPr>
      </a:lvl4pPr>
      <a:lvl5pPr algn="l" rtl="0" eaLnBrk="1" fontAlgn="base" hangingPunct="1">
        <a:spcBef>
          <a:spcPct val="0"/>
        </a:spcBef>
        <a:spcAft>
          <a:spcPct val="0"/>
        </a:spcAft>
        <a:buClr>
          <a:schemeClr val="tx1"/>
        </a:buClr>
        <a:defRPr sz="3200">
          <a:solidFill>
            <a:schemeClr val="tx1"/>
          </a:solidFill>
          <a:latin typeface="Arial" pitchFamily="34" charset="0"/>
        </a:defRPr>
      </a:lvl5pPr>
      <a:lvl6pPr marL="457200" algn="l" rtl="0" eaLnBrk="1" fontAlgn="base" hangingPunct="1">
        <a:spcBef>
          <a:spcPct val="0"/>
        </a:spcBef>
        <a:spcAft>
          <a:spcPct val="0"/>
        </a:spcAft>
        <a:buClr>
          <a:schemeClr val="tx1"/>
        </a:buClr>
        <a:defRPr sz="3200">
          <a:solidFill>
            <a:schemeClr val="tx1"/>
          </a:solidFill>
          <a:latin typeface="Arial" pitchFamily="34" charset="0"/>
        </a:defRPr>
      </a:lvl6pPr>
      <a:lvl7pPr marL="914400" algn="l" rtl="0" eaLnBrk="1" fontAlgn="base" hangingPunct="1">
        <a:spcBef>
          <a:spcPct val="0"/>
        </a:spcBef>
        <a:spcAft>
          <a:spcPct val="0"/>
        </a:spcAft>
        <a:buClr>
          <a:schemeClr val="tx1"/>
        </a:buClr>
        <a:defRPr sz="3200">
          <a:solidFill>
            <a:schemeClr val="tx1"/>
          </a:solidFill>
          <a:latin typeface="Arial" pitchFamily="34" charset="0"/>
        </a:defRPr>
      </a:lvl7pPr>
      <a:lvl8pPr marL="1371600" algn="l" rtl="0" eaLnBrk="1" fontAlgn="base" hangingPunct="1">
        <a:spcBef>
          <a:spcPct val="0"/>
        </a:spcBef>
        <a:spcAft>
          <a:spcPct val="0"/>
        </a:spcAft>
        <a:buClr>
          <a:schemeClr val="tx1"/>
        </a:buClr>
        <a:defRPr sz="3200">
          <a:solidFill>
            <a:schemeClr val="tx1"/>
          </a:solidFill>
          <a:latin typeface="Arial" pitchFamily="34" charset="0"/>
        </a:defRPr>
      </a:lvl8pPr>
      <a:lvl9pPr marL="1828800" algn="l" rtl="0" eaLnBrk="1" fontAlgn="base" hangingPunct="1">
        <a:spcBef>
          <a:spcPct val="0"/>
        </a:spcBef>
        <a:spcAft>
          <a:spcPct val="0"/>
        </a:spcAft>
        <a:buClr>
          <a:schemeClr val="tx1"/>
        </a:buClr>
        <a:defRPr sz="3200">
          <a:solidFill>
            <a:schemeClr val="tx1"/>
          </a:solidFill>
          <a:latin typeface="Arial" pitchFamily="34"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1"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7652"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53"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7654"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7655"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0A1E1A9-2DA6-4FD0-A92A-FBB0A258A23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pitchFamily="34" charset="0"/>
        </a:defRPr>
      </a:lvl2pPr>
      <a:lvl3pPr algn="l" rtl="0" fontAlgn="base">
        <a:spcBef>
          <a:spcPct val="0"/>
        </a:spcBef>
        <a:spcAft>
          <a:spcPct val="0"/>
        </a:spcAft>
        <a:buClr>
          <a:schemeClr val="tx1"/>
        </a:buClr>
        <a:defRPr sz="3200">
          <a:solidFill>
            <a:schemeClr val="tx1"/>
          </a:solidFill>
          <a:latin typeface="Arial" pitchFamily="34" charset="0"/>
        </a:defRPr>
      </a:lvl3pPr>
      <a:lvl4pPr algn="l" rtl="0" fontAlgn="base">
        <a:spcBef>
          <a:spcPct val="0"/>
        </a:spcBef>
        <a:spcAft>
          <a:spcPct val="0"/>
        </a:spcAft>
        <a:buClr>
          <a:schemeClr val="tx1"/>
        </a:buClr>
        <a:defRPr sz="3200">
          <a:solidFill>
            <a:schemeClr val="tx1"/>
          </a:solidFill>
          <a:latin typeface="Arial" pitchFamily="34" charset="0"/>
        </a:defRPr>
      </a:lvl4pPr>
      <a:lvl5pPr algn="l" rtl="0" fontAlgn="base">
        <a:spcBef>
          <a:spcPct val="0"/>
        </a:spcBef>
        <a:spcAft>
          <a:spcPct val="0"/>
        </a:spcAft>
        <a:buClr>
          <a:schemeClr val="tx1"/>
        </a:buClr>
        <a:defRPr sz="3200">
          <a:solidFill>
            <a:schemeClr val="tx1"/>
          </a:solidFill>
          <a:latin typeface="Arial" pitchFamily="34" charset="0"/>
        </a:defRPr>
      </a:lvl5pPr>
      <a:lvl6pPr marL="457200" algn="l" rtl="0" fontAlgn="base">
        <a:spcBef>
          <a:spcPct val="0"/>
        </a:spcBef>
        <a:spcAft>
          <a:spcPct val="0"/>
        </a:spcAft>
        <a:buClr>
          <a:schemeClr val="tx1"/>
        </a:buClr>
        <a:defRPr sz="3200">
          <a:solidFill>
            <a:schemeClr val="tx1"/>
          </a:solidFill>
          <a:latin typeface="Arial" pitchFamily="34" charset="0"/>
        </a:defRPr>
      </a:lvl6pPr>
      <a:lvl7pPr marL="914400" algn="l" rtl="0" fontAlgn="base">
        <a:spcBef>
          <a:spcPct val="0"/>
        </a:spcBef>
        <a:spcAft>
          <a:spcPct val="0"/>
        </a:spcAft>
        <a:buClr>
          <a:schemeClr val="tx1"/>
        </a:buClr>
        <a:defRPr sz="3200">
          <a:solidFill>
            <a:schemeClr val="tx1"/>
          </a:solidFill>
          <a:latin typeface="Arial" pitchFamily="34" charset="0"/>
        </a:defRPr>
      </a:lvl7pPr>
      <a:lvl8pPr marL="1371600" algn="l" rtl="0" fontAlgn="base">
        <a:spcBef>
          <a:spcPct val="0"/>
        </a:spcBef>
        <a:spcAft>
          <a:spcPct val="0"/>
        </a:spcAft>
        <a:buClr>
          <a:schemeClr val="tx1"/>
        </a:buClr>
        <a:defRPr sz="3200">
          <a:solidFill>
            <a:schemeClr val="tx1"/>
          </a:solidFill>
          <a:latin typeface="Arial" pitchFamily="34" charset="0"/>
        </a:defRPr>
      </a:lvl8pPr>
      <a:lvl9pPr marL="1828800" algn="l" rtl="0" fontAlgn="base">
        <a:spcBef>
          <a:spcPct val="0"/>
        </a:spcBef>
        <a:spcAft>
          <a:spcPct val="0"/>
        </a:spcAft>
        <a:buClr>
          <a:schemeClr val="tx1"/>
        </a:buClr>
        <a:defRPr sz="3200">
          <a:solidFill>
            <a:schemeClr val="tx1"/>
          </a:solidFill>
          <a:latin typeface="Arial" pitchFamily="34"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1905000" y="2130425"/>
            <a:ext cx="5943599" cy="1069975"/>
          </a:xfrm>
        </p:spPr>
        <p:txBody>
          <a:bodyPr/>
          <a:lstStyle/>
          <a:p>
            <a:pPr algn="ctr"/>
            <a:r>
              <a:rPr lang="en-US" sz="4400" b="1" dirty="0" smtClean="0">
                <a:solidFill>
                  <a:srgbClr val="FF0000"/>
                </a:solidFill>
                <a:effectLst>
                  <a:outerShdw blurRad="38100" dist="38100" dir="2700000" algn="tl">
                    <a:srgbClr val="000000">
                      <a:alpha val="43137"/>
                    </a:srgbClr>
                  </a:outerShdw>
                </a:effectLst>
                <a:latin typeface="ROARINGFIRE" pitchFamily="2" charset="2"/>
              </a:rPr>
              <a:t>Mt. Etna Keeps Erupting</a:t>
            </a:r>
            <a:br>
              <a:rPr lang="en-US" sz="4400" b="1" dirty="0" smtClean="0">
                <a:solidFill>
                  <a:srgbClr val="FF0000"/>
                </a:solidFill>
                <a:effectLst>
                  <a:outerShdw blurRad="38100" dist="38100" dir="2700000" algn="tl">
                    <a:srgbClr val="000000">
                      <a:alpha val="43137"/>
                    </a:srgbClr>
                  </a:outerShdw>
                </a:effectLst>
                <a:latin typeface="ROARINGFIRE" pitchFamily="2" charset="2"/>
              </a:rPr>
            </a:br>
            <a:r>
              <a:rPr lang="en-US" sz="4400" b="1" dirty="0" smtClean="0">
                <a:solidFill>
                  <a:srgbClr val="FF0000"/>
                </a:solidFill>
                <a:effectLst>
                  <a:outerShdw blurRad="38100" dist="38100" dir="2700000" algn="tl">
                    <a:srgbClr val="000000">
                      <a:alpha val="43137"/>
                    </a:srgbClr>
                  </a:outerShdw>
                </a:effectLst>
                <a:latin typeface="ROARINGFIRE" pitchFamily="2" charset="2"/>
              </a:rPr>
              <a:t>2011</a:t>
            </a:r>
            <a:endParaRPr lang="en-US" sz="4400" b="1" dirty="0">
              <a:solidFill>
                <a:srgbClr val="FF0000"/>
              </a:solidFill>
              <a:effectLst>
                <a:outerShdw blurRad="38100" dist="38100" dir="2700000" algn="tl">
                  <a:srgbClr val="000000">
                    <a:alpha val="43137"/>
                  </a:srgbClr>
                </a:outerShdw>
              </a:effectLst>
              <a:latin typeface="ROARINGFIRE" pitchFamily="2" charset="2"/>
            </a:endParaRPr>
          </a:p>
        </p:txBody>
      </p:sp>
      <p:sp>
        <p:nvSpPr>
          <p:cNvPr id="58371" name="Rectangle 3"/>
          <p:cNvSpPr>
            <a:spLocks noGrp="1" noChangeArrowheads="1"/>
          </p:cNvSpPr>
          <p:nvPr>
            <p:ph type="subTitle" idx="1"/>
          </p:nvPr>
        </p:nvSpPr>
        <p:spPr/>
        <p:txBody>
          <a:bodyPr/>
          <a:lstStyle/>
          <a:p>
            <a:r>
              <a:rPr lang="en-US" b="1" dirty="0"/>
              <a:t>Light show at the cathedral: Luminous lava lights up Sicilian town as Etna keeps on </a:t>
            </a:r>
            <a:r>
              <a:rPr lang="en-US" b="1" dirty="0" smtClean="0"/>
              <a:t>erupting.</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7" y="0"/>
            <a:ext cx="8226425" cy="723331"/>
          </a:xfrm>
        </p:spPr>
        <p:txBody>
          <a:bodyPr/>
          <a:lstStyle/>
          <a:p>
            <a:r>
              <a:rPr lang="en-US" dirty="0" smtClean="0"/>
              <a:t>January 2011</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3331"/>
            <a:ext cx="91440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4214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solidFill>
                  <a:srgbClr val="FFFFFF"/>
                </a:solidFill>
              </a:rPr>
              <a:t>The glow from lava on Mount Etna hovered over Catania, Sicily</a:t>
            </a:r>
            <a:r>
              <a:rPr lang="en-US">
                <a:solidFill>
                  <a:srgbClr val="FFFFFF"/>
                </a:solidFill>
              </a:rPr>
              <a:t>. </a:t>
            </a:r>
            <a:endParaRPr lang="en-US" dirty="0">
              <a:solidFill>
                <a:srgbClr val="FFFFFF"/>
              </a:solidFill>
            </a:endParaRPr>
          </a:p>
        </p:txBody>
      </p:sp>
    </p:spTree>
    <p:extLst>
      <p:ext uri="{BB962C8B-B14F-4D97-AF65-F5344CB8AC3E}">
        <p14:creationId xmlns:p14="http://schemas.microsoft.com/office/powerpoint/2010/main" val="552991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2" y="10236"/>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412" y="5679151"/>
            <a:ext cx="9140588" cy="1143000"/>
          </a:xfrm>
        </p:spPr>
        <p:txBody>
          <a:bodyPr/>
          <a:lstStyle/>
          <a:p>
            <a:r>
              <a:rPr lang="en-US" dirty="0">
                <a:solidFill>
                  <a:srgbClr val="FFFFFF"/>
                </a:solidFill>
              </a:rPr>
              <a:t>Lava pouring down the side of Mount Etna during the July 30 eruption. Credit: Boris </a:t>
            </a:r>
            <a:r>
              <a:rPr lang="en-US" dirty="0" err="1">
                <a:solidFill>
                  <a:srgbClr val="FFFFFF"/>
                </a:solidFill>
              </a:rPr>
              <a:t>Behncke</a:t>
            </a:r>
            <a:r>
              <a:rPr lang="en-US" dirty="0">
                <a:solidFill>
                  <a:srgbClr val="FFFFFF"/>
                </a:solidFill>
              </a:rPr>
              <a:t>.</a:t>
            </a:r>
          </a:p>
        </p:txBody>
      </p:sp>
    </p:spTree>
    <p:extLst>
      <p:ext uri="{BB962C8B-B14F-4D97-AF65-F5344CB8AC3E}">
        <p14:creationId xmlns:p14="http://schemas.microsoft.com/office/powerpoint/2010/main" val="3103433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body" idx="1"/>
          </p:nvPr>
        </p:nvSpPr>
        <p:spPr>
          <a:xfrm>
            <a:off x="838200" y="457200"/>
            <a:ext cx="8181975" cy="6400800"/>
          </a:xfrm>
        </p:spPr>
        <p:txBody>
          <a:bodyPr/>
          <a:lstStyle/>
          <a:p>
            <a:r>
              <a:rPr lang="en-US" sz="2800" b="1" dirty="0"/>
              <a:t>Menacing and beautiful in equal measure, Mount Etna illuminates the cathedral of </a:t>
            </a:r>
            <a:r>
              <a:rPr lang="en-US" sz="2800" b="1" dirty="0" err="1"/>
              <a:t>Zafferana</a:t>
            </a:r>
            <a:r>
              <a:rPr lang="en-US" sz="2800" b="1" dirty="0"/>
              <a:t> </a:t>
            </a:r>
            <a:r>
              <a:rPr lang="en-US" sz="2800" b="1" dirty="0" err="1"/>
              <a:t>Etnea</a:t>
            </a:r>
            <a:r>
              <a:rPr lang="en-US" sz="2800" b="1" dirty="0"/>
              <a:t> with its latest violent eruptions.</a:t>
            </a:r>
          </a:p>
          <a:p>
            <a:endParaRPr lang="en-US" sz="2800" b="1" dirty="0"/>
          </a:p>
          <a:p>
            <a:r>
              <a:rPr lang="en-US" sz="2800" b="1" dirty="0"/>
              <a:t>In these stunning pictures, Europe's most active volcano appears to be spewing lava right onto the 19th century church.</a:t>
            </a:r>
          </a:p>
          <a:p>
            <a:endParaRPr lang="en-US" sz="2800" b="1" dirty="0"/>
          </a:p>
          <a:p>
            <a:r>
              <a:rPr lang="en-US" sz="2800" b="1" dirty="0"/>
              <a:t>The Sicilian municipality was in no immediate danger because the lava flowed into a valley, but flights had to be cancelled overnight because of the resulting ash.</a:t>
            </a:r>
            <a:endParaRPr lang="en-US" sz="28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Grp="1" noChangeArrowheads="1"/>
          </p:cNvSpPr>
          <p:nvPr>
            <p:ph type="ctrTitle"/>
          </p:nvPr>
        </p:nvSpPr>
        <p:spPr/>
        <p:txBody>
          <a:bodyPr/>
          <a:lstStyle/>
          <a:p>
            <a:endParaRPr lang="en-US"/>
          </a:p>
        </p:txBody>
      </p:sp>
      <p:sp>
        <p:nvSpPr>
          <p:cNvPr id="60421" name="Rectangle 5"/>
          <p:cNvSpPr>
            <a:spLocks noGrp="1" noChangeArrowheads="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963"/>
            <a:ext cx="9182100" cy="669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31845"/>
            <a:ext cx="9143999" cy="901605"/>
          </a:xfrm>
        </p:spPr>
        <p:txBody>
          <a:bodyPr/>
          <a:lstStyle/>
          <a:p>
            <a:r>
              <a:rPr lang="en-US" sz="2000" b="1" dirty="0"/>
              <a:t>Golden glow: The eruption appears to be running right towards the cathedral in this image, but the lava has so far been flowing safely into a valley</a:t>
            </a:r>
            <a:endParaRPr lang="en-US" sz="2000" b="1" dirty="0"/>
          </a:p>
        </p:txBody>
      </p:sp>
      <p:sp>
        <p:nvSpPr>
          <p:cNvPr id="61443" name="Rectangle 3"/>
          <p:cNvSpPr>
            <a:spLocks noGrp="1" noChangeArrowheads="1"/>
          </p:cNvSpPr>
          <p:nvPr>
            <p:ph type="body"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3450"/>
            <a:ext cx="9182100" cy="592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19" y="262719"/>
            <a:ext cx="3354387" cy="6248400"/>
          </a:xfrm>
        </p:spPr>
        <p:txBody>
          <a:bodyPr/>
          <a:lstStyle/>
          <a:p>
            <a:r>
              <a:rPr lang="en-US" b="1" dirty="0" smtClean="0"/>
              <a:t>Catania's </a:t>
            </a:r>
            <a:r>
              <a:rPr lang="en-US" b="1" dirty="0" err="1"/>
              <a:t>Fontanarossa</a:t>
            </a:r>
            <a:r>
              <a:rPr lang="en-US" b="1" dirty="0"/>
              <a:t> airport was shut from midnight to 7am this morning. </a:t>
            </a:r>
          </a:p>
          <a:p>
            <a:endParaRPr lang="en-US" b="1" dirty="0"/>
          </a:p>
          <a:p>
            <a:r>
              <a:rPr lang="en-US" b="1" dirty="0"/>
              <a:t>The Crisis Unit met at 1am to monitor the situation until the activity subdued and the flight schedule was back to normal after the first flight came in from Naples at 7.53am.</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28600"/>
            <a:ext cx="5553075" cy="615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788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a:xfrm>
            <a:off x="455613" y="1600200"/>
            <a:ext cx="3735387" cy="4525963"/>
          </a:xfrm>
        </p:spPr>
        <p:txBody>
          <a:bodyPr/>
          <a:lstStyle/>
          <a:p>
            <a:r>
              <a:rPr lang="en-US" dirty="0"/>
              <a:t>At the mercy of nature's power: Etna towers over the municipality of </a:t>
            </a:r>
            <a:r>
              <a:rPr lang="en-US" dirty="0" err="1"/>
              <a:t>Zafferana</a:t>
            </a:r>
            <a:r>
              <a:rPr lang="en-US" dirty="0"/>
              <a:t> </a:t>
            </a:r>
            <a:r>
              <a:rPr lang="en-US" dirty="0" err="1"/>
              <a:t>Etnea</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7060"/>
            <a:ext cx="4800600" cy="688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5934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933450"/>
          </a:xfrm>
        </p:spPr>
        <p:txBody>
          <a:bodyPr/>
          <a:lstStyle/>
          <a:p>
            <a:r>
              <a:rPr lang="en-US" sz="2000" dirty="0"/>
              <a:t>Taking cover: Residents shelter from the volcanic ash blown across the town. The ash has also caused severe disruptions to flights in the area.</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3450"/>
            <a:ext cx="9182100" cy="592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3923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381000"/>
            <a:ext cx="8226425" cy="5745163"/>
          </a:xfrm>
        </p:spPr>
        <p:txBody>
          <a:bodyPr/>
          <a:lstStyle/>
          <a:p>
            <a:r>
              <a:rPr lang="en-US" sz="2800" b="1" dirty="0"/>
              <a:t>There have already been eight eruptions so far this year.</a:t>
            </a:r>
          </a:p>
          <a:p>
            <a:pPr marL="0" indent="0">
              <a:buNone/>
            </a:pPr>
            <a:endParaRPr lang="en-US" sz="2800" b="1" dirty="0"/>
          </a:p>
          <a:p>
            <a:r>
              <a:rPr lang="en-US" sz="2800" b="1" dirty="0"/>
              <a:t>A blast in May, the fifth of 2011, caused major disruption when lava spewed onto its south-eastern slopes and winds swept ash further afield, stopping flights at Catania's airport.</a:t>
            </a:r>
          </a:p>
          <a:p>
            <a:endParaRPr lang="en-US" sz="2800" b="1" dirty="0"/>
          </a:p>
          <a:p>
            <a:r>
              <a:rPr lang="en-US" sz="2800" b="1" dirty="0"/>
              <a:t>Etna is the highest active volcano in Europe at 3,295 </a:t>
            </a:r>
            <a:r>
              <a:rPr lang="en-US" sz="2800" b="1" dirty="0" err="1"/>
              <a:t>metres</a:t>
            </a:r>
            <a:r>
              <a:rPr lang="en-US" sz="2800" b="1" dirty="0"/>
              <a:t> (10,810 feet).</a:t>
            </a:r>
          </a:p>
        </p:txBody>
      </p:sp>
    </p:spTree>
    <p:extLst>
      <p:ext uri="{BB962C8B-B14F-4D97-AF65-F5344CB8AC3E}">
        <p14:creationId xmlns:p14="http://schemas.microsoft.com/office/powerpoint/2010/main" val="3084676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800100"/>
          </a:xfrm>
        </p:spPr>
        <p:txBody>
          <a:bodyPr/>
          <a:lstStyle/>
          <a:p>
            <a:r>
              <a:rPr lang="en-US" sz="2400" dirty="0"/>
              <a:t>Creeping danger: A view of Etna erupting near Catania, where the airport was closed for seven hours due to volcanic ash</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0100"/>
            <a:ext cx="9182100" cy="605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7541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italy map">
  <a:themeElements>
    <a:clrScheme name="Office Theme 2">
      <a:dk1>
        <a:srgbClr val="000000"/>
      </a:dk1>
      <a:lt1>
        <a:srgbClr val="99FFCC"/>
      </a:lt1>
      <a:dk2>
        <a:srgbClr val="000000"/>
      </a:dk2>
      <a:lt2>
        <a:srgbClr val="CCCCCC"/>
      </a:lt2>
      <a:accent1>
        <a:srgbClr val="337306"/>
      </a:accent1>
      <a:accent2>
        <a:srgbClr val="0B576E"/>
      </a:accent2>
      <a:accent3>
        <a:srgbClr val="CAFFE2"/>
      </a:accent3>
      <a:accent4>
        <a:srgbClr val="000000"/>
      </a:accent4>
      <a:accent5>
        <a:srgbClr val="ADBCAA"/>
      </a:accent5>
      <a:accent6>
        <a:srgbClr val="094E63"/>
      </a:accent6>
      <a:hlink>
        <a:srgbClr val="00592D"/>
      </a:hlink>
      <a:folHlink>
        <a:srgbClr val="413B6B"/>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99FFCC"/>
        </a:lt1>
        <a:dk2>
          <a:srgbClr val="000000"/>
        </a:dk2>
        <a:lt2>
          <a:srgbClr val="CCCCCC"/>
        </a:lt2>
        <a:accent1>
          <a:srgbClr val="008040"/>
        </a:accent1>
        <a:accent2>
          <a:srgbClr val="00734C"/>
        </a:accent2>
        <a:accent3>
          <a:srgbClr val="CAFFE2"/>
        </a:accent3>
        <a:accent4>
          <a:srgbClr val="000000"/>
        </a:accent4>
        <a:accent5>
          <a:srgbClr val="AAC0AF"/>
        </a:accent5>
        <a:accent6>
          <a:srgbClr val="006844"/>
        </a:accent6>
        <a:hlink>
          <a:srgbClr val="006633"/>
        </a:hlink>
        <a:folHlink>
          <a:srgbClr val="00593B"/>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99FFCC"/>
        </a:lt1>
        <a:dk2>
          <a:srgbClr val="000000"/>
        </a:dk2>
        <a:lt2>
          <a:srgbClr val="CCCCCC"/>
        </a:lt2>
        <a:accent1>
          <a:srgbClr val="337306"/>
        </a:accent1>
        <a:accent2>
          <a:srgbClr val="0B576E"/>
        </a:accent2>
        <a:accent3>
          <a:srgbClr val="CAFFE2"/>
        </a:accent3>
        <a:accent4>
          <a:srgbClr val="000000"/>
        </a:accent4>
        <a:accent5>
          <a:srgbClr val="ADBCAA"/>
        </a:accent5>
        <a:accent6>
          <a:srgbClr val="094E63"/>
        </a:accent6>
        <a:hlink>
          <a:srgbClr val="00592D"/>
        </a:hlink>
        <a:folHlink>
          <a:srgbClr val="413B6B"/>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99FFCC"/>
        </a:lt1>
        <a:dk2>
          <a:srgbClr val="000000"/>
        </a:dk2>
        <a:lt2>
          <a:srgbClr val="CCCCCC"/>
        </a:lt2>
        <a:accent1>
          <a:srgbClr val="944700"/>
        </a:accent1>
        <a:accent2>
          <a:srgbClr val="006633"/>
        </a:accent2>
        <a:accent3>
          <a:srgbClr val="CAFFE2"/>
        </a:accent3>
        <a:accent4>
          <a:srgbClr val="000000"/>
        </a:accent4>
        <a:accent5>
          <a:srgbClr val="C8B1AA"/>
        </a:accent5>
        <a:accent6>
          <a:srgbClr val="005C2D"/>
        </a:accent6>
        <a:hlink>
          <a:srgbClr val="732235"/>
        </a:hlink>
        <a:folHlink>
          <a:srgbClr val="5A1B61"/>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99FFCC"/>
        </a:lt1>
        <a:dk2>
          <a:srgbClr val="000000"/>
        </a:dk2>
        <a:lt2>
          <a:srgbClr val="CCCCCC"/>
        </a:lt2>
        <a:accent1>
          <a:srgbClr val="736500"/>
        </a:accent1>
        <a:accent2>
          <a:srgbClr val="8C3A2A"/>
        </a:accent2>
        <a:accent3>
          <a:srgbClr val="CAFFE2"/>
        </a:accent3>
        <a:accent4>
          <a:srgbClr val="000000"/>
        </a:accent4>
        <a:accent5>
          <a:srgbClr val="BCB8AA"/>
        </a:accent5>
        <a:accent6>
          <a:srgbClr val="7E3425"/>
        </a:accent6>
        <a:hlink>
          <a:srgbClr val="4D317A"/>
        </a:hlink>
        <a:folHlink>
          <a:srgbClr val="04592E"/>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008040"/>
        </a:accent1>
        <a:accent2>
          <a:srgbClr val="00734C"/>
        </a:accent2>
        <a:accent3>
          <a:srgbClr val="FFFFFF"/>
        </a:accent3>
        <a:accent4>
          <a:srgbClr val="000000"/>
        </a:accent4>
        <a:accent5>
          <a:srgbClr val="AAC0AF"/>
        </a:accent5>
        <a:accent6>
          <a:srgbClr val="006844"/>
        </a:accent6>
        <a:hlink>
          <a:srgbClr val="006633"/>
        </a:hlink>
        <a:folHlink>
          <a:srgbClr val="00593B"/>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337306"/>
        </a:accent1>
        <a:accent2>
          <a:srgbClr val="0B576E"/>
        </a:accent2>
        <a:accent3>
          <a:srgbClr val="FFFFFF"/>
        </a:accent3>
        <a:accent4>
          <a:srgbClr val="000000"/>
        </a:accent4>
        <a:accent5>
          <a:srgbClr val="ADBCAA"/>
        </a:accent5>
        <a:accent6>
          <a:srgbClr val="094E63"/>
        </a:accent6>
        <a:hlink>
          <a:srgbClr val="00592D"/>
        </a:hlink>
        <a:folHlink>
          <a:srgbClr val="413B6B"/>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944700"/>
        </a:accent1>
        <a:accent2>
          <a:srgbClr val="006633"/>
        </a:accent2>
        <a:accent3>
          <a:srgbClr val="FFFFFF"/>
        </a:accent3>
        <a:accent4>
          <a:srgbClr val="000000"/>
        </a:accent4>
        <a:accent5>
          <a:srgbClr val="C8B1AA"/>
        </a:accent5>
        <a:accent6>
          <a:srgbClr val="005C2D"/>
        </a:accent6>
        <a:hlink>
          <a:srgbClr val="732235"/>
        </a:hlink>
        <a:folHlink>
          <a:srgbClr val="5A1B61"/>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736500"/>
        </a:accent1>
        <a:accent2>
          <a:srgbClr val="8C3A2A"/>
        </a:accent2>
        <a:accent3>
          <a:srgbClr val="FFFFFF"/>
        </a:accent3>
        <a:accent4>
          <a:srgbClr val="000000"/>
        </a:accent4>
        <a:accent5>
          <a:srgbClr val="BCB8AA"/>
        </a:accent5>
        <a:accent6>
          <a:srgbClr val="7E3425"/>
        </a:accent6>
        <a:hlink>
          <a:srgbClr val="4D317A"/>
        </a:hlink>
        <a:folHlink>
          <a:srgbClr val="04592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99FFCC"/>
      </a:lt1>
      <a:dk2>
        <a:srgbClr val="000000"/>
      </a:dk2>
      <a:lt2>
        <a:srgbClr val="CCCCCC"/>
      </a:lt2>
      <a:accent1>
        <a:srgbClr val="337306"/>
      </a:accent1>
      <a:accent2>
        <a:srgbClr val="0B576E"/>
      </a:accent2>
      <a:accent3>
        <a:srgbClr val="CAFFE2"/>
      </a:accent3>
      <a:accent4>
        <a:srgbClr val="000000"/>
      </a:accent4>
      <a:accent5>
        <a:srgbClr val="ADBCAA"/>
      </a:accent5>
      <a:accent6>
        <a:srgbClr val="094E63"/>
      </a:accent6>
      <a:hlink>
        <a:srgbClr val="00592D"/>
      </a:hlink>
      <a:folHlink>
        <a:srgbClr val="413B6B"/>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99FFCC"/>
        </a:lt1>
        <a:dk2>
          <a:srgbClr val="000000"/>
        </a:dk2>
        <a:lt2>
          <a:srgbClr val="CCCCCC"/>
        </a:lt2>
        <a:accent1>
          <a:srgbClr val="008040"/>
        </a:accent1>
        <a:accent2>
          <a:srgbClr val="00734C"/>
        </a:accent2>
        <a:accent3>
          <a:srgbClr val="CAFFE2"/>
        </a:accent3>
        <a:accent4>
          <a:srgbClr val="000000"/>
        </a:accent4>
        <a:accent5>
          <a:srgbClr val="AAC0AF"/>
        </a:accent5>
        <a:accent6>
          <a:srgbClr val="006844"/>
        </a:accent6>
        <a:hlink>
          <a:srgbClr val="006633"/>
        </a:hlink>
        <a:folHlink>
          <a:srgbClr val="00593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99FFCC"/>
        </a:lt1>
        <a:dk2>
          <a:srgbClr val="000000"/>
        </a:dk2>
        <a:lt2>
          <a:srgbClr val="CCCCCC"/>
        </a:lt2>
        <a:accent1>
          <a:srgbClr val="337306"/>
        </a:accent1>
        <a:accent2>
          <a:srgbClr val="0B576E"/>
        </a:accent2>
        <a:accent3>
          <a:srgbClr val="CAFFE2"/>
        </a:accent3>
        <a:accent4>
          <a:srgbClr val="000000"/>
        </a:accent4>
        <a:accent5>
          <a:srgbClr val="ADBCAA"/>
        </a:accent5>
        <a:accent6>
          <a:srgbClr val="094E63"/>
        </a:accent6>
        <a:hlink>
          <a:srgbClr val="00592D"/>
        </a:hlink>
        <a:folHlink>
          <a:srgbClr val="413B6B"/>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99FFCC"/>
        </a:lt1>
        <a:dk2>
          <a:srgbClr val="000000"/>
        </a:dk2>
        <a:lt2>
          <a:srgbClr val="CCCCCC"/>
        </a:lt2>
        <a:accent1>
          <a:srgbClr val="944700"/>
        </a:accent1>
        <a:accent2>
          <a:srgbClr val="006633"/>
        </a:accent2>
        <a:accent3>
          <a:srgbClr val="CAFFE2"/>
        </a:accent3>
        <a:accent4>
          <a:srgbClr val="000000"/>
        </a:accent4>
        <a:accent5>
          <a:srgbClr val="C8B1AA"/>
        </a:accent5>
        <a:accent6>
          <a:srgbClr val="005C2D"/>
        </a:accent6>
        <a:hlink>
          <a:srgbClr val="732235"/>
        </a:hlink>
        <a:folHlink>
          <a:srgbClr val="5A1B61"/>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99FFCC"/>
        </a:lt1>
        <a:dk2>
          <a:srgbClr val="000000"/>
        </a:dk2>
        <a:lt2>
          <a:srgbClr val="CCCCCC"/>
        </a:lt2>
        <a:accent1>
          <a:srgbClr val="736500"/>
        </a:accent1>
        <a:accent2>
          <a:srgbClr val="8C3A2A"/>
        </a:accent2>
        <a:accent3>
          <a:srgbClr val="CAFFE2"/>
        </a:accent3>
        <a:accent4>
          <a:srgbClr val="000000"/>
        </a:accent4>
        <a:accent5>
          <a:srgbClr val="BCB8AA"/>
        </a:accent5>
        <a:accent6>
          <a:srgbClr val="7E3425"/>
        </a:accent6>
        <a:hlink>
          <a:srgbClr val="4D317A"/>
        </a:hlink>
        <a:folHlink>
          <a:srgbClr val="04592E"/>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008040"/>
        </a:accent1>
        <a:accent2>
          <a:srgbClr val="00734C"/>
        </a:accent2>
        <a:accent3>
          <a:srgbClr val="FFFFFF"/>
        </a:accent3>
        <a:accent4>
          <a:srgbClr val="000000"/>
        </a:accent4>
        <a:accent5>
          <a:srgbClr val="AAC0AF"/>
        </a:accent5>
        <a:accent6>
          <a:srgbClr val="006844"/>
        </a:accent6>
        <a:hlink>
          <a:srgbClr val="006633"/>
        </a:hlink>
        <a:folHlink>
          <a:srgbClr val="00593B"/>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337306"/>
        </a:accent1>
        <a:accent2>
          <a:srgbClr val="0B576E"/>
        </a:accent2>
        <a:accent3>
          <a:srgbClr val="FFFFFF"/>
        </a:accent3>
        <a:accent4>
          <a:srgbClr val="000000"/>
        </a:accent4>
        <a:accent5>
          <a:srgbClr val="ADBCAA"/>
        </a:accent5>
        <a:accent6>
          <a:srgbClr val="094E63"/>
        </a:accent6>
        <a:hlink>
          <a:srgbClr val="00592D"/>
        </a:hlink>
        <a:folHlink>
          <a:srgbClr val="413B6B"/>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944700"/>
        </a:accent1>
        <a:accent2>
          <a:srgbClr val="006633"/>
        </a:accent2>
        <a:accent3>
          <a:srgbClr val="FFFFFF"/>
        </a:accent3>
        <a:accent4>
          <a:srgbClr val="000000"/>
        </a:accent4>
        <a:accent5>
          <a:srgbClr val="C8B1AA"/>
        </a:accent5>
        <a:accent6>
          <a:srgbClr val="005C2D"/>
        </a:accent6>
        <a:hlink>
          <a:srgbClr val="732235"/>
        </a:hlink>
        <a:folHlink>
          <a:srgbClr val="5A1B61"/>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736500"/>
        </a:accent1>
        <a:accent2>
          <a:srgbClr val="8C3A2A"/>
        </a:accent2>
        <a:accent3>
          <a:srgbClr val="FFFFFF"/>
        </a:accent3>
        <a:accent4>
          <a:srgbClr val="000000"/>
        </a:accent4>
        <a:accent5>
          <a:srgbClr val="BCB8AA"/>
        </a:accent5>
        <a:accent6>
          <a:srgbClr val="7E3425"/>
        </a:accent6>
        <a:hlink>
          <a:srgbClr val="4D317A"/>
        </a:hlink>
        <a:folHlink>
          <a:srgbClr val="04592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italy map</Template>
  <TotalTime>41</TotalTime>
  <Words>327</Words>
  <Application>Microsoft Office PowerPoint</Application>
  <PresentationFormat>On-screen Show (4:3)</PresentationFormat>
  <Paragraphs>23</Paragraphs>
  <Slides>12</Slides>
  <Notes>1</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italy map</vt:lpstr>
      <vt:lpstr>1_Default Design</vt:lpstr>
      <vt:lpstr>Mt. Etna Keeps Erupting 2011</vt:lpstr>
      <vt:lpstr>PowerPoint Presentation</vt:lpstr>
      <vt:lpstr>PowerPoint Presentation</vt:lpstr>
      <vt:lpstr>Golden glow: The eruption appears to be running right towards the cathedral in this image, but the lava has so far been flowing safely into a valley</vt:lpstr>
      <vt:lpstr>PowerPoint Presentation</vt:lpstr>
      <vt:lpstr>PowerPoint Presentation</vt:lpstr>
      <vt:lpstr>Taking cover: Residents shelter from the volcanic ash blown across the town. The ash has also caused severe disruptions to flights in the area.</vt:lpstr>
      <vt:lpstr>PowerPoint Presentation</vt:lpstr>
      <vt:lpstr>Creeping danger: A view of Etna erupting near Catania, where the airport was closed for seven hours due to volcanic ash</vt:lpstr>
      <vt:lpstr>January 2011</vt:lpstr>
      <vt:lpstr>The glow from lava on Mount Etna hovered over Catania, Sicily. </vt:lpstr>
      <vt:lpstr>Lava pouring down the side of Mount Etna during the July 30 eruption. Credit: Boris Behncke.</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 Etna Keeps Erupting</dc:title>
  <dc:creator>Joe</dc:creator>
  <cp:lastModifiedBy>Joe</cp:lastModifiedBy>
  <cp:revision>4</cp:revision>
  <dcterms:created xsi:type="dcterms:W3CDTF">2011-08-07T18:27:24Z</dcterms:created>
  <dcterms:modified xsi:type="dcterms:W3CDTF">2011-08-07T19:09:13Z</dcterms:modified>
</cp:coreProperties>
</file>