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9"/>
  </p:notesMasterIdLst>
  <p:sldIdLst>
    <p:sldId id="256" r:id="rId3"/>
    <p:sldId id="275" r:id="rId4"/>
    <p:sldId id="312" r:id="rId5"/>
    <p:sldId id="276" r:id="rId6"/>
    <p:sldId id="313" r:id="rId7"/>
    <p:sldId id="277" r:id="rId8"/>
    <p:sldId id="314" r:id="rId9"/>
    <p:sldId id="278" r:id="rId10"/>
    <p:sldId id="279" r:id="rId11"/>
    <p:sldId id="308" r:id="rId12"/>
    <p:sldId id="30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310" r:id="rId24"/>
    <p:sldId id="290" r:id="rId25"/>
    <p:sldId id="311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7" r:id="rId34"/>
    <p:sldId id="299" r:id="rId35"/>
    <p:sldId id="315" r:id="rId36"/>
    <p:sldId id="316" r:id="rId37"/>
    <p:sldId id="317" r:id="rId38"/>
    <p:sldId id="318" r:id="rId39"/>
    <p:sldId id="300" r:id="rId40"/>
    <p:sldId id="319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Italy – Jewel of the Mediterranean  Part </a:t>
            </a:r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Castle of </a:t>
            </a:r>
            <a:r>
              <a:rPr lang="en-US" dirty="0" err="1"/>
              <a:t>Agliè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" y="0"/>
            <a:ext cx="916172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0"/>
            <a:ext cx="6316662" cy="685800"/>
          </a:xfrm>
        </p:spPr>
        <p:txBody>
          <a:bodyPr/>
          <a:lstStyle/>
          <a:p>
            <a:r>
              <a:rPr lang="en-US" dirty="0"/>
              <a:t>Ponte </a:t>
            </a:r>
            <a:r>
              <a:rPr lang="en-US" dirty="0" err="1"/>
              <a:t>sul</a:t>
            </a:r>
            <a:r>
              <a:rPr lang="en-US" dirty="0"/>
              <a:t> </a:t>
            </a:r>
            <a:r>
              <a:rPr lang="en-US" dirty="0" err="1"/>
              <a:t>fiume</a:t>
            </a:r>
            <a:r>
              <a:rPr lang="en-US" dirty="0"/>
              <a:t> Po </a:t>
            </a:r>
          </a:p>
        </p:txBody>
      </p:sp>
    </p:spTree>
    <p:extLst>
      <p:ext uri="{BB962C8B-B14F-4D97-AF65-F5344CB8AC3E}">
        <p14:creationId xmlns:p14="http://schemas.microsoft.com/office/powerpoint/2010/main" val="2699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22123"/>
            <a:ext cx="6316662" cy="762787"/>
          </a:xfrm>
        </p:spPr>
        <p:txBody>
          <a:bodyPr/>
          <a:lstStyle/>
          <a:p>
            <a:r>
              <a:rPr lang="en-US" dirty="0"/>
              <a:t>Palace </a:t>
            </a:r>
            <a:r>
              <a:rPr lang="en-US" dirty="0" err="1"/>
              <a:t>Madama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" y="740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3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3352800" cy="1981200"/>
          </a:xfrm>
        </p:spPr>
        <p:txBody>
          <a:bodyPr/>
          <a:lstStyle/>
          <a:p>
            <a:r>
              <a:rPr lang="en-US" dirty="0"/>
              <a:t>La Mole </a:t>
            </a:r>
            <a:r>
              <a:rPr lang="en-US" dirty="0" err="1"/>
              <a:t>Antonelliana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588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876368" cy="114300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Basilica of Mary Help of Christians</a:t>
            </a:r>
          </a:p>
        </p:txBody>
      </p:sp>
    </p:spTree>
    <p:extLst>
      <p:ext uri="{BB962C8B-B14F-4D97-AF65-F5344CB8AC3E}">
        <p14:creationId xmlns:p14="http://schemas.microsoft.com/office/powerpoint/2010/main" val="28329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926" y="0"/>
            <a:ext cx="6316662" cy="750496"/>
          </a:xfrm>
        </p:spPr>
        <p:txBody>
          <a:bodyPr/>
          <a:lstStyle/>
          <a:p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Palatina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496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6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267200" cy="914400"/>
          </a:xfrm>
        </p:spPr>
        <p:txBody>
          <a:bodyPr/>
          <a:lstStyle/>
          <a:p>
            <a:r>
              <a:rPr lang="en-US" dirty="0"/>
              <a:t>Palace </a:t>
            </a:r>
            <a:r>
              <a:rPr lang="en-US" dirty="0" err="1"/>
              <a:t>Carignano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467" y="0"/>
            <a:ext cx="6316662" cy="822960"/>
          </a:xfrm>
        </p:spPr>
        <p:txBody>
          <a:bodyPr/>
          <a:lstStyle/>
          <a:p>
            <a:r>
              <a:rPr lang="en-US" dirty="0" err="1"/>
              <a:t>Chiesa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Gran Madre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60"/>
            <a:ext cx="9144000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206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5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54" y="0"/>
            <a:ext cx="92495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538" y="0"/>
            <a:ext cx="6316662" cy="609600"/>
          </a:xfrm>
        </p:spPr>
        <p:txBody>
          <a:bodyPr/>
          <a:lstStyle/>
          <a:p>
            <a:r>
              <a:rPr lang="en-US" dirty="0"/>
              <a:t>Neo-Gothic pinnacles</a:t>
            </a:r>
          </a:p>
        </p:txBody>
      </p:sp>
    </p:spTree>
    <p:extLst>
      <p:ext uri="{BB962C8B-B14F-4D97-AF65-F5344CB8AC3E}">
        <p14:creationId xmlns:p14="http://schemas.microsoft.com/office/powerpoint/2010/main" val="29478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86200"/>
            <a:ext cx="6934200" cy="2667000"/>
          </a:xfrm>
        </p:spPr>
        <p:txBody>
          <a:bodyPr/>
          <a:lstStyle/>
          <a:p>
            <a:r>
              <a:rPr lang="en-US" dirty="0" smtClean="0"/>
              <a:t>Turin (Torino),</a:t>
            </a:r>
            <a:br>
              <a:rPr lang="en-US" dirty="0" smtClean="0"/>
            </a:br>
            <a:r>
              <a:rPr lang="en-US" dirty="0" smtClean="0"/>
              <a:t>Piedmont, and</a:t>
            </a:r>
            <a:br>
              <a:rPr lang="en-US" dirty="0" smtClean="0"/>
            </a:br>
            <a:r>
              <a:rPr lang="en-US" dirty="0" smtClean="0"/>
              <a:t>Northern Lake Region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57" y="14748"/>
            <a:ext cx="7414143" cy="356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 rot="2622048">
            <a:off x="408909" y="4038339"/>
            <a:ext cx="304800" cy="762000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90"/>
            <a:ext cx="4775668" cy="359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0132" y="-22123"/>
            <a:ext cx="6316662" cy="892278"/>
          </a:xfrm>
        </p:spPr>
        <p:txBody>
          <a:bodyPr/>
          <a:lstStyle/>
          <a:p>
            <a:r>
              <a:rPr lang="en-US" dirty="0"/>
              <a:t>Fountain Angelica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870155"/>
            <a:ext cx="9144000" cy="598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316662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187"/>
            <a:ext cx="9143999" cy="621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9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5383" y="5678129"/>
            <a:ext cx="6316662" cy="1143000"/>
          </a:xfrm>
        </p:spPr>
        <p:txBody>
          <a:bodyPr/>
          <a:lstStyle/>
          <a:p>
            <a:r>
              <a:rPr lang="en-US" dirty="0" smtClean="0"/>
              <a:t>Street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3733800" cy="2209800"/>
          </a:xfrm>
        </p:spPr>
        <p:txBody>
          <a:bodyPr/>
          <a:lstStyle/>
          <a:p>
            <a:r>
              <a:rPr lang="en-US" dirty="0"/>
              <a:t>Caesar Roman ruins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38610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8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316662" cy="629048"/>
          </a:xfrm>
        </p:spPr>
        <p:txBody>
          <a:bodyPr/>
          <a:lstStyle/>
          <a:p>
            <a:r>
              <a:rPr lang="en-US" dirty="0" smtClean="0"/>
              <a:t>Turin Olympic Bridge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048"/>
            <a:ext cx="9144000" cy="621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3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374"/>
            <a:ext cx="6316662" cy="75157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Lingotto</a:t>
            </a:r>
            <a:r>
              <a:rPr lang="en-US" dirty="0"/>
              <a:t> - Torino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9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Luci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D'artista</a:t>
            </a:r>
            <a:r>
              <a:rPr lang="en-US" dirty="0">
                <a:solidFill>
                  <a:srgbClr val="FFFFFF"/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9001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5" y="2458"/>
            <a:ext cx="8912205" cy="685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7039"/>
            <a:ext cx="5245510" cy="563562"/>
          </a:xfrm>
          <a:solidFill>
            <a:srgbClr val="FFFFFF">
              <a:alpha val="48000"/>
            </a:srgbClr>
          </a:solidFill>
        </p:spPr>
        <p:txBody>
          <a:bodyPr/>
          <a:lstStyle/>
          <a:p>
            <a:r>
              <a:rPr lang="en-US" b="1" dirty="0">
                <a:effectLst>
                  <a:outerShdw blurRad="50800" dist="38100" algn="l" rotWithShape="0">
                    <a:srgbClr val="FFFF00">
                      <a:alpha val="40000"/>
                    </a:srgbClr>
                  </a:outerShdw>
                </a:effectLst>
              </a:rPr>
              <a:t>New stadium of </a:t>
            </a:r>
            <a:r>
              <a:rPr lang="en-US" b="1" dirty="0" err="1">
                <a:effectLst>
                  <a:outerShdw blurRad="50800" dist="38100" algn="l" rotWithShape="0">
                    <a:srgbClr val="FFFF00">
                      <a:alpha val="40000"/>
                    </a:srgbClr>
                  </a:outerShdw>
                </a:effectLst>
              </a:rPr>
              <a:t>Juventus</a:t>
            </a:r>
            <a:endParaRPr lang="en-US" b="1" dirty="0">
              <a:effectLst>
                <a:outerShdw blurRad="50800" dist="38100" algn="l" rotWithShape="0">
                  <a:srgbClr val="FFFF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8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22123"/>
            <a:ext cx="6316662" cy="783508"/>
          </a:xfrm>
        </p:spPr>
        <p:txBody>
          <a:bodyPr/>
          <a:lstStyle/>
          <a:p>
            <a:r>
              <a:rPr lang="en-US" dirty="0" smtClean="0"/>
              <a:t>Egyptian Museum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6" y="761385"/>
            <a:ext cx="9172755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8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374"/>
            <a:ext cx="8983662" cy="766326"/>
          </a:xfrm>
        </p:spPr>
        <p:txBody>
          <a:bodyPr/>
          <a:lstStyle/>
          <a:p>
            <a:r>
              <a:rPr lang="it-IT" dirty="0"/>
              <a:t>tango in Galleria Subalpina (Torino)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0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840662" cy="657479"/>
          </a:xfrm>
        </p:spPr>
        <p:txBody>
          <a:bodyPr/>
          <a:lstStyle/>
          <a:p>
            <a:r>
              <a:rPr lang="en-US" dirty="0" smtClean="0"/>
              <a:t>Turin with the Alps in the background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" y="657479"/>
            <a:ext cx="9143999" cy="619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3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757" y="-1"/>
            <a:ext cx="6316662" cy="914399"/>
          </a:xfrm>
        </p:spPr>
        <p:txBody>
          <a:bodyPr/>
          <a:lstStyle/>
          <a:p>
            <a:r>
              <a:rPr lang="en-US" dirty="0" smtClean="0"/>
              <a:t>Park in Torino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773"/>
            <a:ext cx="91440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3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338401">
            <a:off x="875727" y="3661179"/>
            <a:ext cx="6316662" cy="1143000"/>
          </a:xfrm>
        </p:spPr>
        <p:txBody>
          <a:bodyPr/>
          <a:lstStyle/>
          <a:p>
            <a:r>
              <a:rPr lang="en-US" dirty="0" smtClean="0"/>
              <a:t>Piedmont &amp; Lake Country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16"/>
            <a:ext cx="4520381" cy="43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6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374"/>
            <a:ext cx="6316662" cy="751578"/>
          </a:xfrm>
        </p:spPr>
        <p:txBody>
          <a:bodyPr/>
          <a:lstStyle/>
          <a:p>
            <a:r>
              <a:rPr lang="en-US" dirty="0" err="1"/>
              <a:t>Orta</a:t>
            </a:r>
            <a:r>
              <a:rPr lang="en-US" dirty="0"/>
              <a:t> Streets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Aosta</a:t>
            </a:r>
            <a:r>
              <a:rPr lang="en-US" dirty="0"/>
              <a:t> Valley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0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0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6" y="0"/>
            <a:ext cx="920459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502" y="152400"/>
            <a:ext cx="6810375" cy="563562"/>
          </a:xfrm>
        </p:spPr>
        <p:txBody>
          <a:bodyPr/>
          <a:lstStyle/>
          <a:p>
            <a:r>
              <a:rPr lang="en-US" dirty="0"/>
              <a:t>A square in </a:t>
            </a:r>
            <a:r>
              <a:rPr lang="en-US" dirty="0" err="1"/>
              <a:t>Iseo</a:t>
            </a:r>
            <a:r>
              <a:rPr lang="en-US" dirty="0"/>
              <a:t> on </a:t>
            </a:r>
            <a:r>
              <a:rPr lang="en-US" dirty="0" err="1"/>
              <a:t>Iseo</a:t>
            </a:r>
            <a:r>
              <a:rPr lang="en-US" dirty="0"/>
              <a:t> Lake, Italy</a:t>
            </a:r>
          </a:p>
        </p:txBody>
      </p:sp>
    </p:spTree>
    <p:extLst>
      <p:ext uri="{BB962C8B-B14F-4D97-AF65-F5344CB8AC3E}">
        <p14:creationId xmlns:p14="http://schemas.microsoft.com/office/powerpoint/2010/main" val="37206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2819400" cy="3124200"/>
          </a:xfrm>
        </p:spPr>
        <p:txBody>
          <a:bodyPr/>
          <a:lstStyle/>
          <a:p>
            <a:r>
              <a:rPr lang="en-US" dirty="0"/>
              <a:t>Cliffs near Castro on </a:t>
            </a:r>
            <a:r>
              <a:rPr lang="en-US" dirty="0" err="1"/>
              <a:t>Iseo</a:t>
            </a:r>
            <a:r>
              <a:rPr lang="en-US" dirty="0"/>
              <a:t> Lake, Italy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746"/>
            <a:ext cx="5195841" cy="683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1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4"/>
            <a:ext cx="9176890" cy="68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57200"/>
            <a:ext cx="3657601" cy="1173162"/>
          </a:xfrm>
        </p:spPr>
        <p:txBody>
          <a:bodyPr/>
          <a:lstStyle/>
          <a:p>
            <a:r>
              <a:rPr lang="en-US" dirty="0" err="1"/>
              <a:t>Braies</a:t>
            </a:r>
            <a:r>
              <a:rPr lang="en-US" dirty="0"/>
              <a:t> Lake, South Tyrol, Italy</a:t>
            </a:r>
          </a:p>
        </p:txBody>
      </p:sp>
    </p:spTree>
    <p:extLst>
      <p:ext uri="{BB962C8B-B14F-4D97-AF65-F5344CB8AC3E}">
        <p14:creationId xmlns:p14="http://schemas.microsoft.com/office/powerpoint/2010/main" val="6195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" y="914400"/>
            <a:ext cx="2953544" cy="2819400"/>
          </a:xfrm>
        </p:spPr>
        <p:txBody>
          <a:bodyPr/>
          <a:lstStyle/>
          <a:p>
            <a:r>
              <a:rPr lang="en-US" dirty="0" err="1"/>
              <a:t>Lago</a:t>
            </a:r>
            <a:r>
              <a:rPr lang="en-US" dirty="0"/>
              <a:t> di </a:t>
            </a:r>
            <a:r>
              <a:rPr lang="en-US" dirty="0" err="1"/>
              <a:t>Braies</a:t>
            </a:r>
            <a:r>
              <a:rPr lang="en-US" dirty="0"/>
              <a:t> (Italia)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4128"/>
            <a:ext cx="4574753" cy="685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7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of San </a:t>
            </a:r>
            <a:r>
              <a:rPr lang="en-US" dirty="0" err="1"/>
              <a:t>Giulio</a:t>
            </a:r>
            <a:r>
              <a:rPr lang="en-US" dirty="0"/>
              <a:t> on Lake </a:t>
            </a:r>
            <a:r>
              <a:rPr lang="en-US" dirty="0" err="1"/>
              <a:t>Orta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"/>
            <a:ext cx="9138464" cy="686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5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58175" cy="1143000"/>
          </a:xfrm>
        </p:spPr>
        <p:txBody>
          <a:bodyPr/>
          <a:lstStyle/>
          <a:p>
            <a:r>
              <a:rPr lang="it-IT" dirty="0"/>
              <a:t>Isola dei Pescatori - Fishermen's Island</a:t>
            </a:r>
            <a:br>
              <a:rPr lang="it-IT" dirty="0"/>
            </a:b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12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5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Maggiore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524000"/>
            <a:ext cx="9144000" cy="462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3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658"/>
            <a:ext cx="9144000" cy="593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-270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199" y="0"/>
            <a:ext cx="5670755" cy="762000"/>
          </a:xfrm>
        </p:spPr>
        <p:txBody>
          <a:bodyPr/>
          <a:lstStyle/>
          <a:p>
            <a:r>
              <a:rPr lang="en-US" dirty="0" smtClean="0"/>
              <a:t>Po 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9144000" cy="57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29200"/>
            <a:ext cx="6316662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Simplon</a:t>
            </a:r>
          </a:p>
        </p:txBody>
      </p:sp>
    </p:spTree>
    <p:extLst>
      <p:ext uri="{BB962C8B-B14F-4D97-AF65-F5344CB8AC3E}">
        <p14:creationId xmlns:p14="http://schemas.microsoft.com/office/powerpoint/2010/main" val="42073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73186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563562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Lake Maggiore</a:t>
            </a:r>
          </a:p>
        </p:txBody>
      </p:sp>
    </p:spTree>
    <p:extLst>
      <p:ext uri="{BB962C8B-B14F-4D97-AF65-F5344CB8AC3E}">
        <p14:creationId xmlns:p14="http://schemas.microsoft.com/office/powerpoint/2010/main" val="28595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Maggiore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676400"/>
            <a:ext cx="9144000" cy="418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6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048000" cy="2773362"/>
          </a:xfrm>
        </p:spPr>
        <p:txBody>
          <a:bodyPr/>
          <a:lstStyle/>
          <a:p>
            <a:r>
              <a:rPr lang="en-US" dirty="0" smtClean="0"/>
              <a:t>Wedding Hall at the Turin City Hall.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"/>
            <a:ext cx="513707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832"/>
            <a:ext cx="6316662" cy="719623"/>
          </a:xfrm>
        </p:spPr>
        <p:txBody>
          <a:bodyPr/>
          <a:lstStyle/>
          <a:p>
            <a:r>
              <a:rPr lang="en-US" dirty="0"/>
              <a:t>Valentino Castle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729455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3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316662" cy="740664"/>
          </a:xfrm>
        </p:spPr>
        <p:txBody>
          <a:bodyPr/>
          <a:lstStyle/>
          <a:p>
            <a:r>
              <a:rPr lang="en-US" dirty="0" err="1"/>
              <a:t>Castello</a:t>
            </a:r>
            <a:r>
              <a:rPr lang="en-US" dirty="0"/>
              <a:t> square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0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22123"/>
            <a:ext cx="6316662" cy="743122"/>
          </a:xfrm>
        </p:spPr>
        <p:txBody>
          <a:bodyPr/>
          <a:lstStyle/>
          <a:p>
            <a:r>
              <a:rPr lang="en-US" dirty="0" err="1"/>
              <a:t>S.Carlo</a:t>
            </a:r>
            <a:r>
              <a:rPr lang="en-US" dirty="0"/>
              <a:t> square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999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taly map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570</TotalTime>
  <Words>150</Words>
  <Application>Microsoft Office PowerPoint</Application>
  <PresentationFormat>On-screen Show (4:3)</PresentationFormat>
  <Paragraphs>40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italy map</vt:lpstr>
      <vt:lpstr>1_Default Design</vt:lpstr>
      <vt:lpstr>Italy – Jewel of the Mediterranean  Part 5</vt:lpstr>
      <vt:lpstr>Turin (Torino), Piedmont, and Northern Lake Region</vt:lpstr>
      <vt:lpstr>Turin with the Alps in the background</vt:lpstr>
      <vt:lpstr>PowerPoint Presentation</vt:lpstr>
      <vt:lpstr>Wedding Hall at the Turin City Hall.</vt:lpstr>
      <vt:lpstr>Valentino Castle</vt:lpstr>
      <vt:lpstr>PowerPoint Presentation</vt:lpstr>
      <vt:lpstr>Castello square</vt:lpstr>
      <vt:lpstr>S.Carlo square</vt:lpstr>
      <vt:lpstr>Castle of Agliè </vt:lpstr>
      <vt:lpstr>Ponte sul fiume Po </vt:lpstr>
      <vt:lpstr>Palace Madama</vt:lpstr>
      <vt:lpstr>La Mole Antonelliana</vt:lpstr>
      <vt:lpstr>Basilica of Mary Help of Christians</vt:lpstr>
      <vt:lpstr>Porta Palatina</vt:lpstr>
      <vt:lpstr>Palace Carignano</vt:lpstr>
      <vt:lpstr>Chiesa della Gran Madre</vt:lpstr>
      <vt:lpstr>PowerPoint Presentation</vt:lpstr>
      <vt:lpstr>Neo-Gothic pinnacles</vt:lpstr>
      <vt:lpstr>Fountain Angelica</vt:lpstr>
      <vt:lpstr>PowerPoint Presentation</vt:lpstr>
      <vt:lpstr>Street Scene</vt:lpstr>
      <vt:lpstr>Caesar Roman ruins</vt:lpstr>
      <vt:lpstr>Turin Olympic Bridge</vt:lpstr>
      <vt:lpstr> Lingotto - Torino</vt:lpstr>
      <vt:lpstr>Luci D'artista Torino</vt:lpstr>
      <vt:lpstr>New stadium of Juventus</vt:lpstr>
      <vt:lpstr>Egyptian Museum</vt:lpstr>
      <vt:lpstr>tango in Galleria Subalpina (Torino)</vt:lpstr>
      <vt:lpstr>Park in Torino</vt:lpstr>
      <vt:lpstr>Piedmont &amp; Lake Country</vt:lpstr>
      <vt:lpstr>Orta Streets</vt:lpstr>
      <vt:lpstr>Aosta Valley</vt:lpstr>
      <vt:lpstr>A square in Iseo on Iseo Lake, Italy</vt:lpstr>
      <vt:lpstr>Cliffs near Castro on Iseo Lake, Italy</vt:lpstr>
      <vt:lpstr>Braies Lake, South Tyrol, Italy</vt:lpstr>
      <vt:lpstr>Lago di Braies (Italia)</vt:lpstr>
      <vt:lpstr>Island of San Giulio on Lake Orta</vt:lpstr>
      <vt:lpstr>PowerPoint Presentation</vt:lpstr>
      <vt:lpstr>Isola dei Pescatori - Fishermen's Island </vt:lpstr>
      <vt:lpstr>Lake Maggiore</vt:lpstr>
      <vt:lpstr>PowerPoint Presentation</vt:lpstr>
      <vt:lpstr>Po River</vt:lpstr>
      <vt:lpstr>Simplon</vt:lpstr>
      <vt:lpstr>Lake Maggiore</vt:lpstr>
      <vt:lpstr>Lake Maggiore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Italy: Jewel of the Mediterranean  Part 3</dc:title>
  <dc:creator>Joe</dc:creator>
  <cp:lastModifiedBy>Joe</cp:lastModifiedBy>
  <cp:revision>35</cp:revision>
  <dcterms:created xsi:type="dcterms:W3CDTF">2011-03-05T21:16:53Z</dcterms:created>
  <dcterms:modified xsi:type="dcterms:W3CDTF">2011-03-10T15:50:08Z</dcterms:modified>
</cp:coreProperties>
</file>