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3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4600"/>
  </p:normalViewPr>
  <p:slideViewPr>
    <p:cSldViewPr snapToGrid="0">
      <p:cViewPr varScale="1">
        <p:scale>
          <a:sx n="65" d="100"/>
          <a:sy n="65" d="100"/>
        </p:scale>
        <p:origin x="-143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76E22A3-E460-4543-8B8E-E946C144E9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984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2E7541A-041F-4952-A5F1-98E4A39C11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D5358D-8146-4F0F-8A90-0A8B289183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45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5AF525-2DD7-488A-904E-4B496DC9E3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71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215D03B-EADE-4ED3-B5B1-24B04B3F94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F9987F-B3CE-49AF-AFA9-60040EA941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095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D97FD1-DEA2-4493-84FC-BB5F3E34F4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827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D696A0-D183-4A4D-A485-28E327319C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89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BADE2E-E9E9-41F8-8D6A-F299C7C756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31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C19D60-F055-43A4-A4FB-FFEBA4EC40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0455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75866D-DF1E-4028-8D56-01253507E9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563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ED78F5-8146-430B-98BD-ADF9AD2288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33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5DD453-D916-4182-A87A-5FD7AA4218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757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71FF0A-B272-4095-A42B-409D4399B2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95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134BC-D80D-45E0-A2E1-E50944FABC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255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E10945-70D8-4AEA-9023-6F059F237C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46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42F72A-2872-43F7-A284-0548020BD9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86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5B87FF-A24E-4506-B591-5C16991C88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33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F6201-2503-4B5A-9A6A-8029CFD244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91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3FCA63-908C-49EB-BCF9-CD62931050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77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23A746-EC19-4CD6-9648-2ADE6A6D0A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93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C6F793-B37A-4B7B-B382-9F448FAD93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10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6A1C7A-24C2-4E8D-A7C6-84B43710E8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661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ECEA5AE-52E3-4313-926F-1B65E4CBCAE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1A621FC-D9A0-48F0-84F9-F0198C0BAA0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Italy – Jewel of the Mediterranean Part 7</a:t>
            </a:r>
            <a:endParaRPr lang="en-US" b="1" dirty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More views of Tuscany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097"/>
            <a:ext cx="9144000" cy="650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698756"/>
          </a:xfrm>
        </p:spPr>
        <p:txBody>
          <a:bodyPr/>
          <a:lstStyle/>
          <a:p>
            <a:r>
              <a:rPr lang="en-US" dirty="0" err="1" smtClean="0"/>
              <a:t>Offida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19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58952"/>
          </a:xfrm>
        </p:spPr>
        <p:txBody>
          <a:bodyPr/>
          <a:lstStyle/>
          <a:p>
            <a:r>
              <a:rPr lang="en-US" dirty="0" err="1" smtClean="0"/>
              <a:t>Tronto</a:t>
            </a:r>
            <a:endParaRPr lang="en-US" dirty="0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8952"/>
            <a:ext cx="9144000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175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77240"/>
          </a:xfrm>
        </p:spPr>
        <p:txBody>
          <a:bodyPr/>
          <a:lstStyle/>
          <a:p>
            <a:r>
              <a:rPr lang="en-US" dirty="0" smtClean="0"/>
              <a:t>San </a:t>
            </a:r>
            <a:r>
              <a:rPr lang="en-US" dirty="0" err="1" smtClean="0"/>
              <a:t>Severino</a:t>
            </a:r>
            <a:endParaRPr lang="en-US" dirty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7240"/>
            <a:ext cx="9144000" cy="608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452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Urbino</a:t>
            </a:r>
            <a:endParaRPr lang="en-US" dirty="0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1891"/>
            <a:ext cx="9144000" cy="478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219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342" y="5480819"/>
            <a:ext cx="8226425" cy="1143000"/>
          </a:xfrm>
        </p:spPr>
        <p:txBody>
          <a:bodyPr/>
          <a:lstStyle/>
          <a:p>
            <a:r>
              <a:rPr lang="en-US" dirty="0" err="1" smtClean="0"/>
              <a:t>Fabriano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18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77240"/>
          </a:xfrm>
        </p:spPr>
        <p:txBody>
          <a:bodyPr/>
          <a:lstStyle/>
          <a:p>
            <a:r>
              <a:rPr lang="en-US" dirty="0" smtClean="0"/>
              <a:t>Cagliari</a:t>
            </a:r>
            <a:endParaRPr lang="en-US" dirty="0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7240"/>
            <a:ext cx="9144000" cy="608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266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40664"/>
          </a:xfrm>
        </p:spPr>
        <p:txBody>
          <a:bodyPr/>
          <a:lstStyle/>
          <a:p>
            <a:r>
              <a:rPr lang="en-US" dirty="0" smtClean="0"/>
              <a:t>Cagliari</a:t>
            </a:r>
            <a:endParaRPr lang="en-US" dirty="0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0664"/>
            <a:ext cx="9144000" cy="611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292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Scenes from around Italy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2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545"/>
            <a:ext cx="9144000" cy="653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23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905"/>
            <a:ext cx="9144000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322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908" y="132735"/>
            <a:ext cx="9199907" cy="655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742"/>
            <a:ext cx="9144000" cy="585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503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582"/>
            <a:ext cx="9144000" cy="59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31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688"/>
            <a:ext cx="9144000" cy="607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312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36" y="-26056"/>
            <a:ext cx="8845052" cy="688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126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020176" cy="1695622"/>
          </a:xfrm>
        </p:spPr>
        <p:txBody>
          <a:bodyPr/>
          <a:lstStyle/>
          <a:p>
            <a:r>
              <a:rPr lang="en-US" dirty="0" smtClean="0"/>
              <a:t>Have your picture taken with a “gladiator” at The </a:t>
            </a:r>
            <a:r>
              <a:rPr lang="en-US" dirty="0" err="1" smtClean="0"/>
              <a:t>Trevi</a:t>
            </a:r>
            <a:r>
              <a:rPr lang="en-US" dirty="0" smtClean="0"/>
              <a:t> Fountain in Rome. “Gladiators” are more common outside of the </a:t>
            </a:r>
            <a:r>
              <a:rPr lang="en-US" dirty="0" err="1" smtClean="0"/>
              <a:t>Colosseum</a:t>
            </a:r>
            <a:r>
              <a:rPr lang="en-US" dirty="0" smtClean="0"/>
              <a:t> in Rome.</a:t>
            </a:r>
            <a:endParaRPr lang="en-US" dirty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95622"/>
            <a:ext cx="9143999" cy="516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281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373"/>
            <a:ext cx="9144000" cy="611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93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680"/>
            <a:ext cx="9144000" cy="607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65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045" y="1"/>
            <a:ext cx="63162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570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47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150"/>
            <a:ext cx="9144000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02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95" y="0"/>
            <a:ext cx="8226425" cy="1143000"/>
          </a:xfrm>
        </p:spPr>
        <p:txBody>
          <a:bodyPr/>
          <a:lstStyle/>
          <a:p>
            <a:r>
              <a:rPr lang="en-US" dirty="0" smtClean="0"/>
              <a:t>Tuscan Landscape</a:t>
            </a:r>
            <a:endParaRPr lang="en-US" dirty="0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84" y="1435664"/>
            <a:ext cx="9165984" cy="5142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480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687"/>
            <a:ext cx="9144000" cy="607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146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407"/>
            <a:ext cx="9144000" cy="608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176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646"/>
            <a:ext cx="9173748" cy="6118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18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73639"/>
            <a:ext cx="9144001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113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48" y="370401"/>
            <a:ext cx="9173748" cy="6118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957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42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522"/>
            <a:ext cx="9143999" cy="6640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429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85659"/>
            <a:ext cx="9144000" cy="5451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069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814" y="383458"/>
            <a:ext cx="9187813" cy="6062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820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159" y="0"/>
            <a:ext cx="8226425" cy="782894"/>
          </a:xfrm>
        </p:spPr>
        <p:txBody>
          <a:bodyPr/>
          <a:lstStyle/>
          <a:p>
            <a:r>
              <a:rPr lang="en-US" dirty="0" err="1" smtClean="0"/>
              <a:t>Ancona</a:t>
            </a:r>
            <a:endParaRPr lang="en-US" dirty="0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6" y="782894"/>
            <a:ext cx="9149256" cy="607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05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913" y="0"/>
            <a:ext cx="8226425" cy="739110"/>
          </a:xfrm>
        </p:spPr>
        <p:txBody>
          <a:bodyPr/>
          <a:lstStyle/>
          <a:p>
            <a:r>
              <a:rPr lang="en-US" dirty="0" smtClean="0"/>
              <a:t>Loreto</a:t>
            </a:r>
            <a:endParaRPr lang="en-US" dirty="0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48" y="739110"/>
            <a:ext cx="9173748" cy="6118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73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58952"/>
          </a:xfrm>
        </p:spPr>
        <p:txBody>
          <a:bodyPr/>
          <a:lstStyle/>
          <a:p>
            <a:r>
              <a:rPr lang="en-US" dirty="0" err="1" smtClean="0"/>
              <a:t>Magliano</a:t>
            </a:r>
            <a:endParaRPr lang="en-US" dirty="0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8952"/>
            <a:ext cx="9144000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313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ind_1082_slide">
  <a:themeElements>
    <a:clrScheme name="Office Theme 2">
      <a:dk1>
        <a:srgbClr val="000000"/>
      </a:dk1>
      <a:lt1>
        <a:srgbClr val="CCFFCC"/>
      </a:lt1>
      <a:dk2>
        <a:srgbClr val="000000"/>
      </a:dk2>
      <a:lt2>
        <a:srgbClr val="B2B2B2"/>
      </a:lt2>
      <a:accent1>
        <a:srgbClr val="7A991F"/>
      </a:accent1>
      <a:accent2>
        <a:srgbClr val="007CA6"/>
      </a:accent2>
      <a:accent3>
        <a:srgbClr val="E2FFE2"/>
      </a:accent3>
      <a:accent4>
        <a:srgbClr val="000000"/>
      </a:accent4>
      <a:accent5>
        <a:srgbClr val="BECAAB"/>
      </a:accent5>
      <a:accent6>
        <a:srgbClr val="007096"/>
      </a:accent6>
      <a:hlink>
        <a:srgbClr val="198019"/>
      </a:hlink>
      <a:folHlink>
        <a:srgbClr val="2E5B99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CCFFCC"/>
        </a:lt1>
        <a:dk2>
          <a:srgbClr val="000000"/>
        </a:dk2>
        <a:lt2>
          <a:srgbClr val="B2B2B2"/>
        </a:lt2>
        <a:accent1>
          <a:srgbClr val="24B224"/>
        </a:accent1>
        <a:accent2>
          <a:srgbClr val="009954"/>
        </a:accent2>
        <a:accent3>
          <a:srgbClr val="E2FFE2"/>
        </a:accent3>
        <a:accent4>
          <a:srgbClr val="000000"/>
        </a:accent4>
        <a:accent5>
          <a:srgbClr val="ACD5AC"/>
        </a:accent5>
        <a:accent6>
          <a:srgbClr val="008A4B"/>
        </a:accent6>
        <a:hlink>
          <a:srgbClr val="198019"/>
        </a:hlink>
        <a:folHlink>
          <a:srgbClr val="0073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CCFFCC"/>
        </a:lt1>
        <a:dk2>
          <a:srgbClr val="000000"/>
        </a:dk2>
        <a:lt2>
          <a:srgbClr val="B2B2B2"/>
        </a:lt2>
        <a:accent1>
          <a:srgbClr val="7A991F"/>
        </a:accent1>
        <a:accent2>
          <a:srgbClr val="007CA6"/>
        </a:accent2>
        <a:accent3>
          <a:srgbClr val="E2FFE2"/>
        </a:accent3>
        <a:accent4>
          <a:srgbClr val="000000"/>
        </a:accent4>
        <a:accent5>
          <a:srgbClr val="BECAAB"/>
        </a:accent5>
        <a:accent6>
          <a:srgbClr val="007096"/>
        </a:accent6>
        <a:hlink>
          <a:srgbClr val="198019"/>
        </a:hlink>
        <a:folHlink>
          <a:srgbClr val="2E5B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CCFFCC"/>
        </a:lt1>
        <a:dk2>
          <a:srgbClr val="000000"/>
        </a:dk2>
        <a:lt2>
          <a:srgbClr val="B2B2B2"/>
        </a:lt2>
        <a:accent1>
          <a:srgbClr val="BF6930"/>
        </a:accent1>
        <a:accent2>
          <a:srgbClr val="1F991F"/>
        </a:accent2>
        <a:accent3>
          <a:srgbClr val="E2FFE2"/>
        </a:accent3>
        <a:accent4>
          <a:srgbClr val="000000"/>
        </a:accent4>
        <a:accent5>
          <a:srgbClr val="DCB9AD"/>
        </a:accent5>
        <a:accent6>
          <a:srgbClr val="1B8A1B"/>
        </a:accent6>
        <a:hlink>
          <a:srgbClr val="A73D73"/>
        </a:hlink>
        <a:folHlink>
          <a:srgbClr val="7C3D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CCFFCC"/>
        </a:lt1>
        <a:dk2>
          <a:srgbClr val="000000"/>
        </a:dk2>
        <a:lt2>
          <a:srgbClr val="B2B2B2"/>
        </a:lt2>
        <a:accent1>
          <a:srgbClr val="B28F00"/>
        </a:accent1>
        <a:accent2>
          <a:srgbClr val="CC5252"/>
        </a:accent2>
        <a:accent3>
          <a:srgbClr val="E2FFE2"/>
        </a:accent3>
        <a:accent4>
          <a:srgbClr val="000000"/>
        </a:accent4>
        <a:accent5>
          <a:srgbClr val="D5C6AA"/>
        </a:accent5>
        <a:accent6>
          <a:srgbClr val="B94949"/>
        </a:accent6>
        <a:hlink>
          <a:srgbClr val="5B4BA6"/>
        </a:hlink>
        <a:folHlink>
          <a:srgbClr val="1980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24B224"/>
        </a:accent1>
        <a:accent2>
          <a:srgbClr val="009954"/>
        </a:accent2>
        <a:accent3>
          <a:srgbClr val="FFFFFF"/>
        </a:accent3>
        <a:accent4>
          <a:srgbClr val="000000"/>
        </a:accent4>
        <a:accent5>
          <a:srgbClr val="ACD5AC"/>
        </a:accent5>
        <a:accent6>
          <a:srgbClr val="008A4B"/>
        </a:accent6>
        <a:hlink>
          <a:srgbClr val="198019"/>
        </a:hlink>
        <a:folHlink>
          <a:srgbClr val="0073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7A991F"/>
        </a:accent1>
        <a:accent2>
          <a:srgbClr val="007CA6"/>
        </a:accent2>
        <a:accent3>
          <a:srgbClr val="FFFFFF"/>
        </a:accent3>
        <a:accent4>
          <a:srgbClr val="000000"/>
        </a:accent4>
        <a:accent5>
          <a:srgbClr val="BECAAB"/>
        </a:accent5>
        <a:accent6>
          <a:srgbClr val="007096"/>
        </a:accent6>
        <a:hlink>
          <a:srgbClr val="198019"/>
        </a:hlink>
        <a:folHlink>
          <a:srgbClr val="2E5B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F6930"/>
        </a:accent1>
        <a:accent2>
          <a:srgbClr val="1F991F"/>
        </a:accent2>
        <a:accent3>
          <a:srgbClr val="FFFFFF"/>
        </a:accent3>
        <a:accent4>
          <a:srgbClr val="000000"/>
        </a:accent4>
        <a:accent5>
          <a:srgbClr val="DCB9AD"/>
        </a:accent5>
        <a:accent6>
          <a:srgbClr val="1B8A1B"/>
        </a:accent6>
        <a:hlink>
          <a:srgbClr val="A73D73"/>
        </a:hlink>
        <a:folHlink>
          <a:srgbClr val="7C3D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8F00"/>
        </a:accent1>
        <a:accent2>
          <a:srgbClr val="CC5252"/>
        </a:accent2>
        <a:accent3>
          <a:srgbClr val="FFFFFF"/>
        </a:accent3>
        <a:accent4>
          <a:srgbClr val="000000"/>
        </a:accent4>
        <a:accent5>
          <a:srgbClr val="D5C6AA"/>
        </a:accent5>
        <a:accent6>
          <a:srgbClr val="B94949"/>
        </a:accent6>
        <a:hlink>
          <a:srgbClr val="5B4BA6"/>
        </a:hlink>
        <a:folHlink>
          <a:srgbClr val="198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CCFFCC"/>
      </a:lt1>
      <a:dk2>
        <a:srgbClr val="000000"/>
      </a:dk2>
      <a:lt2>
        <a:srgbClr val="B2B2B2"/>
      </a:lt2>
      <a:accent1>
        <a:srgbClr val="7A991F"/>
      </a:accent1>
      <a:accent2>
        <a:srgbClr val="007CA6"/>
      </a:accent2>
      <a:accent3>
        <a:srgbClr val="E2FFE2"/>
      </a:accent3>
      <a:accent4>
        <a:srgbClr val="000000"/>
      </a:accent4>
      <a:accent5>
        <a:srgbClr val="BECAAB"/>
      </a:accent5>
      <a:accent6>
        <a:srgbClr val="007096"/>
      </a:accent6>
      <a:hlink>
        <a:srgbClr val="198019"/>
      </a:hlink>
      <a:folHlink>
        <a:srgbClr val="2E5B99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CCFFCC"/>
        </a:lt1>
        <a:dk2>
          <a:srgbClr val="000000"/>
        </a:dk2>
        <a:lt2>
          <a:srgbClr val="B2B2B2"/>
        </a:lt2>
        <a:accent1>
          <a:srgbClr val="24B224"/>
        </a:accent1>
        <a:accent2>
          <a:srgbClr val="009954"/>
        </a:accent2>
        <a:accent3>
          <a:srgbClr val="E2FFE2"/>
        </a:accent3>
        <a:accent4>
          <a:srgbClr val="000000"/>
        </a:accent4>
        <a:accent5>
          <a:srgbClr val="ACD5AC"/>
        </a:accent5>
        <a:accent6>
          <a:srgbClr val="008A4B"/>
        </a:accent6>
        <a:hlink>
          <a:srgbClr val="198019"/>
        </a:hlink>
        <a:folHlink>
          <a:srgbClr val="0073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CCFFCC"/>
        </a:lt1>
        <a:dk2>
          <a:srgbClr val="000000"/>
        </a:dk2>
        <a:lt2>
          <a:srgbClr val="B2B2B2"/>
        </a:lt2>
        <a:accent1>
          <a:srgbClr val="7A991F"/>
        </a:accent1>
        <a:accent2>
          <a:srgbClr val="007CA6"/>
        </a:accent2>
        <a:accent3>
          <a:srgbClr val="E2FFE2"/>
        </a:accent3>
        <a:accent4>
          <a:srgbClr val="000000"/>
        </a:accent4>
        <a:accent5>
          <a:srgbClr val="BECAAB"/>
        </a:accent5>
        <a:accent6>
          <a:srgbClr val="007096"/>
        </a:accent6>
        <a:hlink>
          <a:srgbClr val="198019"/>
        </a:hlink>
        <a:folHlink>
          <a:srgbClr val="2E5B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CCFFCC"/>
        </a:lt1>
        <a:dk2>
          <a:srgbClr val="000000"/>
        </a:dk2>
        <a:lt2>
          <a:srgbClr val="B2B2B2"/>
        </a:lt2>
        <a:accent1>
          <a:srgbClr val="BF6930"/>
        </a:accent1>
        <a:accent2>
          <a:srgbClr val="1F991F"/>
        </a:accent2>
        <a:accent3>
          <a:srgbClr val="E2FFE2"/>
        </a:accent3>
        <a:accent4>
          <a:srgbClr val="000000"/>
        </a:accent4>
        <a:accent5>
          <a:srgbClr val="DCB9AD"/>
        </a:accent5>
        <a:accent6>
          <a:srgbClr val="1B8A1B"/>
        </a:accent6>
        <a:hlink>
          <a:srgbClr val="A73D73"/>
        </a:hlink>
        <a:folHlink>
          <a:srgbClr val="7C3D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CCFFCC"/>
        </a:lt1>
        <a:dk2>
          <a:srgbClr val="000000"/>
        </a:dk2>
        <a:lt2>
          <a:srgbClr val="B2B2B2"/>
        </a:lt2>
        <a:accent1>
          <a:srgbClr val="B28F00"/>
        </a:accent1>
        <a:accent2>
          <a:srgbClr val="CC5252"/>
        </a:accent2>
        <a:accent3>
          <a:srgbClr val="E2FFE2"/>
        </a:accent3>
        <a:accent4>
          <a:srgbClr val="000000"/>
        </a:accent4>
        <a:accent5>
          <a:srgbClr val="D5C6AA"/>
        </a:accent5>
        <a:accent6>
          <a:srgbClr val="B94949"/>
        </a:accent6>
        <a:hlink>
          <a:srgbClr val="5B4BA6"/>
        </a:hlink>
        <a:folHlink>
          <a:srgbClr val="1980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24B224"/>
        </a:accent1>
        <a:accent2>
          <a:srgbClr val="009954"/>
        </a:accent2>
        <a:accent3>
          <a:srgbClr val="FFFFFF"/>
        </a:accent3>
        <a:accent4>
          <a:srgbClr val="000000"/>
        </a:accent4>
        <a:accent5>
          <a:srgbClr val="ACD5AC"/>
        </a:accent5>
        <a:accent6>
          <a:srgbClr val="008A4B"/>
        </a:accent6>
        <a:hlink>
          <a:srgbClr val="198019"/>
        </a:hlink>
        <a:folHlink>
          <a:srgbClr val="0073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7A991F"/>
        </a:accent1>
        <a:accent2>
          <a:srgbClr val="007CA6"/>
        </a:accent2>
        <a:accent3>
          <a:srgbClr val="FFFFFF"/>
        </a:accent3>
        <a:accent4>
          <a:srgbClr val="000000"/>
        </a:accent4>
        <a:accent5>
          <a:srgbClr val="BECAAB"/>
        </a:accent5>
        <a:accent6>
          <a:srgbClr val="007096"/>
        </a:accent6>
        <a:hlink>
          <a:srgbClr val="198019"/>
        </a:hlink>
        <a:folHlink>
          <a:srgbClr val="2E5B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F6930"/>
        </a:accent1>
        <a:accent2>
          <a:srgbClr val="1F991F"/>
        </a:accent2>
        <a:accent3>
          <a:srgbClr val="FFFFFF"/>
        </a:accent3>
        <a:accent4>
          <a:srgbClr val="000000"/>
        </a:accent4>
        <a:accent5>
          <a:srgbClr val="DCB9AD"/>
        </a:accent5>
        <a:accent6>
          <a:srgbClr val="1B8A1B"/>
        </a:accent6>
        <a:hlink>
          <a:srgbClr val="A73D73"/>
        </a:hlink>
        <a:folHlink>
          <a:srgbClr val="7C3D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8F00"/>
        </a:accent1>
        <a:accent2>
          <a:srgbClr val="CC5252"/>
        </a:accent2>
        <a:accent3>
          <a:srgbClr val="FFFFFF"/>
        </a:accent3>
        <a:accent4>
          <a:srgbClr val="000000"/>
        </a:accent4>
        <a:accent5>
          <a:srgbClr val="D5C6AA"/>
        </a:accent5>
        <a:accent6>
          <a:srgbClr val="B94949"/>
        </a:accent6>
        <a:hlink>
          <a:srgbClr val="5B4BA6"/>
        </a:hlink>
        <a:folHlink>
          <a:srgbClr val="198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</TotalTime>
  <Words>58</Words>
  <Application>Microsoft Office PowerPoint</Application>
  <PresentationFormat>On-screen Show (4:3)</PresentationFormat>
  <Paragraphs>15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Arial</vt:lpstr>
      <vt:lpstr>ind_1082_slide</vt:lpstr>
      <vt:lpstr>1_Default Design</vt:lpstr>
      <vt:lpstr>Italy – Jewel of the Mediterranean Part 7</vt:lpstr>
      <vt:lpstr>PowerPoint Presentation</vt:lpstr>
      <vt:lpstr>Tuscan Landscape</vt:lpstr>
      <vt:lpstr>PowerPoint Presentation</vt:lpstr>
      <vt:lpstr>PowerPoint Presentation</vt:lpstr>
      <vt:lpstr>PowerPoint Presentation</vt:lpstr>
      <vt:lpstr>Ancona</vt:lpstr>
      <vt:lpstr>Loreto</vt:lpstr>
      <vt:lpstr>Magliano</vt:lpstr>
      <vt:lpstr>Offida</vt:lpstr>
      <vt:lpstr>Tronto</vt:lpstr>
      <vt:lpstr>San Severino</vt:lpstr>
      <vt:lpstr>Urbino</vt:lpstr>
      <vt:lpstr>Fabriano</vt:lpstr>
      <vt:lpstr>Cagliari</vt:lpstr>
      <vt:lpstr>Cagliari</vt:lpstr>
      <vt:lpstr>Scenes from around Italy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Have your picture taken with a “gladiator” at The Trevi Fountain in Rome. “Gladiators” are more common outside of the Colosseum in Rome.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</dc:creator>
  <cp:lastModifiedBy>Joe</cp:lastModifiedBy>
  <cp:revision>2</cp:revision>
  <dcterms:created xsi:type="dcterms:W3CDTF">2011-03-16T11:28:16Z</dcterms:created>
  <dcterms:modified xsi:type="dcterms:W3CDTF">2011-03-16T11:51:14Z</dcterms:modified>
</cp:coreProperties>
</file>