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48"/>
  </p:notesMasterIdLst>
  <p:sldIdLst>
    <p:sldId id="256" r:id="rId3"/>
    <p:sldId id="257" r:id="rId4"/>
    <p:sldId id="258" r:id="rId5"/>
    <p:sldId id="259" r:id="rId6"/>
    <p:sldId id="260" r:id="rId7"/>
    <p:sldId id="261" r:id="rId8"/>
    <p:sldId id="264" r:id="rId9"/>
    <p:sldId id="265" r:id="rId10"/>
    <p:sldId id="262" r:id="rId11"/>
    <p:sldId id="263" r:id="rId12"/>
    <p:sldId id="266" r:id="rId13"/>
    <p:sldId id="267" r:id="rId14"/>
    <p:sldId id="268" r:id="rId15"/>
    <p:sldId id="269" r:id="rId16"/>
    <p:sldId id="270" r:id="rId17"/>
    <p:sldId id="271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272" r:id="rId36"/>
    <p:sldId id="273" r:id="rId37"/>
    <p:sldId id="274" r:id="rId38"/>
    <p:sldId id="275" r:id="rId39"/>
    <p:sldId id="276" r:id="rId40"/>
    <p:sldId id="277" r:id="rId41"/>
    <p:sldId id="278" r:id="rId42"/>
    <p:sldId id="279" r:id="rId43"/>
    <p:sldId id="280" r:id="rId44"/>
    <p:sldId id="281" r:id="rId45"/>
    <p:sldId id="282" r:id="rId46"/>
    <p:sldId id="283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>
      <p:cViewPr varScale="1">
        <p:scale>
          <a:sx n="53" d="100"/>
          <a:sy n="53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3E50322-391A-4CA1-A9E2-F837F07621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24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50322-391A-4CA1-A9E2-F837F07621A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726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1ED6F51-FE5B-48B8-BB76-3B8489EAC0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62949-8DD6-47F7-85B4-0C06E26D1F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90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8A7D2-305E-40FC-83E9-73CE1FE1AB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99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3FBC23A-0CBA-4B03-87F1-272EF65FD3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1B63D7-DA63-4EFC-B299-88DB8B2D64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00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1996A6-0C56-4489-B376-7139FB2CE1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18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D94BB1-83AE-43ED-BCA4-6FB685A0E1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46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A180DD-511F-4DEA-BA9A-545B328724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70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46D882-2F20-4F50-B765-286960293E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713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A8524-03DB-4AF7-B80C-0F27268E19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59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361AD-28DF-4F70-8D9E-52791CB57C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36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9300B3-2B55-48B5-A9C0-26AFA24F71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78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FB3FC-5B4B-436F-8038-DA6A5632D7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33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02F986-580A-4076-9415-152C47639B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11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A5A8C5-D218-4402-A6AE-57613A28CB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71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857DB-1668-4084-B9E0-F47585D58E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8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7D0B60-2D91-4E58-B4FE-F874DCE256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0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1EB1D-C67D-44A7-A1B0-43A009E9D5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2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17E5A7-FD20-43C0-94F5-D44CC52EDF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89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C4018-56AB-4A8D-AF84-89A2690216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3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61866-7F38-4408-9361-049D3CF1D0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30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4AEC7C-EFE9-4C10-976A-87925CAB91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9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5A8477-FCD5-4BD6-9671-BD3AFCE4AC3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0A1E1A9-2DA6-4FD0-A92A-FBB0A258A23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Italy – Jewel of the Mediterranean Part 6</a:t>
            </a:r>
            <a:endParaRPr lang="en-US" b="1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/>
              <a:t>More Cities of Italy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Ferrara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62200"/>
            <a:ext cx="9143999" cy="342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727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3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443" y="0"/>
            <a:ext cx="6316662" cy="722555"/>
          </a:xfrm>
        </p:spPr>
        <p:txBody>
          <a:bodyPr/>
          <a:lstStyle/>
          <a:p>
            <a:r>
              <a:rPr lang="en-US" dirty="0" smtClean="0"/>
              <a:t>Rimini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2" y="722555"/>
            <a:ext cx="9144000" cy="612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3423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" y="381000"/>
            <a:ext cx="9144000" cy="611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350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5626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rgbClr val="FFFFFF"/>
                </a:solidFill>
              </a:rPr>
              <a:t>Mausoleum of </a:t>
            </a:r>
            <a:r>
              <a:rPr lang="en-US" b="1" dirty="0" err="1">
                <a:solidFill>
                  <a:srgbClr val="FFFFFF"/>
                </a:solidFill>
              </a:rPr>
              <a:t>Galla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Placidia</a:t>
            </a:r>
            <a:r>
              <a:rPr lang="en-US" b="1" dirty="0">
                <a:solidFill>
                  <a:srgbClr val="FFFFFF"/>
                </a:solidFill>
              </a:rPr>
              <a:t>-Ravenna</a:t>
            </a:r>
          </a:p>
        </p:txBody>
      </p:sp>
    </p:spTree>
    <p:extLst>
      <p:ext uri="{BB962C8B-B14F-4D97-AF65-F5344CB8AC3E}">
        <p14:creationId xmlns:p14="http://schemas.microsoft.com/office/powerpoint/2010/main" val="2223683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83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678" y="5671391"/>
            <a:ext cx="6316662" cy="11430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Maritime museum</a:t>
            </a:r>
          </a:p>
        </p:txBody>
      </p:sp>
    </p:spTree>
    <p:extLst>
      <p:ext uri="{BB962C8B-B14F-4D97-AF65-F5344CB8AC3E}">
        <p14:creationId xmlns:p14="http://schemas.microsoft.com/office/powerpoint/2010/main" val="2574212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743109"/>
            <a:ext cx="853440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Basilica of </a:t>
            </a:r>
            <a:r>
              <a:rPr lang="en-US" b="1" dirty="0" err="1">
                <a:solidFill>
                  <a:srgbClr val="FFFFFF"/>
                </a:solidFill>
              </a:rPr>
              <a:t>Sant'Apollinare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Nuovo</a:t>
            </a:r>
            <a:r>
              <a:rPr lang="en-US" b="1" dirty="0">
                <a:solidFill>
                  <a:srgbClr val="FFFFFF"/>
                </a:solidFill>
              </a:rPr>
              <a:t>-Ravenna</a:t>
            </a:r>
          </a:p>
        </p:txBody>
      </p:sp>
    </p:spTree>
    <p:extLst>
      <p:ext uri="{BB962C8B-B14F-4D97-AF65-F5344CB8AC3E}">
        <p14:creationId xmlns:p14="http://schemas.microsoft.com/office/powerpoint/2010/main" val="373234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19400"/>
            <a:ext cx="7772400" cy="1362075"/>
          </a:xfrm>
        </p:spPr>
        <p:txBody>
          <a:bodyPr/>
          <a:lstStyle/>
          <a:p>
            <a:r>
              <a:rPr lang="en-US" dirty="0" smtClean="0"/>
              <a:t>Southern Italy around Naples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Oval 4"/>
          <p:cNvSpPr/>
          <p:nvPr/>
        </p:nvSpPr>
        <p:spPr>
          <a:xfrm rot="2505893">
            <a:off x="1496276" y="5431842"/>
            <a:ext cx="381000" cy="2286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4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125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5" y="-4482"/>
            <a:ext cx="9135035" cy="755007"/>
          </a:xfrm>
        </p:spPr>
        <p:txBody>
          <a:bodyPr/>
          <a:lstStyle/>
          <a:p>
            <a:r>
              <a:rPr lang="en-US" dirty="0" err="1"/>
              <a:t>Pompei</a:t>
            </a:r>
            <a:r>
              <a:rPr lang="en-US" dirty="0"/>
              <a:t> Jupiter Temple and Mount Vesuvius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" y="750525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47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5962" y="0"/>
            <a:ext cx="6316662" cy="804672"/>
          </a:xfrm>
        </p:spPr>
        <p:txBody>
          <a:bodyPr/>
          <a:lstStyle/>
          <a:p>
            <a:r>
              <a:rPr lang="en-US" dirty="0" smtClean="0"/>
              <a:t>Bologna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" y="804672"/>
            <a:ext cx="9144000" cy="605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662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0"/>
            <a:ext cx="4953000" cy="609600"/>
          </a:xfrm>
        </p:spPr>
        <p:txBody>
          <a:bodyPr/>
          <a:lstStyle/>
          <a:p>
            <a:r>
              <a:rPr lang="en-US" dirty="0" err="1"/>
              <a:t>Santuario</a:t>
            </a:r>
            <a:r>
              <a:rPr lang="en-US" dirty="0"/>
              <a:t> </a:t>
            </a:r>
            <a:r>
              <a:rPr lang="en-US" dirty="0" err="1"/>
              <a:t>Pompei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15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384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70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algn="ctr"/>
            <a:r>
              <a:rPr lang="it-IT" dirty="0"/>
              <a:t>National Park of Cilento and Vallo di Diano Paestum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14400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71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327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57213"/>
            <a:ext cx="9144000" cy="559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397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412"/>
            <a:ext cx="9144000" cy="1143000"/>
          </a:xfrm>
        </p:spPr>
        <p:txBody>
          <a:bodyPr/>
          <a:lstStyle/>
          <a:p>
            <a:pPr algn="ctr"/>
            <a:r>
              <a:rPr lang="en-US" dirty="0"/>
              <a:t>Well-preserved grave plaques in the museum of </a:t>
            </a:r>
            <a:r>
              <a:rPr lang="en-US" dirty="0" smtClean="0"/>
              <a:t>Paestum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798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-22412"/>
            <a:ext cx="6316662" cy="827084"/>
          </a:xfrm>
        </p:spPr>
        <p:txBody>
          <a:bodyPr/>
          <a:lstStyle/>
          <a:p>
            <a:r>
              <a:rPr lang="en-US" dirty="0"/>
              <a:t>Home of Axel </a:t>
            </a:r>
            <a:r>
              <a:rPr lang="en-US" dirty="0" err="1"/>
              <a:t>Munthe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4672"/>
            <a:ext cx="9144000" cy="605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282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070" y="35859"/>
            <a:ext cx="6941896" cy="683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3866" y="5697"/>
            <a:ext cx="6316662" cy="680103"/>
          </a:xfrm>
        </p:spPr>
        <p:txBody>
          <a:bodyPr/>
          <a:lstStyle/>
          <a:p>
            <a:r>
              <a:rPr lang="en-US" b="1" dirty="0">
                <a:solidFill>
                  <a:srgbClr val="FFFFFF"/>
                </a:solidFill>
              </a:rPr>
              <a:t>Ischia - St. Angelo</a:t>
            </a:r>
          </a:p>
        </p:txBody>
      </p:sp>
    </p:spTree>
    <p:extLst>
      <p:ext uri="{BB962C8B-B14F-4D97-AF65-F5344CB8AC3E}">
        <p14:creationId xmlns:p14="http://schemas.microsoft.com/office/powerpoint/2010/main" val="37125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926" y="-22412"/>
            <a:ext cx="6316662" cy="713412"/>
          </a:xfrm>
        </p:spPr>
        <p:txBody>
          <a:bodyPr/>
          <a:lstStyle/>
          <a:p>
            <a:r>
              <a:rPr lang="en-US" dirty="0" err="1" smtClean="0"/>
              <a:t>Positano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000"/>
            <a:ext cx="9144000" cy="613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410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Procida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058275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4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98" y="0"/>
            <a:ext cx="9154297" cy="6850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5926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0"/>
            <a:ext cx="6316662" cy="758952"/>
          </a:xfrm>
        </p:spPr>
        <p:txBody>
          <a:bodyPr/>
          <a:lstStyle/>
          <a:p>
            <a:r>
              <a:rPr lang="en-US" dirty="0" smtClean="0"/>
              <a:t>Sorrento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952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78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3891" y="0"/>
            <a:ext cx="6316662" cy="830916"/>
          </a:xfrm>
        </p:spPr>
        <p:txBody>
          <a:bodyPr/>
          <a:lstStyle/>
          <a:p>
            <a:r>
              <a:rPr lang="en-US" dirty="0" smtClean="0"/>
              <a:t>Sorrento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" y="830916"/>
            <a:ext cx="9115425" cy="599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730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7338" y="0"/>
            <a:ext cx="6316662" cy="1143000"/>
          </a:xfrm>
        </p:spPr>
        <p:txBody>
          <a:bodyPr/>
          <a:lstStyle/>
          <a:p>
            <a:r>
              <a:rPr lang="en-US" dirty="0"/>
              <a:t>Mount Vesuvius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0174"/>
            <a:ext cx="9144000" cy="544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48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642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Scenes of Life in Italy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0074"/>
            <a:ext cx="6248400" cy="42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10350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345" y="0"/>
            <a:ext cx="5123330" cy="68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26809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664"/>
            <a:ext cx="9144000" cy="611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2536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6000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768"/>
            <a:ext cx="9144000" cy="597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82555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599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3891" y="31376"/>
            <a:ext cx="6316662" cy="783460"/>
          </a:xfrm>
        </p:spPr>
        <p:txBody>
          <a:bodyPr/>
          <a:lstStyle/>
          <a:p>
            <a:r>
              <a:rPr lang="en-US" dirty="0"/>
              <a:t>Fountain Neptune-Bologna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4836"/>
            <a:ext cx="9144000" cy="604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76334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858" y="-8965"/>
            <a:ext cx="725714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1476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272"/>
            <a:ext cx="9144000" cy="628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2964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57200"/>
            <a:ext cx="91059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7704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9149"/>
            <a:ext cx="9144000" cy="592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42909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584"/>
            <a:ext cx="9144000" cy="60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94563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952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73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648575" cy="944562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Maggiore square-Bologna</a:t>
            </a:r>
          </a:p>
        </p:txBody>
      </p:sp>
    </p:spTree>
    <p:extLst>
      <p:ext uri="{BB962C8B-B14F-4D97-AF65-F5344CB8AC3E}">
        <p14:creationId xmlns:p14="http://schemas.microsoft.com/office/powerpoint/2010/main" val="3783359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3733800" cy="2514600"/>
          </a:xfrm>
        </p:spPr>
        <p:txBody>
          <a:bodyPr/>
          <a:lstStyle/>
          <a:p>
            <a:r>
              <a:rPr lang="en-US" dirty="0"/>
              <a:t>Baptistery-Parma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494" y="0"/>
            <a:ext cx="457428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056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9371" y="-30162"/>
            <a:ext cx="6316662" cy="789114"/>
          </a:xfrm>
        </p:spPr>
        <p:txBody>
          <a:bodyPr/>
          <a:lstStyle/>
          <a:p>
            <a:r>
              <a:rPr lang="en-US" dirty="0"/>
              <a:t>Parma </a:t>
            </a:r>
            <a:r>
              <a:rPr lang="en-US" dirty="0" err="1"/>
              <a:t>Batistery</a:t>
            </a:r>
            <a:r>
              <a:rPr lang="en-US" dirty="0"/>
              <a:t>-interior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" y="758952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7694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9725" y="-83951"/>
            <a:ext cx="6316662" cy="845951"/>
          </a:xfrm>
        </p:spPr>
        <p:txBody>
          <a:bodyPr/>
          <a:lstStyle/>
          <a:p>
            <a:r>
              <a:rPr lang="en-US" dirty="0" smtClean="0"/>
              <a:t>Cathedral – Parma 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907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-22412"/>
            <a:ext cx="6316662" cy="947047"/>
          </a:xfrm>
        </p:spPr>
        <p:txBody>
          <a:bodyPr/>
          <a:lstStyle/>
          <a:p>
            <a:r>
              <a:rPr lang="en-US" dirty="0" smtClean="0"/>
              <a:t>Parma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4635"/>
            <a:ext cx="9144000" cy="596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01306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taly map">
  <a:themeElements>
    <a:clrScheme name="Office Theme 2">
      <a:dk1>
        <a:srgbClr val="000000"/>
      </a:dk1>
      <a:lt1>
        <a:srgbClr val="99FFCC"/>
      </a:lt1>
      <a:dk2>
        <a:srgbClr val="000000"/>
      </a:dk2>
      <a:lt2>
        <a:srgbClr val="CCCCCC"/>
      </a:lt2>
      <a:accent1>
        <a:srgbClr val="337306"/>
      </a:accent1>
      <a:accent2>
        <a:srgbClr val="0B576E"/>
      </a:accent2>
      <a:accent3>
        <a:srgbClr val="CAFFE2"/>
      </a:accent3>
      <a:accent4>
        <a:srgbClr val="000000"/>
      </a:accent4>
      <a:accent5>
        <a:srgbClr val="ADBCAA"/>
      </a:accent5>
      <a:accent6>
        <a:srgbClr val="094E63"/>
      </a:accent6>
      <a:hlink>
        <a:srgbClr val="00592D"/>
      </a:hlink>
      <a:folHlink>
        <a:srgbClr val="413B6B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008040"/>
        </a:accent1>
        <a:accent2>
          <a:srgbClr val="00734C"/>
        </a:accent2>
        <a:accent3>
          <a:srgbClr val="CAFFE2"/>
        </a:accent3>
        <a:accent4>
          <a:srgbClr val="000000"/>
        </a:accent4>
        <a:accent5>
          <a:srgbClr val="AAC0AF"/>
        </a:accent5>
        <a:accent6>
          <a:srgbClr val="006844"/>
        </a:accent6>
        <a:hlink>
          <a:srgbClr val="006633"/>
        </a:hlink>
        <a:folHlink>
          <a:srgbClr val="00593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337306"/>
        </a:accent1>
        <a:accent2>
          <a:srgbClr val="0B576E"/>
        </a:accent2>
        <a:accent3>
          <a:srgbClr val="CAFFE2"/>
        </a:accent3>
        <a:accent4>
          <a:srgbClr val="000000"/>
        </a:accent4>
        <a:accent5>
          <a:srgbClr val="ADBCAA"/>
        </a:accent5>
        <a:accent6>
          <a:srgbClr val="094E63"/>
        </a:accent6>
        <a:hlink>
          <a:srgbClr val="00592D"/>
        </a:hlink>
        <a:folHlink>
          <a:srgbClr val="413B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944700"/>
        </a:accent1>
        <a:accent2>
          <a:srgbClr val="006633"/>
        </a:accent2>
        <a:accent3>
          <a:srgbClr val="CAFFE2"/>
        </a:accent3>
        <a:accent4>
          <a:srgbClr val="000000"/>
        </a:accent4>
        <a:accent5>
          <a:srgbClr val="C8B1AA"/>
        </a:accent5>
        <a:accent6>
          <a:srgbClr val="005C2D"/>
        </a:accent6>
        <a:hlink>
          <a:srgbClr val="732235"/>
        </a:hlink>
        <a:folHlink>
          <a:srgbClr val="5A1B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736500"/>
        </a:accent1>
        <a:accent2>
          <a:srgbClr val="8C3A2A"/>
        </a:accent2>
        <a:accent3>
          <a:srgbClr val="CAFFE2"/>
        </a:accent3>
        <a:accent4>
          <a:srgbClr val="000000"/>
        </a:accent4>
        <a:accent5>
          <a:srgbClr val="BCB8AA"/>
        </a:accent5>
        <a:accent6>
          <a:srgbClr val="7E3425"/>
        </a:accent6>
        <a:hlink>
          <a:srgbClr val="4D317A"/>
        </a:hlink>
        <a:folHlink>
          <a:srgbClr val="04592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008040"/>
        </a:accent1>
        <a:accent2>
          <a:srgbClr val="00734C"/>
        </a:accent2>
        <a:accent3>
          <a:srgbClr val="FFFFFF"/>
        </a:accent3>
        <a:accent4>
          <a:srgbClr val="000000"/>
        </a:accent4>
        <a:accent5>
          <a:srgbClr val="AAC0AF"/>
        </a:accent5>
        <a:accent6>
          <a:srgbClr val="006844"/>
        </a:accent6>
        <a:hlink>
          <a:srgbClr val="006633"/>
        </a:hlink>
        <a:folHlink>
          <a:srgbClr val="00593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37306"/>
        </a:accent1>
        <a:accent2>
          <a:srgbClr val="0B576E"/>
        </a:accent2>
        <a:accent3>
          <a:srgbClr val="FFFFFF"/>
        </a:accent3>
        <a:accent4>
          <a:srgbClr val="000000"/>
        </a:accent4>
        <a:accent5>
          <a:srgbClr val="ADBCAA"/>
        </a:accent5>
        <a:accent6>
          <a:srgbClr val="094E63"/>
        </a:accent6>
        <a:hlink>
          <a:srgbClr val="00592D"/>
        </a:hlink>
        <a:folHlink>
          <a:srgbClr val="413B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44700"/>
        </a:accent1>
        <a:accent2>
          <a:srgbClr val="006633"/>
        </a:accent2>
        <a:accent3>
          <a:srgbClr val="FFFFFF"/>
        </a:accent3>
        <a:accent4>
          <a:srgbClr val="000000"/>
        </a:accent4>
        <a:accent5>
          <a:srgbClr val="C8B1AA"/>
        </a:accent5>
        <a:accent6>
          <a:srgbClr val="005C2D"/>
        </a:accent6>
        <a:hlink>
          <a:srgbClr val="732235"/>
        </a:hlink>
        <a:folHlink>
          <a:srgbClr val="5A1B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36500"/>
        </a:accent1>
        <a:accent2>
          <a:srgbClr val="8C3A2A"/>
        </a:accent2>
        <a:accent3>
          <a:srgbClr val="FFFFFF"/>
        </a:accent3>
        <a:accent4>
          <a:srgbClr val="000000"/>
        </a:accent4>
        <a:accent5>
          <a:srgbClr val="BCB8AA"/>
        </a:accent5>
        <a:accent6>
          <a:srgbClr val="7E3425"/>
        </a:accent6>
        <a:hlink>
          <a:srgbClr val="4D317A"/>
        </a:hlink>
        <a:folHlink>
          <a:srgbClr val="04592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99FFCC"/>
      </a:lt1>
      <a:dk2>
        <a:srgbClr val="000000"/>
      </a:dk2>
      <a:lt2>
        <a:srgbClr val="CCCCCC"/>
      </a:lt2>
      <a:accent1>
        <a:srgbClr val="337306"/>
      </a:accent1>
      <a:accent2>
        <a:srgbClr val="0B576E"/>
      </a:accent2>
      <a:accent3>
        <a:srgbClr val="CAFFE2"/>
      </a:accent3>
      <a:accent4>
        <a:srgbClr val="000000"/>
      </a:accent4>
      <a:accent5>
        <a:srgbClr val="ADBCAA"/>
      </a:accent5>
      <a:accent6>
        <a:srgbClr val="094E63"/>
      </a:accent6>
      <a:hlink>
        <a:srgbClr val="00592D"/>
      </a:hlink>
      <a:folHlink>
        <a:srgbClr val="413B6B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008040"/>
        </a:accent1>
        <a:accent2>
          <a:srgbClr val="00734C"/>
        </a:accent2>
        <a:accent3>
          <a:srgbClr val="CAFFE2"/>
        </a:accent3>
        <a:accent4>
          <a:srgbClr val="000000"/>
        </a:accent4>
        <a:accent5>
          <a:srgbClr val="AAC0AF"/>
        </a:accent5>
        <a:accent6>
          <a:srgbClr val="006844"/>
        </a:accent6>
        <a:hlink>
          <a:srgbClr val="006633"/>
        </a:hlink>
        <a:folHlink>
          <a:srgbClr val="00593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337306"/>
        </a:accent1>
        <a:accent2>
          <a:srgbClr val="0B576E"/>
        </a:accent2>
        <a:accent3>
          <a:srgbClr val="CAFFE2"/>
        </a:accent3>
        <a:accent4>
          <a:srgbClr val="000000"/>
        </a:accent4>
        <a:accent5>
          <a:srgbClr val="ADBCAA"/>
        </a:accent5>
        <a:accent6>
          <a:srgbClr val="094E63"/>
        </a:accent6>
        <a:hlink>
          <a:srgbClr val="00592D"/>
        </a:hlink>
        <a:folHlink>
          <a:srgbClr val="413B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944700"/>
        </a:accent1>
        <a:accent2>
          <a:srgbClr val="006633"/>
        </a:accent2>
        <a:accent3>
          <a:srgbClr val="CAFFE2"/>
        </a:accent3>
        <a:accent4>
          <a:srgbClr val="000000"/>
        </a:accent4>
        <a:accent5>
          <a:srgbClr val="C8B1AA"/>
        </a:accent5>
        <a:accent6>
          <a:srgbClr val="005C2D"/>
        </a:accent6>
        <a:hlink>
          <a:srgbClr val="732235"/>
        </a:hlink>
        <a:folHlink>
          <a:srgbClr val="5A1B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736500"/>
        </a:accent1>
        <a:accent2>
          <a:srgbClr val="8C3A2A"/>
        </a:accent2>
        <a:accent3>
          <a:srgbClr val="CAFFE2"/>
        </a:accent3>
        <a:accent4>
          <a:srgbClr val="000000"/>
        </a:accent4>
        <a:accent5>
          <a:srgbClr val="BCB8AA"/>
        </a:accent5>
        <a:accent6>
          <a:srgbClr val="7E3425"/>
        </a:accent6>
        <a:hlink>
          <a:srgbClr val="4D317A"/>
        </a:hlink>
        <a:folHlink>
          <a:srgbClr val="04592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008040"/>
        </a:accent1>
        <a:accent2>
          <a:srgbClr val="00734C"/>
        </a:accent2>
        <a:accent3>
          <a:srgbClr val="FFFFFF"/>
        </a:accent3>
        <a:accent4>
          <a:srgbClr val="000000"/>
        </a:accent4>
        <a:accent5>
          <a:srgbClr val="AAC0AF"/>
        </a:accent5>
        <a:accent6>
          <a:srgbClr val="006844"/>
        </a:accent6>
        <a:hlink>
          <a:srgbClr val="006633"/>
        </a:hlink>
        <a:folHlink>
          <a:srgbClr val="00593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37306"/>
        </a:accent1>
        <a:accent2>
          <a:srgbClr val="0B576E"/>
        </a:accent2>
        <a:accent3>
          <a:srgbClr val="FFFFFF"/>
        </a:accent3>
        <a:accent4>
          <a:srgbClr val="000000"/>
        </a:accent4>
        <a:accent5>
          <a:srgbClr val="ADBCAA"/>
        </a:accent5>
        <a:accent6>
          <a:srgbClr val="094E63"/>
        </a:accent6>
        <a:hlink>
          <a:srgbClr val="00592D"/>
        </a:hlink>
        <a:folHlink>
          <a:srgbClr val="413B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44700"/>
        </a:accent1>
        <a:accent2>
          <a:srgbClr val="006633"/>
        </a:accent2>
        <a:accent3>
          <a:srgbClr val="FFFFFF"/>
        </a:accent3>
        <a:accent4>
          <a:srgbClr val="000000"/>
        </a:accent4>
        <a:accent5>
          <a:srgbClr val="C8B1AA"/>
        </a:accent5>
        <a:accent6>
          <a:srgbClr val="005C2D"/>
        </a:accent6>
        <a:hlink>
          <a:srgbClr val="732235"/>
        </a:hlink>
        <a:folHlink>
          <a:srgbClr val="5A1B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36500"/>
        </a:accent1>
        <a:accent2>
          <a:srgbClr val="8C3A2A"/>
        </a:accent2>
        <a:accent3>
          <a:srgbClr val="FFFFFF"/>
        </a:accent3>
        <a:accent4>
          <a:srgbClr val="000000"/>
        </a:accent4>
        <a:accent5>
          <a:srgbClr val="BCB8AA"/>
        </a:accent5>
        <a:accent6>
          <a:srgbClr val="7E3425"/>
        </a:accent6>
        <a:hlink>
          <a:srgbClr val="4D317A"/>
        </a:hlink>
        <a:folHlink>
          <a:srgbClr val="04592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italy map</Template>
  <TotalTime>33</TotalTime>
  <Words>86</Words>
  <Application>Microsoft Office PowerPoint</Application>
  <PresentationFormat>On-screen Show (4:3)</PresentationFormat>
  <Paragraphs>28</Paragraphs>
  <Slides>45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italy map</vt:lpstr>
      <vt:lpstr>1_Default Design</vt:lpstr>
      <vt:lpstr>Italy – Jewel of the Mediterranean Part 6</vt:lpstr>
      <vt:lpstr>Bologna</vt:lpstr>
      <vt:lpstr>PowerPoint Presentation</vt:lpstr>
      <vt:lpstr>Fountain Neptune-Bologna</vt:lpstr>
      <vt:lpstr>Maggiore square-Bologna</vt:lpstr>
      <vt:lpstr>Baptistery-Parma</vt:lpstr>
      <vt:lpstr>Parma Batistery-interior</vt:lpstr>
      <vt:lpstr>Cathedral – Parma </vt:lpstr>
      <vt:lpstr>Parma</vt:lpstr>
      <vt:lpstr>Ferrara</vt:lpstr>
      <vt:lpstr>PowerPoint Presentation</vt:lpstr>
      <vt:lpstr>Rimini</vt:lpstr>
      <vt:lpstr>PowerPoint Presentation</vt:lpstr>
      <vt:lpstr>Mausoleum of Galla Placidia-Ravenna</vt:lpstr>
      <vt:lpstr>Maritime museum</vt:lpstr>
      <vt:lpstr>Basilica of Sant'Apollinare Nuovo-Ravenna</vt:lpstr>
      <vt:lpstr>Southern Italy around Naples</vt:lpstr>
      <vt:lpstr>PowerPoint Presentation</vt:lpstr>
      <vt:lpstr>Pompei Jupiter Temple and Mount Vesuvius</vt:lpstr>
      <vt:lpstr>Santuario Pompei</vt:lpstr>
      <vt:lpstr>PowerPoint Presentation</vt:lpstr>
      <vt:lpstr>National Park of Cilento and Vallo di Diano Paestum</vt:lpstr>
      <vt:lpstr>PowerPoint Presentation</vt:lpstr>
      <vt:lpstr>PowerPoint Presentation</vt:lpstr>
      <vt:lpstr>Well-preserved grave plaques in the museum of Paestum</vt:lpstr>
      <vt:lpstr>Home of Axel Munthe</vt:lpstr>
      <vt:lpstr>Ischia - St. Angelo</vt:lpstr>
      <vt:lpstr>Positano</vt:lpstr>
      <vt:lpstr>Procida</vt:lpstr>
      <vt:lpstr>Sorrento</vt:lpstr>
      <vt:lpstr>Sorrento</vt:lpstr>
      <vt:lpstr>Mount Vesuvius</vt:lpstr>
      <vt:lpstr>PowerPoint Presentation</vt:lpstr>
      <vt:lpstr>Scenes of Life in Italy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Italy – Jewel of the Mediterranean Part 6</dc:title>
  <dc:creator>Joe</dc:creator>
  <cp:lastModifiedBy>Joe</cp:lastModifiedBy>
  <cp:revision>6</cp:revision>
  <dcterms:created xsi:type="dcterms:W3CDTF">2011-03-12T00:32:35Z</dcterms:created>
  <dcterms:modified xsi:type="dcterms:W3CDTF">2011-03-12T18:20:51Z</dcterms:modified>
</cp:coreProperties>
</file>