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0" r:id="rId6"/>
    <p:sldId id="260" r:id="rId7"/>
    <p:sldId id="261" r:id="rId8"/>
    <p:sldId id="262" r:id="rId9"/>
    <p:sldId id="263" r:id="rId10"/>
    <p:sldId id="264" r:id="rId11"/>
    <p:sldId id="265" r:id="rId12"/>
    <p:sldId id="266" r:id="rId13"/>
    <p:sldId id="267" r:id="rId14"/>
    <p:sldId id="268" r:id="rId15"/>
    <p:sldId id="269"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7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63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64749F-D049-4932-9E4C-BEE8E1952C15}" type="datetimeFigureOut">
              <a:rPr lang="en-US" smtClean="0"/>
              <a:t>7/3/2010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4749F-D049-4932-9E4C-BEE8E1952C15}" type="datetimeFigureOut">
              <a:rPr lang="en-US" smtClean="0"/>
              <a:t>7/3/2010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4749F-D049-4932-9E4C-BEE8E1952C15}" type="datetimeFigureOut">
              <a:rPr lang="en-US" smtClean="0"/>
              <a:t>7/3/2010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4749F-D049-4932-9E4C-BEE8E1952C15}" type="datetimeFigureOut">
              <a:rPr lang="en-US" smtClean="0"/>
              <a:t>7/3/2010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64749F-D049-4932-9E4C-BEE8E1952C15}" type="datetimeFigureOut">
              <a:rPr lang="en-US" smtClean="0"/>
              <a:t>7/3/2010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64749F-D049-4932-9E4C-BEE8E1952C15}" type="datetimeFigureOut">
              <a:rPr lang="en-US" smtClean="0"/>
              <a:t>7/3/2010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64749F-D049-4932-9E4C-BEE8E1952C15}" type="datetimeFigureOut">
              <a:rPr lang="en-US" smtClean="0"/>
              <a:t>7/3/2010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64749F-D049-4932-9E4C-BEE8E1952C15}" type="datetimeFigureOut">
              <a:rPr lang="en-US" smtClean="0"/>
              <a:t>7/3/2010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4749F-D049-4932-9E4C-BEE8E1952C15}" type="datetimeFigureOut">
              <a:rPr lang="en-US" smtClean="0"/>
              <a:t>7/3/2010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4749F-D049-4932-9E4C-BEE8E1952C15}" type="datetimeFigureOut">
              <a:rPr lang="en-US" smtClean="0"/>
              <a:t>7/3/2010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4749F-D049-4932-9E4C-BEE8E1952C15}" type="datetimeFigureOut">
              <a:rPr lang="en-US" smtClean="0"/>
              <a:t>7/3/2010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B1221-C1F5-4BF3-AEC2-F40F9F7E08D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5000">
              <a:srgbClr val="DDEBCF"/>
            </a:gs>
            <a:gs pos="50000">
              <a:srgbClr val="9CB86E"/>
            </a:gs>
            <a:gs pos="100000">
              <a:srgbClr val="156B13"/>
            </a:gs>
            <a:gs pos="71000">
              <a:srgbClr val="FFC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749F-D049-4932-9E4C-BEE8E1952C15}" type="datetimeFigureOut">
              <a:rPr lang="en-US" smtClean="0"/>
              <a:t>7/3/2010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B1221-C1F5-4BF3-AEC2-F40F9F7E08D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470025"/>
          </a:xfrm>
          <a:effectLst>
            <a:glow rad="101600">
              <a:srgbClr val="00B050">
                <a:alpha val="60000"/>
              </a:srgbClr>
            </a:glow>
          </a:effectLst>
        </p:spPr>
        <p:txBody>
          <a:bodyPr>
            <a:scene3d>
              <a:camera prst="orthographicFront"/>
              <a:lightRig rig="threePt" dir="t"/>
            </a:scene3d>
            <a:sp3d extrusionH="57150">
              <a:bevelT w="38100" h="38100"/>
            </a:sp3d>
          </a:bodyPr>
          <a:lstStyle/>
          <a:p>
            <a:r>
              <a:rPr lang="sv-SE" b="1" dirty="0" smtClean="0">
                <a:solidFill>
                  <a:schemeClr val="accent3">
                    <a:lumMod val="50000"/>
                  </a:schemeClr>
                </a:solidFill>
                <a:effectLst>
                  <a:glow rad="228600">
                    <a:schemeClr val="accent3">
                      <a:satMod val="175000"/>
                      <a:alpha val="40000"/>
                    </a:schemeClr>
                  </a:glow>
                </a:effectLst>
              </a:rPr>
              <a:t>Haw Par Villa - Amazing Park, Singapore</a:t>
            </a:r>
            <a:endParaRPr lang="en-US" b="1" dirty="0">
              <a:solidFill>
                <a:schemeClr val="accent3">
                  <a:lumMod val="50000"/>
                </a:schemeClr>
              </a:solidFill>
              <a:effectLst>
                <a:glow rad="228600">
                  <a:schemeClr val="accent3">
                    <a:satMod val="175000"/>
                    <a:alpha val="40000"/>
                  </a:schemeClr>
                </a:glow>
              </a:effectLst>
            </a:endParaRPr>
          </a:p>
        </p:txBody>
      </p:sp>
      <p:sp>
        <p:nvSpPr>
          <p:cNvPr id="3" name="Subtitle 2"/>
          <p:cNvSpPr>
            <a:spLocks noGrp="1"/>
          </p:cNvSpPr>
          <p:nvPr>
            <p:ph type="subTitle" idx="1"/>
          </p:nvPr>
        </p:nvSpPr>
        <p:spPr>
          <a:xfrm>
            <a:off x="1447800" y="4191000"/>
            <a:ext cx="6400800" cy="1752600"/>
          </a:xfrm>
        </p:spPr>
        <p:txBody>
          <a:bodyPr>
            <a:normAutofit fontScale="85000" lnSpcReduction="10000"/>
          </a:bodyPr>
          <a:lstStyle/>
          <a:p>
            <a:r>
              <a:rPr lang="en-US" dirty="0" smtClean="0">
                <a:solidFill>
                  <a:schemeClr val="bg1"/>
                </a:solidFill>
                <a:effectLst>
                  <a:outerShdw blurRad="38100" dist="38100" dir="2700000" algn="tl">
                    <a:srgbClr val="000000">
                      <a:alpha val="43137"/>
                    </a:srgbClr>
                  </a:outerShdw>
                </a:effectLst>
              </a:rPr>
              <a:t>Haw Par Villa, also known as the Tiger Balm Gardens has to be one of the weirdest tourist spots you can find in Southeast Asia, and the weirdest in Singapore.</a:t>
            </a:r>
            <a:endParaRPr lang="en-US" dirty="0">
              <a:solidFill>
                <a:schemeClr val="bg1"/>
              </a:solidFill>
              <a:effectLst>
                <a:outerShdw blurRad="38100" dist="38100" dir="2700000" algn="tl">
                  <a:srgbClr val="000000">
                    <a:alpha val="43137"/>
                  </a:srgbClr>
                </a:outerShdw>
              </a:effectLst>
            </a:endParaRPr>
          </a:p>
        </p:txBody>
      </p:sp>
      <p:pic>
        <p:nvPicPr>
          <p:cNvPr id="11266" name="Picture 2"/>
          <p:cNvPicPr>
            <a:picLocks noChangeAspect="1" noChangeArrowheads="1"/>
          </p:cNvPicPr>
          <p:nvPr/>
        </p:nvPicPr>
        <p:blipFill>
          <a:blip r:embed="rId2" cstate="print"/>
          <a:srcRect/>
          <a:stretch>
            <a:fillRect/>
          </a:stretch>
        </p:blipFill>
        <p:spPr bwMode="auto">
          <a:xfrm>
            <a:off x="3240011" y="381000"/>
            <a:ext cx="2551189" cy="1905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219200" y="911352"/>
            <a:ext cx="6553200" cy="492085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028825" y="0"/>
            <a:ext cx="5133975" cy="6842189"/>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324734" y="990600"/>
            <a:ext cx="6393051" cy="48006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121780" y="838200"/>
            <a:ext cx="6803019" cy="510844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121780" y="838200"/>
            <a:ext cx="6879219" cy="516566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426212" y="1066800"/>
            <a:ext cx="6193788" cy="4650971"/>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lstStyle/>
          <a:p>
            <a:r>
              <a:rPr lang="en-US" dirty="0" smtClean="0"/>
              <a:t>Background</a:t>
            </a:r>
            <a:endParaRPr lang="en-US" dirty="0"/>
          </a:p>
        </p:txBody>
      </p:sp>
      <p:sp>
        <p:nvSpPr>
          <p:cNvPr id="3" name="Content Placeholder 2"/>
          <p:cNvSpPr>
            <a:spLocks noGrp="1"/>
          </p:cNvSpPr>
          <p:nvPr>
            <p:ph idx="1"/>
          </p:nvPr>
        </p:nvSpPr>
        <p:spPr>
          <a:xfrm>
            <a:off x="457200" y="914400"/>
            <a:ext cx="8229600" cy="5791200"/>
          </a:xfrm>
        </p:spPr>
        <p:txBody>
          <a:bodyPr>
            <a:normAutofit fontScale="92500"/>
          </a:bodyPr>
          <a:lstStyle/>
          <a:p>
            <a:r>
              <a:rPr lang="en-US" dirty="0" smtClean="0"/>
              <a:t>Aw Boob Haw and Aw Boon Par, the two brothers behind the famous Tiger Balm, built the Haw Par Villa in 1937. It featured over 1,000 statues and 150 dioramas inspired from Chinese folklore, history and mythology, and quickly became an attraction for people who appreciated Chinese culture. Although it was a huge place, Haw Par Villa was always full of people taking pictures of its weird-looking exhibits and kids running around holding balloons. That was 20 years ago, because now Singapore’s weird theme park is almost deserted.</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a:bodyPr>
          <a:lstStyle/>
          <a:p>
            <a:r>
              <a:rPr lang="en-US" dirty="0" smtClean="0"/>
              <a:t>But just because this place lost its glow doesn’t mean it’s not worth a visit, especially if you’re into offbeat attractions. I mean this place will really blow your mind, with statues like a woman breastfeeding her father in law, armed monkeys, or the human faced giant crab. Now these apparently do make some sense if you’ve read up on Chinese mythology, but to an uneducated guy like me they just look freaky.</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200"/>
          </a:xfrm>
        </p:spPr>
        <p:txBody>
          <a:bodyPr>
            <a:normAutofit lnSpcReduction="10000"/>
          </a:bodyPr>
          <a:lstStyle/>
          <a:p>
            <a:r>
              <a:rPr lang="en-US" dirty="0" smtClean="0"/>
              <a:t>Not to mention the Ten Stages of Hell exhibit, a place that will creep the hell out of a grownup, let alone a child. According to Chinese mythology, a soul must pass through ten courts of judgment, before being allowed into heaven, and Haw Par Villa has very detailed representations of these trials. As you’re about to see, they are not pretty.</a:t>
            </a:r>
          </a:p>
          <a:p>
            <a:r>
              <a:rPr lang="en-US" dirty="0" smtClean="0"/>
              <a:t>All in all, Haw Par Villa is still considered a must-see attraction for people fond of Chinese culture, and efforts are being made to restore it to its former glory.</a:t>
            </a:r>
          </a:p>
          <a:p>
            <a:r>
              <a:rPr lang="en-US" dirty="0" smtClean="0"/>
              <a:t>Posted in “Lights of India” by FARDEEN</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952500" y="1014413"/>
            <a:ext cx="7239000" cy="48291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524000" y="1066800"/>
            <a:ext cx="6241893" cy="468709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26212" y="1066800"/>
            <a:ext cx="6269988" cy="4708191"/>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324734" y="990600"/>
            <a:ext cx="6393051" cy="48006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295400" y="968572"/>
            <a:ext cx="6625340" cy="497502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334</Words>
  <Application>Microsoft Office PowerPoint</Application>
  <PresentationFormat>On-screen Show (4:3)</PresentationFormat>
  <Paragraphs>8</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Haw Par Villa - Amazing Park, Singapore</vt:lpstr>
      <vt:lpstr>Background</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Haw Par Villa - Amazing Park, Singapore</dc:title>
  <dc:creator>Joe</dc:creator>
  <cp:lastModifiedBy>Joe</cp:lastModifiedBy>
  <cp:revision>1</cp:revision>
  <dcterms:created xsi:type="dcterms:W3CDTF">2010-07-04T02:52:45Z</dcterms:created>
  <dcterms:modified xsi:type="dcterms:W3CDTF">2010-07-04T03:22:59Z</dcterms:modified>
</cp:coreProperties>
</file>