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9" r:id="rId5"/>
    <p:sldId id="298" r:id="rId6"/>
    <p:sldId id="300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96" r:id="rId15"/>
    <p:sldId id="266" r:id="rId16"/>
    <p:sldId id="299" r:id="rId17"/>
    <p:sldId id="267" r:id="rId18"/>
    <p:sldId id="285" r:id="rId19"/>
    <p:sldId id="292" r:id="rId20"/>
    <p:sldId id="286" r:id="rId21"/>
    <p:sldId id="288" r:id="rId22"/>
    <p:sldId id="268" r:id="rId23"/>
    <p:sldId id="269" r:id="rId24"/>
    <p:sldId id="270" r:id="rId25"/>
    <p:sldId id="271" r:id="rId26"/>
    <p:sldId id="291" r:id="rId27"/>
    <p:sldId id="272" r:id="rId28"/>
    <p:sldId id="273" r:id="rId29"/>
    <p:sldId id="274" r:id="rId30"/>
    <p:sldId id="275" r:id="rId31"/>
    <p:sldId id="276" r:id="rId32"/>
    <p:sldId id="295" r:id="rId33"/>
    <p:sldId id="277" r:id="rId34"/>
    <p:sldId id="278" r:id="rId35"/>
    <p:sldId id="279" r:id="rId36"/>
    <p:sldId id="294" r:id="rId37"/>
    <p:sldId id="282" r:id="rId38"/>
    <p:sldId id="280" r:id="rId39"/>
    <p:sldId id="284" r:id="rId40"/>
    <p:sldId id="287" r:id="rId41"/>
    <p:sldId id="303" r:id="rId42"/>
    <p:sldId id="289" r:id="rId43"/>
    <p:sldId id="290" r:id="rId44"/>
    <p:sldId id="297" r:id="rId45"/>
    <p:sldId id="301" r:id="rId46"/>
    <p:sldId id="302" r:id="rId47"/>
    <p:sldId id="283" r:id="rId48"/>
    <p:sldId id="29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769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182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16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3629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938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259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846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934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406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6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160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5ABD8-50B9-48A2-A01A-68F99A6ADAC4}" type="datetimeFigureOut">
              <a:rPr lang="en-US" smtClean="0"/>
              <a:pPr/>
              <a:t>5/30/2011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17EB-D337-4882-BE73-EEBE4B3C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943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Tornado: Devastation in Joplin, Mo on May 22, 2011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79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28"/>
            <a:ext cx="9143999" cy="588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2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329"/>
            <a:ext cx="9144001" cy="61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10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03"/>
            <a:ext cx="9143999" cy="648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15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Searching for survivors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19"/>
            <a:ext cx="9144000" cy="624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204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Pulling a woman from the wreckage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839"/>
            <a:ext cx="9144000" cy="62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51"/>
            <a:ext cx="9143999" cy="662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80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7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01" y="381000"/>
            <a:ext cx="9213801" cy="605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676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 view of the devastation after a tornado blew the roof off the St. John's Regional Medical Center, where about 180 patients cowered as the fierce winds blew, in Joplin.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8172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73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7688"/>
            <a:ext cx="9144000" cy="558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7" y="0"/>
            <a:ext cx="65995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66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" y="304800"/>
            <a:ext cx="9145073" cy="609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01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5" y="609600"/>
            <a:ext cx="9163595" cy="562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61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35"/>
            <a:ext cx="9143999" cy="66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99" y="104194"/>
            <a:ext cx="5170867" cy="810206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Searching for victims</a:t>
            </a:r>
            <a:endParaRPr 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11808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"/>
            <a:ext cx="914400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63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16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5211762"/>
          </a:xfrm>
        </p:spPr>
        <p:txBody>
          <a:bodyPr/>
          <a:lstStyle/>
          <a:p>
            <a:r>
              <a:rPr lang="en-US" b="1" dirty="0" smtClean="0"/>
              <a:t>All that is left of St. Mary’s Catholic Church</a:t>
            </a:r>
            <a:endParaRPr lang="en-U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22860"/>
            <a:ext cx="480060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405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351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56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632"/>
            <a:ext cx="9143999" cy="56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41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59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r>
              <a:rPr lang="en-US" dirty="0" smtClean="0"/>
              <a:t>Disaster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Residents of Joplin, Missouri, had about 20 minutes of warning before a tornado strike Sunday. But this spring, early warnings have not been enough to prevent high death tolls from tornadoes.</a:t>
            </a:r>
          </a:p>
          <a:p>
            <a:r>
              <a:rPr lang="en-US" b="1" dirty="0" smtClean="0"/>
              <a:t>Traffic lights, street and miscellaneous signs were leveled with numerous houses and buildings by a tornado that struck Joplin, Mo, on Sunday, May 22.  The tornado cut a swath 6 miles long and one half of a mile wide through the heart of Joplin, Missouri. On May </a:t>
            </a:r>
            <a:r>
              <a:rPr lang="en-US" b="1" dirty="0" smtClean="0"/>
              <a:t>29, </a:t>
            </a:r>
            <a:r>
              <a:rPr lang="en-US" b="1" dirty="0" smtClean="0"/>
              <a:t>they had counted at least </a:t>
            </a:r>
            <a:r>
              <a:rPr lang="en-US" b="1" dirty="0" smtClean="0"/>
              <a:t>139 dead with </a:t>
            </a:r>
            <a:r>
              <a:rPr lang="en-US" b="1" smtClean="0"/>
              <a:t>100 unaccounted for.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2382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595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23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from ruptured gas line.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1243"/>
            <a:ext cx="9144000" cy="612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06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98"/>
            <a:ext cx="9211935" cy="57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519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"/>
            <a:ext cx="914400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This had been a residential area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62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750"/>
            <a:ext cx="9144000" cy="608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887"/>
            <a:ext cx="9143999" cy="520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062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213703"/>
            <a:ext cx="9139238" cy="63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453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585"/>
            <a:ext cx="9143999" cy="586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36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789"/>
            <a:ext cx="9144000" cy="510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82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931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Friends check up on friends </a:t>
            </a:r>
            <a:r>
              <a:rPr lang="en-US" smtClean="0"/>
              <a:t>and offer help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7282"/>
            <a:ext cx="9144000" cy="58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344"/>
            <a:ext cx="8229600" cy="727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Shelter for evacuees 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68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959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Sunset on May 22 (after the tornado)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649"/>
            <a:ext cx="9144000" cy="598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8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8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43"/>
            <a:ext cx="9143999" cy="61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More storms hit Joplin on Monday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4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 shelf cloud containing a thunderstorm approaches a tornado-ravaged neighborhood on Monday, May 23, 2011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325" y="904875"/>
            <a:ext cx="91893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covered body is seen in a tornado ravaged car while emergency workers wait for a medical team to arrive in Joplin, Missouri, Monday, May 23, 2011.</a:t>
            </a:r>
            <a:endParaRPr lang="en-US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97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Pool of blood in a destroyed business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66655"/>
            <a:ext cx="9143999" cy="619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43"/>
            <a:ext cx="9143999" cy="61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44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144000" cy="582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02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21"/>
            <a:ext cx="9143999" cy="577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7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267</Words>
  <Application>Microsoft Office PowerPoint</Application>
  <PresentationFormat>On-screen Show (4:3)</PresentationFormat>
  <Paragraphs>18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Tornado: Devastation in Joplin, Mo on May 22, 2011</vt:lpstr>
      <vt:lpstr>Slide 2</vt:lpstr>
      <vt:lpstr>Disaster</vt:lpstr>
      <vt:lpstr>Slide 4</vt:lpstr>
      <vt:lpstr>A covered body is seen in a tornado ravaged car while emergency workers wait for a medical team to arrive in Joplin, Missouri, Monday, May 23, 2011.</vt:lpstr>
      <vt:lpstr>Pool of blood in a destroyed business</vt:lpstr>
      <vt:lpstr>Slide 7</vt:lpstr>
      <vt:lpstr>Slide 8</vt:lpstr>
      <vt:lpstr>Slide 9</vt:lpstr>
      <vt:lpstr>Slide 10</vt:lpstr>
      <vt:lpstr>Slide 11</vt:lpstr>
      <vt:lpstr>Slide 12</vt:lpstr>
      <vt:lpstr>Searching for survivors</vt:lpstr>
      <vt:lpstr>Pulling a woman from the wreckage </vt:lpstr>
      <vt:lpstr>Slide 15</vt:lpstr>
      <vt:lpstr>Slide 16</vt:lpstr>
      <vt:lpstr>A view of the devastation after a tornado blew the roof off the St. John's Regional Medical Center, where about 180 patients cowered as the fierce winds blew, in Joplin.</vt:lpstr>
      <vt:lpstr>Slide 18</vt:lpstr>
      <vt:lpstr>Slide 19</vt:lpstr>
      <vt:lpstr>Slide 20</vt:lpstr>
      <vt:lpstr>Slide 21</vt:lpstr>
      <vt:lpstr>Searching for victims</vt:lpstr>
      <vt:lpstr>Slide 23</vt:lpstr>
      <vt:lpstr>Slide 24</vt:lpstr>
      <vt:lpstr>All that is left of St. Mary’s Catholic Church</vt:lpstr>
      <vt:lpstr>Slide 26</vt:lpstr>
      <vt:lpstr>Slide 27</vt:lpstr>
      <vt:lpstr>Slide 28</vt:lpstr>
      <vt:lpstr>Slide 29</vt:lpstr>
      <vt:lpstr>Slide 30</vt:lpstr>
      <vt:lpstr>Slide 31</vt:lpstr>
      <vt:lpstr>Fire from ruptured gas line.</vt:lpstr>
      <vt:lpstr>Slide 33</vt:lpstr>
      <vt:lpstr>Slide 34</vt:lpstr>
      <vt:lpstr>This had been a residential area</vt:lpstr>
      <vt:lpstr>Slide 36</vt:lpstr>
      <vt:lpstr>Slide 37</vt:lpstr>
      <vt:lpstr>Slide 38</vt:lpstr>
      <vt:lpstr>Slide 39</vt:lpstr>
      <vt:lpstr>Slide 40</vt:lpstr>
      <vt:lpstr>Friends check up on friends and offer help</vt:lpstr>
      <vt:lpstr>Shelter for evacuees </vt:lpstr>
      <vt:lpstr>Slide 43</vt:lpstr>
      <vt:lpstr>Sunset on May 22 (after the tornado)</vt:lpstr>
      <vt:lpstr>Slide 45</vt:lpstr>
      <vt:lpstr>Slide 46</vt:lpstr>
      <vt:lpstr>More storms hit Joplin on Monday</vt:lpstr>
      <vt:lpstr>A shelf cloud containing a thunderstorm approaches a tornado-ravaged neighborhood on Monday, May 23, 2011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Tornado: Devastation in Joplin, Mo on May 22, 2011</dc:title>
  <dc:creator>Joe</dc:creator>
  <cp:lastModifiedBy>naumannj</cp:lastModifiedBy>
  <cp:revision>9</cp:revision>
  <dcterms:created xsi:type="dcterms:W3CDTF">2011-05-24T02:12:17Z</dcterms:created>
  <dcterms:modified xsi:type="dcterms:W3CDTF">2011-05-30T17:05:42Z</dcterms:modified>
</cp:coreProperties>
</file>