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88" r:id="rId5"/>
    <p:sldId id="259" r:id="rId6"/>
    <p:sldId id="260" r:id="rId7"/>
    <p:sldId id="261" r:id="rId8"/>
    <p:sldId id="262" r:id="rId9"/>
    <p:sldId id="274" r:id="rId10"/>
    <p:sldId id="263" r:id="rId11"/>
    <p:sldId id="283" r:id="rId12"/>
    <p:sldId id="284" r:id="rId13"/>
    <p:sldId id="264" r:id="rId14"/>
    <p:sldId id="265" r:id="rId15"/>
    <p:sldId id="266" r:id="rId16"/>
    <p:sldId id="267" r:id="rId17"/>
    <p:sldId id="268" r:id="rId18"/>
    <p:sldId id="269" r:id="rId19"/>
    <p:sldId id="270" r:id="rId20"/>
    <p:sldId id="271" r:id="rId21"/>
    <p:sldId id="286" r:id="rId22"/>
    <p:sldId id="272" r:id="rId23"/>
    <p:sldId id="273" r:id="rId24"/>
    <p:sldId id="275" r:id="rId25"/>
    <p:sldId id="287" r:id="rId26"/>
    <p:sldId id="276" r:id="rId27"/>
    <p:sldId id="277" r:id="rId28"/>
    <p:sldId id="278" r:id="rId29"/>
    <p:sldId id="279" r:id="rId30"/>
    <p:sldId id="280" r:id="rId31"/>
    <p:sldId id="281" r:id="rId32"/>
    <p:sldId id="282" r:id="rId33"/>
    <p:sldId id="28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4" autoAdjust="0"/>
    <p:restoredTop sz="94660"/>
  </p:normalViewPr>
  <p:slideViewPr>
    <p:cSldViewPr snapToGrid="0">
      <p:cViewPr varScale="1">
        <p:scale>
          <a:sx n="77" d="100"/>
          <a:sy n="77" d="100"/>
        </p:scale>
        <p:origin x="11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1/13/2017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1/13/2017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smtClean="0"/>
              <a:t>Tampere, Finland </a:t>
            </a:r>
            <a:endParaRPr lang="en-US" sz="7200" b="1" dirty="0"/>
          </a:p>
        </p:txBody>
      </p:sp>
      <p:sp>
        <p:nvSpPr>
          <p:cNvPr id="3" name="Subtitle 2"/>
          <p:cNvSpPr>
            <a:spLocks noGrp="1"/>
          </p:cNvSpPr>
          <p:nvPr>
            <p:ph type="subTitle" idx="1"/>
          </p:nvPr>
        </p:nvSpPr>
        <p:spPr>
          <a:xfrm>
            <a:off x="1069848" y="4553712"/>
            <a:ext cx="7315200" cy="914400"/>
          </a:xfrm>
        </p:spPr>
        <p:txBody>
          <a:bodyPr/>
          <a:lstStyle/>
          <a:p>
            <a:endParaRPr lang="en-US"/>
          </a:p>
        </p:txBody>
      </p:sp>
    </p:spTree>
    <p:extLst>
      <p:ext uri="{BB962C8B-B14F-4D97-AF65-F5344CB8AC3E}">
        <p14:creationId xmlns:p14="http://schemas.microsoft.com/office/powerpoint/2010/main" val="198671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50320" y="0"/>
            <a:ext cx="10530518" cy="6858000"/>
          </a:xfrm>
          <a:prstGeom prst="rect">
            <a:avLst/>
          </a:prstGeom>
        </p:spPr>
      </p:pic>
    </p:spTree>
    <p:extLst>
      <p:ext uri="{BB962C8B-B14F-4D97-AF65-F5344CB8AC3E}">
        <p14:creationId xmlns:p14="http://schemas.microsoft.com/office/powerpoint/2010/main" val="203216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004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492678" cy="4601183"/>
          </a:xfrm>
        </p:spPr>
        <p:txBody>
          <a:bodyPr/>
          <a:lstStyle/>
          <a:p>
            <a:r>
              <a:rPr lang="en-US" dirty="0" err="1"/>
              <a:t>Tampereen</a:t>
            </a:r>
            <a:r>
              <a:rPr lang="en-US" dirty="0"/>
              <a:t> </a:t>
            </a:r>
            <a:r>
              <a:rPr lang="en-US" dirty="0" err="1" smtClean="0"/>
              <a:t>Kauppahalli</a:t>
            </a:r>
            <a:r>
              <a:rPr lang="en-US" dirty="0" smtClean="0"/>
              <a:t> (central market)</a:t>
            </a:r>
            <a:endParaRPr lang="en-US" dirty="0"/>
          </a:p>
        </p:txBody>
      </p:sp>
      <p:pic>
        <p:nvPicPr>
          <p:cNvPr id="4" name="Content Placeholder 3"/>
          <p:cNvPicPr>
            <a:picLocks noGrp="1" noChangeAspect="1"/>
          </p:cNvPicPr>
          <p:nvPr>
            <p:ph idx="1"/>
          </p:nvPr>
        </p:nvPicPr>
        <p:blipFill rotWithShape="1">
          <a:blip r:embed="rId2"/>
          <a:srcRect l="5794"/>
          <a:stretch/>
        </p:blipFill>
        <p:spPr>
          <a:xfrm>
            <a:off x="2492678" y="0"/>
            <a:ext cx="9699321" cy="6858000"/>
          </a:xfrm>
          <a:prstGeom prst="rect">
            <a:avLst/>
          </a:prstGeom>
        </p:spPr>
      </p:pic>
    </p:spTree>
    <p:extLst>
      <p:ext uri="{BB962C8B-B14F-4D97-AF65-F5344CB8AC3E}">
        <p14:creationId xmlns:p14="http://schemas.microsoft.com/office/powerpoint/2010/main" val="59444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0105" y="0"/>
            <a:ext cx="10293433" cy="6858000"/>
          </a:xfrm>
          <a:prstGeom prst="rect">
            <a:avLst/>
          </a:prstGeom>
        </p:spPr>
      </p:pic>
    </p:spTree>
    <p:extLst>
      <p:ext uri="{BB962C8B-B14F-4D97-AF65-F5344CB8AC3E}">
        <p14:creationId xmlns:p14="http://schemas.microsoft.com/office/powerpoint/2010/main" val="1296307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102303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70181" y="0"/>
            <a:ext cx="10274157" cy="6858000"/>
          </a:xfrm>
          <a:prstGeom prst="rect">
            <a:avLst/>
          </a:prstGeom>
        </p:spPr>
      </p:pic>
    </p:spTree>
    <p:extLst>
      <p:ext uri="{BB962C8B-B14F-4D97-AF65-F5344CB8AC3E}">
        <p14:creationId xmlns:p14="http://schemas.microsoft.com/office/powerpoint/2010/main" val="90593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1575361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222" y="0"/>
            <a:ext cx="9143999" cy="6858000"/>
          </a:xfrm>
          <a:prstGeom prst="rect">
            <a:avLst/>
          </a:prstGeom>
        </p:spPr>
      </p:pic>
    </p:spTree>
    <p:extLst>
      <p:ext uri="{BB962C8B-B14F-4D97-AF65-F5344CB8AC3E}">
        <p14:creationId xmlns:p14="http://schemas.microsoft.com/office/powerpoint/2010/main" val="85731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8700" y="111060"/>
            <a:ext cx="10126738" cy="6746939"/>
          </a:xfrm>
          <a:prstGeom prst="rect">
            <a:avLst/>
          </a:prstGeom>
        </p:spPr>
      </p:pic>
    </p:spTree>
    <p:extLst>
      <p:ext uri="{BB962C8B-B14F-4D97-AF65-F5344CB8AC3E}">
        <p14:creationId xmlns:p14="http://schemas.microsoft.com/office/powerpoint/2010/main" val="286268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50556" y="0"/>
            <a:ext cx="9159265" cy="6858000"/>
          </a:xfrm>
          <a:prstGeom prst="rect">
            <a:avLst/>
          </a:prstGeom>
        </p:spPr>
      </p:pic>
    </p:spTree>
    <p:extLst>
      <p:ext uri="{BB962C8B-B14F-4D97-AF65-F5344CB8AC3E}">
        <p14:creationId xmlns:p14="http://schemas.microsoft.com/office/powerpoint/2010/main" val="86248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947482" cy="4601183"/>
          </a:xfrm>
        </p:spPr>
        <p:txBody>
          <a:bodyPr>
            <a:normAutofit fontScale="90000"/>
          </a:bodyPr>
          <a:lstStyle/>
          <a:p>
            <a:r>
              <a:rPr lang="en-US" dirty="0"/>
              <a:t>Tampere is a city in </a:t>
            </a:r>
            <a:r>
              <a:rPr lang="en-US" dirty="0" err="1"/>
              <a:t>Pirkanmaa</a:t>
            </a:r>
            <a:r>
              <a:rPr lang="en-US" dirty="0"/>
              <a:t>, southern Finland. It is the most </a:t>
            </a:r>
            <a:r>
              <a:rPr lang="en-US" dirty="0" smtClean="0"/>
              <a:t>populous inland </a:t>
            </a:r>
            <a:r>
              <a:rPr lang="en-US" dirty="0"/>
              <a:t>city in any of the Nordic countries.</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319963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23622" y="0"/>
            <a:ext cx="9143999" cy="6858000"/>
          </a:xfrm>
          <a:prstGeom prst="rect">
            <a:avLst/>
          </a:prstGeom>
        </p:spPr>
      </p:pic>
    </p:spTree>
    <p:extLst>
      <p:ext uri="{BB962C8B-B14F-4D97-AF65-F5344CB8AC3E}">
        <p14:creationId xmlns:p14="http://schemas.microsoft.com/office/powerpoint/2010/main" val="1073172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14418" y="0"/>
            <a:ext cx="10351698" cy="6858000"/>
          </a:xfrm>
          <a:prstGeom prst="rect">
            <a:avLst/>
          </a:prstGeom>
        </p:spPr>
      </p:pic>
    </p:spTree>
    <p:extLst>
      <p:ext uri="{BB962C8B-B14F-4D97-AF65-F5344CB8AC3E}">
        <p14:creationId xmlns:p14="http://schemas.microsoft.com/office/powerpoint/2010/main" val="309631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61722" y="0"/>
            <a:ext cx="9143999" cy="6858000"/>
          </a:xfrm>
          <a:prstGeom prst="rect">
            <a:avLst/>
          </a:prstGeom>
        </p:spPr>
      </p:pic>
    </p:spTree>
    <p:extLst>
      <p:ext uri="{BB962C8B-B14F-4D97-AF65-F5344CB8AC3E}">
        <p14:creationId xmlns:p14="http://schemas.microsoft.com/office/powerpoint/2010/main" val="406147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9322" y="0"/>
            <a:ext cx="9143999" cy="6858000"/>
          </a:xfrm>
          <a:prstGeom prst="rect">
            <a:avLst/>
          </a:prstGeom>
        </p:spPr>
      </p:pic>
    </p:spTree>
    <p:extLst>
      <p:ext uri="{BB962C8B-B14F-4D97-AF65-F5344CB8AC3E}">
        <p14:creationId xmlns:p14="http://schemas.microsoft.com/office/powerpoint/2010/main" val="1992644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8353" y="0"/>
            <a:ext cx="11501887" cy="6858000"/>
          </a:xfrm>
          <a:prstGeom prst="rect">
            <a:avLst/>
          </a:prstGeom>
        </p:spPr>
      </p:pic>
    </p:spTree>
    <p:extLst>
      <p:ext uri="{BB962C8B-B14F-4D97-AF65-F5344CB8AC3E}">
        <p14:creationId xmlns:p14="http://schemas.microsoft.com/office/powerpoint/2010/main" val="2770578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068" y="615274"/>
            <a:ext cx="11432204" cy="6430615"/>
          </a:xfrm>
          <a:prstGeom prst="rect">
            <a:avLst/>
          </a:prstGeom>
        </p:spPr>
      </p:pic>
      <p:sp>
        <p:nvSpPr>
          <p:cNvPr id="2" name="Title 1"/>
          <p:cNvSpPr>
            <a:spLocks noGrp="1"/>
          </p:cNvSpPr>
          <p:nvPr>
            <p:ph type="title"/>
          </p:nvPr>
        </p:nvSpPr>
        <p:spPr>
          <a:xfrm>
            <a:off x="3983277" y="1123838"/>
            <a:ext cx="6801632" cy="968010"/>
          </a:xfrm>
        </p:spPr>
        <p:txBody>
          <a:bodyPr/>
          <a:lstStyle/>
          <a:p>
            <a:r>
              <a:rPr lang="en-US" dirty="0" smtClean="0"/>
              <a:t>Bon Jovi Concert</a:t>
            </a:r>
            <a:endParaRPr lang="en-US" dirty="0"/>
          </a:p>
        </p:txBody>
      </p:sp>
    </p:spTree>
    <p:extLst>
      <p:ext uri="{BB962C8B-B14F-4D97-AF65-F5344CB8AC3E}">
        <p14:creationId xmlns:p14="http://schemas.microsoft.com/office/powerpoint/2010/main" val="753177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0234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0818" y="0"/>
            <a:ext cx="9143999" cy="6858000"/>
          </a:xfrm>
          <a:prstGeom prst="rect">
            <a:avLst/>
          </a:prstGeom>
        </p:spPr>
      </p:pic>
    </p:spTree>
    <p:extLst>
      <p:ext uri="{BB962C8B-B14F-4D97-AF65-F5344CB8AC3E}">
        <p14:creationId xmlns:p14="http://schemas.microsoft.com/office/powerpoint/2010/main" val="163296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396" y="0"/>
            <a:ext cx="9143999" cy="6858000"/>
          </a:xfrm>
          <a:prstGeom prst="rect">
            <a:avLst/>
          </a:prstGeom>
        </p:spPr>
      </p:pic>
    </p:spTree>
    <p:extLst>
      <p:ext uri="{BB962C8B-B14F-4D97-AF65-F5344CB8AC3E}">
        <p14:creationId xmlns:p14="http://schemas.microsoft.com/office/powerpoint/2010/main" val="116529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8292" y="0"/>
            <a:ext cx="9143999" cy="6858000"/>
          </a:xfrm>
          <a:prstGeom prst="rect">
            <a:avLst/>
          </a:prstGeom>
        </p:spPr>
      </p:pic>
    </p:spTree>
    <p:extLst>
      <p:ext uri="{BB962C8B-B14F-4D97-AF65-F5344CB8AC3E}">
        <p14:creationId xmlns:p14="http://schemas.microsoft.com/office/powerpoint/2010/main" val="193124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69900"/>
            <a:ext cx="11798300" cy="6124754"/>
          </a:xfrm>
          <a:prstGeom prst="rect">
            <a:avLst/>
          </a:prstGeom>
        </p:spPr>
        <p:txBody>
          <a:bodyPr wrap="square">
            <a:spAutoFit/>
          </a:bodyPr>
          <a:lstStyle/>
          <a:p>
            <a:r>
              <a:rPr lang="en-US" sz="2800" dirty="0"/>
              <a:t>The city has a population of 223,292[7] growing to 313,058 </a:t>
            </a:r>
            <a:r>
              <a:rPr lang="en-US" sz="2800" dirty="0" smtClean="0"/>
              <a:t>people </a:t>
            </a:r>
            <a:r>
              <a:rPr lang="en-US" sz="2800" dirty="0"/>
              <a:t>in the urban area, and 364,000 in the metropolitan area (Tampere sub-region) on an area of 4,977 km2 as of 2011</a:t>
            </a:r>
            <a:r>
              <a:rPr lang="en-US" sz="2800" dirty="0" smtClean="0"/>
              <a:t>. </a:t>
            </a:r>
            <a:r>
              <a:rPr lang="en-US" sz="2800" dirty="0"/>
              <a:t>Tampere is the second-largest urban area and third most-populous individual municipality in the country, after Helsinki and Espoo municipalities (2014 data). It's also the most populous Finnish city outside the Greater Helsinki area and inner Finland's major urban, economic and cultural hub.</a:t>
            </a:r>
          </a:p>
          <a:p>
            <a:endParaRPr lang="en-US" sz="2800" dirty="0"/>
          </a:p>
          <a:p>
            <a:r>
              <a:rPr lang="en-US" sz="2800" dirty="0"/>
              <a:t>Tampere is between two lakes, </a:t>
            </a:r>
            <a:r>
              <a:rPr lang="en-US" sz="2800" dirty="0" err="1"/>
              <a:t>Näsijärvi</a:t>
            </a:r>
            <a:r>
              <a:rPr lang="en-US" sz="2800" dirty="0"/>
              <a:t> and </a:t>
            </a:r>
            <a:r>
              <a:rPr lang="en-US" sz="2800" dirty="0" err="1"/>
              <a:t>Pyhäjärvi</a:t>
            </a:r>
            <a:r>
              <a:rPr lang="en-US" sz="2800" dirty="0"/>
              <a:t>. Since the two lakes differ in level by 18 </a:t>
            </a:r>
            <a:r>
              <a:rPr lang="en-US" sz="2800" dirty="0" err="1"/>
              <a:t>metres</a:t>
            </a:r>
            <a:r>
              <a:rPr lang="en-US" sz="2800" dirty="0"/>
              <a:t> (59 </a:t>
            </a:r>
            <a:r>
              <a:rPr lang="en-US" sz="2800" dirty="0" err="1"/>
              <a:t>ft</a:t>
            </a:r>
            <a:r>
              <a:rPr lang="en-US" sz="2800" dirty="0"/>
              <a:t>), the rapids linking them, </a:t>
            </a:r>
            <a:r>
              <a:rPr lang="en-US" sz="2800" dirty="0" err="1"/>
              <a:t>Tammerkoski</a:t>
            </a:r>
            <a:r>
              <a:rPr lang="en-US" sz="2800" dirty="0"/>
              <a:t>, have been an important power source throughout history, most recently for generating electricity. Tampere is dubbed the "Manchester of Finland" for its industrial past as the former center of Finnish industry, and this has given rise to its Finnish nickname "Manse" and terms such as "</a:t>
            </a:r>
            <a:r>
              <a:rPr lang="en-US" sz="2800" dirty="0" err="1"/>
              <a:t>Manserock</a:t>
            </a:r>
            <a:r>
              <a:rPr lang="en-US" sz="2800" dirty="0" smtClean="0"/>
              <a:t>".</a:t>
            </a:r>
            <a:endParaRPr lang="en-US" sz="2800" dirty="0"/>
          </a:p>
        </p:txBody>
      </p:sp>
    </p:spTree>
    <p:extLst>
      <p:ext uri="{BB962C8B-B14F-4D97-AF65-F5344CB8AC3E}">
        <p14:creationId xmlns:p14="http://schemas.microsoft.com/office/powerpoint/2010/main" val="226269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23240" y="0"/>
            <a:ext cx="9143999" cy="6858000"/>
          </a:xfrm>
          <a:prstGeom prst="rect">
            <a:avLst/>
          </a:prstGeom>
        </p:spPr>
      </p:pic>
    </p:spTree>
    <p:extLst>
      <p:ext uri="{BB962C8B-B14F-4D97-AF65-F5344CB8AC3E}">
        <p14:creationId xmlns:p14="http://schemas.microsoft.com/office/powerpoint/2010/main" val="3686029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0817" y="0"/>
            <a:ext cx="9143999" cy="6858000"/>
          </a:xfrm>
          <a:prstGeom prst="rect">
            <a:avLst/>
          </a:prstGeom>
        </p:spPr>
      </p:pic>
    </p:spTree>
    <p:extLst>
      <p:ext uri="{BB962C8B-B14F-4D97-AF65-F5344CB8AC3E}">
        <p14:creationId xmlns:p14="http://schemas.microsoft.com/office/powerpoint/2010/main" val="39421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155"/>
            <a:ext cx="2947482" cy="4601183"/>
          </a:xfrm>
        </p:spPr>
        <p:txBody>
          <a:bodyPr/>
          <a:lstStyle/>
          <a:p>
            <a:r>
              <a:rPr lang="en-US" dirty="0"/>
              <a:t>Tampere University of Technology, </a:t>
            </a:r>
            <a:r>
              <a:rPr lang="en-US" dirty="0" err="1"/>
              <a:t>Festia</a:t>
            </a:r>
            <a:r>
              <a:rPr lang="en-US" dirty="0"/>
              <a:t> building</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09156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200401" cy="4601183"/>
          </a:xfrm>
        </p:spPr>
        <p:txBody>
          <a:bodyPr/>
          <a:lstStyle/>
          <a:p>
            <a:r>
              <a:rPr lang="en-US" dirty="0" smtClean="0"/>
              <a:t>Winter</a:t>
            </a:r>
            <a:endParaRPr lang="en-US" dirty="0"/>
          </a:p>
        </p:txBody>
      </p:sp>
      <p:pic>
        <p:nvPicPr>
          <p:cNvPr id="6" name="Content Placeholder 5"/>
          <p:cNvPicPr>
            <a:picLocks noGrp="1" noChangeAspect="1"/>
          </p:cNvPicPr>
          <p:nvPr>
            <p:ph idx="1"/>
          </p:nvPr>
        </p:nvPicPr>
        <p:blipFill>
          <a:blip r:embed="rId2"/>
          <a:stretch>
            <a:fillRect/>
          </a:stretch>
        </p:blipFill>
        <p:spPr>
          <a:xfrm>
            <a:off x="1913030" y="0"/>
            <a:ext cx="10278970" cy="6858000"/>
          </a:xfrm>
          <a:prstGeom prst="rect">
            <a:avLst/>
          </a:prstGeom>
        </p:spPr>
      </p:pic>
    </p:spTree>
    <p:extLst>
      <p:ext uri="{BB962C8B-B14F-4D97-AF65-F5344CB8AC3E}">
        <p14:creationId xmlns:p14="http://schemas.microsoft.com/office/powerpoint/2010/main" val="231378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73660" y="0"/>
            <a:ext cx="8545794" cy="6858000"/>
          </a:xfrm>
          <a:prstGeom prst="rect">
            <a:avLst/>
          </a:prstGeom>
        </p:spPr>
      </p:pic>
    </p:spTree>
    <p:extLst>
      <p:ext uri="{BB962C8B-B14F-4D97-AF65-F5344CB8AC3E}">
        <p14:creationId xmlns:p14="http://schemas.microsoft.com/office/powerpoint/2010/main" val="49884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94896" y="0"/>
            <a:ext cx="9762277" cy="6858000"/>
          </a:xfrm>
          <a:prstGeom prst="rect">
            <a:avLst/>
          </a:prstGeom>
        </p:spPr>
      </p:pic>
    </p:spTree>
    <p:extLst>
      <p:ext uri="{BB962C8B-B14F-4D97-AF65-F5344CB8AC3E}">
        <p14:creationId xmlns:p14="http://schemas.microsoft.com/office/powerpoint/2010/main" val="234670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73299" y="0"/>
            <a:ext cx="9514515" cy="6862344"/>
          </a:xfrm>
          <a:prstGeom prst="rect">
            <a:avLst/>
          </a:prstGeom>
        </p:spPr>
      </p:pic>
    </p:spTree>
    <p:extLst>
      <p:ext uri="{BB962C8B-B14F-4D97-AF65-F5344CB8AC3E}">
        <p14:creationId xmlns:p14="http://schemas.microsoft.com/office/powerpoint/2010/main" val="80965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63020" y="0"/>
            <a:ext cx="10530518" cy="6858000"/>
          </a:xfrm>
          <a:prstGeom prst="rect">
            <a:avLst/>
          </a:prstGeom>
        </p:spPr>
      </p:pic>
    </p:spTree>
    <p:extLst>
      <p:ext uri="{BB962C8B-B14F-4D97-AF65-F5344CB8AC3E}">
        <p14:creationId xmlns:p14="http://schemas.microsoft.com/office/powerpoint/2010/main" val="115541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10922" y="0"/>
            <a:ext cx="9143999" cy="6858000"/>
          </a:xfrm>
          <a:prstGeom prst="rect">
            <a:avLst/>
          </a:prstGeom>
        </p:spPr>
      </p:pic>
    </p:spTree>
    <p:extLst>
      <p:ext uri="{BB962C8B-B14F-4D97-AF65-F5344CB8AC3E}">
        <p14:creationId xmlns:p14="http://schemas.microsoft.com/office/powerpoint/2010/main" val="90022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1612380845"/>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34</TotalTime>
  <Words>214</Words>
  <Application>Microsoft Office PowerPoint</Application>
  <PresentationFormat>Widescreen</PresentationFormat>
  <Paragraphs>9</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Corbel</vt:lpstr>
      <vt:lpstr>Wingdings 2</vt:lpstr>
      <vt:lpstr>Frame</vt:lpstr>
      <vt:lpstr>Tampere, Finland </vt:lpstr>
      <vt:lpstr>Tampere is a city in Pirkanmaa, southern Finland. It is the most populous inland city in any of the Nordic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Tampereen Kauppahalli (central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Bon Jovi Concert</vt:lpstr>
      <vt:lpstr>PowerPoint Presentation</vt:lpstr>
      <vt:lpstr>PowerPoint Presentation</vt:lpstr>
      <vt:lpstr>PowerPoint Presentation</vt:lpstr>
      <vt:lpstr>PowerPoint Presentation</vt:lpstr>
      <vt:lpstr>PowerPoint Presentation</vt:lpstr>
      <vt:lpstr>PowerPoint Presentation</vt:lpstr>
      <vt:lpstr>Tampere University of Technology, Festia building</vt:lpstr>
      <vt:lpstr>Winter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 Finland</dc:title>
  <dc:creator>Joseph Naumann</dc:creator>
  <cp:lastModifiedBy>Joseph Naumann</cp:lastModifiedBy>
  <cp:revision>4</cp:revision>
  <dcterms:created xsi:type="dcterms:W3CDTF">2017-01-13T23:54:20Z</dcterms:created>
  <dcterms:modified xsi:type="dcterms:W3CDTF">2017-01-14T00:28:55Z</dcterms:modified>
</cp:coreProperties>
</file>