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90" r:id="rId19"/>
    <p:sldId id="292" r:id="rId20"/>
    <p:sldId id="270" r:id="rId21"/>
    <p:sldId id="293" r:id="rId22"/>
    <p:sldId id="274" r:id="rId23"/>
    <p:sldId id="294" r:id="rId24"/>
    <p:sldId id="275" r:id="rId25"/>
    <p:sldId id="276" r:id="rId26"/>
    <p:sldId id="295" r:id="rId27"/>
    <p:sldId id="277" r:id="rId28"/>
    <p:sldId id="296" r:id="rId29"/>
    <p:sldId id="278" r:id="rId30"/>
    <p:sldId id="297" r:id="rId31"/>
    <p:sldId id="279" r:id="rId32"/>
    <p:sldId id="298" r:id="rId33"/>
    <p:sldId id="280" r:id="rId34"/>
    <p:sldId id="281" r:id="rId35"/>
    <p:sldId id="299" r:id="rId36"/>
    <p:sldId id="282" r:id="rId37"/>
    <p:sldId id="300" r:id="rId38"/>
    <p:sldId id="283" r:id="rId39"/>
    <p:sldId id="301" r:id="rId40"/>
    <p:sldId id="284" r:id="rId41"/>
    <p:sldId id="285" r:id="rId42"/>
    <p:sldId id="286" r:id="rId43"/>
    <p:sldId id="287" r:id="rId44"/>
    <p:sldId id="288" r:id="rId45"/>
    <p:sldId id="302" r:id="rId46"/>
    <p:sldId id="28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7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2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5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0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1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0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1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B9CB5-BCD7-403B-B663-874A7AB628A5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33794-AFFB-447C-AA78-AC4A2C54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6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Up Close and Personal with the Big Cats – </a:t>
            </a:r>
            <a:r>
              <a:rPr lang="en-US" b="1" smtClean="0">
                <a:solidFill>
                  <a:schemeClr val="bg1"/>
                </a:solidFill>
              </a:rPr>
              <a:t>14 Examples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19800"/>
            <a:ext cx="91440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Don’t try this at home, at the zoo, or in the wild!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2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ION4.WAV"/>
          </p:stSnd>
        </p:sndAc>
      </p:transition>
    </mc:Choice>
    <mc:Fallback>
      <p:transition spd="slow">
        <p:sndAc>
          <p:stSnd>
            <p:snd r:embed="rId2" name="LION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20"/>
            <a:ext cx="9144000" cy="59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6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1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"/>
            <a:ext cx="8844116" cy="685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1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1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5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0"/>
            <a:ext cx="7534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5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"/>
            <a:ext cx="9144000" cy="677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2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665"/>
            <a:ext cx="9144000" cy="618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3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04" y="0"/>
            <a:ext cx="6783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5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4"/>
            <a:ext cx="9144000" cy="61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4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2580" y="454280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3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9"/>
            <a:ext cx="9144000" cy="659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8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0"/>
            <a:ext cx="768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5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43400"/>
            <a:ext cx="8229600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8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452136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71757" y="4466717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6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55" y="40640"/>
            <a:ext cx="4906045" cy="681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44196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7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3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4"/>
            <a:ext cx="9144000" cy="6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4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4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8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"/>
          <a:stretch/>
        </p:blipFill>
        <p:spPr bwMode="auto">
          <a:xfrm>
            <a:off x="4038600" y="2224313"/>
            <a:ext cx="5105400" cy="466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9" y="52754"/>
            <a:ext cx="4448909" cy="333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9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9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39"/>
            <a:ext cx="9144000" cy="565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9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07"/>
            <a:ext cx="9143999" cy="567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4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9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10 &amp; 11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18" y="0"/>
            <a:ext cx="4290416" cy="682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" y="0"/>
            <a:ext cx="4506547" cy="681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6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12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6"/>
            <a:ext cx="8991989" cy="685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3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6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13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46" y="1"/>
            <a:ext cx="51115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6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7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2935"/>
            <a:ext cx="9220200" cy="59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8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67"/>
            <a:ext cx="9144000" cy="588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"/>
            <a:ext cx="914400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3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110"/>
            <a:ext cx="9144000" cy="509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6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14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"/>
            <a:ext cx="914400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7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0"/>
            <a:ext cx="9178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0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2"/>
            <a:ext cx="9144000" cy="620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3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4468168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1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4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40</Words>
  <Application>Microsoft Office PowerPoint</Application>
  <PresentationFormat>On-screen Show (4:3)</PresentationFormat>
  <Paragraphs>14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Up Close and Personal with the Big Cats – 14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</vt:lpstr>
      <vt:lpstr>PowerPoint Presentation</vt:lpstr>
      <vt:lpstr>9</vt:lpstr>
      <vt:lpstr>PowerPoint Presentation</vt:lpstr>
      <vt:lpstr>PowerPoint Presentation</vt:lpstr>
      <vt:lpstr>10 &amp; 11</vt:lpstr>
      <vt:lpstr>PowerPoint Presentation</vt:lpstr>
      <vt:lpstr>12</vt:lpstr>
      <vt:lpstr>PowerPoint Presentation</vt:lpstr>
      <vt:lpstr>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 Close and Personal with the Big Cats!</dc:title>
  <dc:creator>naumannj</dc:creator>
  <cp:lastModifiedBy>naumannj</cp:lastModifiedBy>
  <cp:revision>8</cp:revision>
  <dcterms:created xsi:type="dcterms:W3CDTF">2011-08-08T13:11:46Z</dcterms:created>
  <dcterms:modified xsi:type="dcterms:W3CDTF">2011-08-08T14:22:38Z</dcterms:modified>
</cp:coreProperties>
</file>