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56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ED4A31-434E-42FF-A201-1A9E03E55BDD}" type="datetimeFigureOut">
              <a:rPr lang="en-US" smtClean="0"/>
              <a:t>5/19/2011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ED4A31-434E-42FF-A201-1A9E03E55BDD}" type="datetimeFigureOut">
              <a:rPr lang="en-US" smtClean="0"/>
              <a:t>5/19/2011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ED4A31-434E-42FF-A201-1A9E03E55BDD}" type="datetimeFigureOut">
              <a:rPr lang="en-US" smtClean="0"/>
              <a:t>5/19/2011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ED4A31-434E-42FF-A201-1A9E03E55BDD}" type="datetimeFigureOut">
              <a:rPr lang="en-US" smtClean="0"/>
              <a:t>5/19/2011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ED4A31-434E-42FF-A201-1A9E03E55BDD}" type="datetimeFigureOut">
              <a:rPr lang="en-US" smtClean="0"/>
              <a:t>5/19/2011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ED4A31-434E-42FF-A201-1A9E03E55BDD}" type="datetimeFigureOut">
              <a:rPr lang="en-US" smtClean="0"/>
              <a:t>5/19/2011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ED4A31-434E-42FF-A201-1A9E03E55BDD}" type="datetimeFigureOut">
              <a:rPr lang="en-US" smtClean="0"/>
              <a:t>5/19/2011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ED4A31-434E-42FF-A201-1A9E03E55BDD}" type="datetimeFigureOut">
              <a:rPr lang="en-US" smtClean="0"/>
              <a:t>5/19/2011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ED4A31-434E-42FF-A201-1A9E03E55BDD}" type="datetimeFigureOut">
              <a:rPr lang="en-US" smtClean="0"/>
              <a:t>5/19/2011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ED4A31-434E-42FF-A201-1A9E03E55BDD}" type="datetimeFigureOut">
              <a:rPr lang="en-US" smtClean="0"/>
              <a:t>5/19/2011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ED4A31-434E-42FF-A201-1A9E03E55BDD}" type="datetimeFigureOut">
              <a:rPr lang="en-US" smtClean="0"/>
              <a:t>5/19/2011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0AEC79-978D-4E91-8A10-79675A241AE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D4A31-434E-42FF-A201-1A9E03E55BDD}" type="datetimeFigureOut">
              <a:rPr lang="en-US" smtClean="0"/>
              <a:t>5/19/2011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AEC79-978D-4E91-8A10-79675A241AE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2">
                    <a:lumMod val="50000"/>
                  </a:schemeClr>
                </a:solidFill>
                <a:effectLst>
                  <a:outerShdw blurRad="38100" dist="38100" dir="2700000" algn="tl">
                    <a:srgbClr val="000000">
                      <a:alpha val="43137"/>
                    </a:srgbClr>
                  </a:outerShdw>
                </a:effectLst>
              </a:rPr>
              <a:t>Birds, Birds, Birds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smtClean="0">
                <a:solidFill>
                  <a:schemeClr val="bg1"/>
                </a:solidFill>
                <a:effectLst>
                  <a:outerShdw blurRad="38100" dist="38100" dir="2700000" algn="tl">
                    <a:srgbClr val="000000">
                      <a:alpha val="43137"/>
                    </a:srgbClr>
                  </a:outerShdw>
                </a:effectLst>
              </a:rPr>
              <a:t>Miracles of Beauty and Engineering</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338263" y="0"/>
            <a:ext cx="6205537" cy="6872701"/>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378756"/>
            <a:ext cx="9143999" cy="610048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668292"/>
            <a:ext cx="9143999" cy="55214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378756"/>
            <a:ext cx="9143999" cy="610048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297956"/>
            <a:ext cx="9143999" cy="626209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196953"/>
            <a:ext cx="9143999" cy="646409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324888"/>
            <a:ext cx="9143999" cy="620822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268941"/>
            <a:ext cx="9144000" cy="632011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149819"/>
            <a:ext cx="9143999" cy="6558362"/>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385489"/>
            <a:ext cx="9143999" cy="6087021"/>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a:t>Photographer Biography</a:t>
            </a:r>
            <a:br>
              <a:rPr lang="en-US" b="1" dirty="0"/>
            </a:br>
            <a:endParaRPr lang="en-US" dirty="0"/>
          </a:p>
        </p:txBody>
      </p:sp>
      <p:sp>
        <p:nvSpPr>
          <p:cNvPr id="3" name="Content Placeholder 2"/>
          <p:cNvSpPr>
            <a:spLocks noGrp="1"/>
          </p:cNvSpPr>
          <p:nvPr>
            <p:ph idx="1"/>
          </p:nvPr>
        </p:nvSpPr>
        <p:spPr>
          <a:xfrm>
            <a:off x="457200" y="990600"/>
            <a:ext cx="8229600" cy="5715000"/>
          </a:xfrm>
        </p:spPr>
        <p:txBody>
          <a:bodyPr>
            <a:normAutofit fontScale="85000" lnSpcReduction="10000"/>
          </a:bodyPr>
          <a:lstStyle/>
          <a:p>
            <a:r>
              <a:rPr lang="en-US" b="1" dirty="0"/>
              <a:t>MONTE STINNETT worked for department of water and power as a control operator supplying the electricity. </a:t>
            </a:r>
          </a:p>
          <a:p>
            <a:r>
              <a:rPr lang="en-US" b="1" dirty="0"/>
              <a:t>He  previously shot films for a long time, but was mostly taking snapshots on trips. Since retired his hobby has turned into an obsession/addiction. He predominately shot in the greater Los Angeles area and developed passion for shooting birds. He says it is required to find the locations, resources, </a:t>
            </a:r>
            <a:r>
              <a:rPr lang="en-US" b="1" dirty="0" err="1"/>
              <a:t>possitioning</a:t>
            </a:r>
            <a:r>
              <a:rPr lang="en-US" b="1" dirty="0"/>
              <a:t>, planning, background choice, keeping the eye on the ball so to speak ,and last but not least practice, practice, practice, practice and don't get upset with bad results but treat them as learning the lessons and added to experience.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486492"/>
            <a:ext cx="9143999" cy="588501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432624"/>
            <a:ext cx="9143999" cy="599275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444056" y="1"/>
            <a:ext cx="5366444"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333500" y="1"/>
            <a:ext cx="5329645"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2444056" y="1"/>
            <a:ext cx="5366444"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333499" y="0"/>
            <a:ext cx="5435245"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784359" y="0"/>
            <a:ext cx="5607041" cy="6897067"/>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cstate="print"/>
          <a:srcRect/>
          <a:stretch>
            <a:fillRect/>
          </a:stretch>
        </p:blipFill>
        <p:spPr bwMode="auto">
          <a:xfrm>
            <a:off x="1981200" y="-38802"/>
            <a:ext cx="5824538" cy="689680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595438" y="0"/>
            <a:ext cx="5357813"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385787" y="0"/>
            <a:ext cx="8372423"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980265" y="0"/>
            <a:ext cx="4825473" cy="6857999"/>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257555"/>
            <a:ext cx="9143999" cy="634289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513424"/>
            <a:ext cx="9143999" cy="5831151"/>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430306"/>
            <a:ext cx="9144000" cy="599738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542841"/>
            <a:ext cx="9144000" cy="577231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391945" y="0"/>
            <a:ext cx="8360112"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0" y="163286"/>
            <a:ext cx="9143999" cy="653142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2927316" y="1"/>
            <a:ext cx="4883183"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338264" y="1"/>
            <a:ext cx="5078060" cy="6857999"/>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338263" y="1"/>
            <a:ext cx="5168236" cy="6857999"/>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2576560" y="1"/>
            <a:ext cx="5233939"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333500" y="1"/>
            <a:ext cx="5198930" cy="6858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338264" y="1"/>
            <a:ext cx="5255736"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2397397" y="1"/>
            <a:ext cx="5408341"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1333500" y="0"/>
            <a:ext cx="5422605"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294990" y="1"/>
            <a:ext cx="5510748" cy="685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324100" y="0"/>
            <a:ext cx="5486400"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1333500" y="0"/>
            <a:ext cx="5486400"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2191896" y="0"/>
            <a:ext cx="5618603"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333500" y="0"/>
            <a:ext cx="5676900" cy="6870719"/>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2095500" y="0"/>
            <a:ext cx="5715000"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1333500" y="0"/>
            <a:ext cx="5757333"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61839" y="0"/>
            <a:ext cx="5243899"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1333500" y="0"/>
            <a:ext cx="5771584" cy="6858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1338264" y="0"/>
            <a:ext cx="5806212" cy="6858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1371600" y="1"/>
            <a:ext cx="6438900" cy="688394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1338263" y="9525"/>
            <a:ext cx="6467475" cy="683895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333499" y="1"/>
            <a:ext cx="6551487" cy="685979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275665"/>
            <a:ext cx="9144000" cy="6306671"/>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0" y="237352"/>
            <a:ext cx="9143999" cy="638329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0" y="121024"/>
            <a:ext cx="9144000" cy="661595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0" y="392223"/>
            <a:ext cx="9143999" cy="6073554"/>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262218"/>
            <a:ext cx="9144000" cy="633356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235664" y="0"/>
            <a:ext cx="5570074" cy="68580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0" y="143085"/>
            <a:ext cx="9143999" cy="6571829"/>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0" y="531159"/>
            <a:ext cx="9144000" cy="5795683"/>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0" y="318154"/>
            <a:ext cx="9143999" cy="622169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755130" y="0"/>
            <a:ext cx="7633741" cy="6858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0" y="432624"/>
            <a:ext cx="9143999" cy="5992754"/>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0" y="463924"/>
            <a:ext cx="9144000" cy="5930153"/>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0" y="228600"/>
            <a:ext cx="9144000" cy="64008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0" y="109418"/>
            <a:ext cx="9143999" cy="6639163"/>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0" y="513424"/>
            <a:ext cx="9143999" cy="5831151"/>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0" y="183486"/>
            <a:ext cx="9143999" cy="649102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116434" y="1"/>
            <a:ext cx="5694066" cy="68580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0" y="363071"/>
            <a:ext cx="9144000" cy="6131858"/>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0" y="618565"/>
            <a:ext cx="9144000" cy="562087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1112429" y="0"/>
            <a:ext cx="6919142" cy="6858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0" y="183486"/>
            <a:ext cx="9143999" cy="6491027"/>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13487" y="380999"/>
            <a:ext cx="9157487" cy="608703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0" y="-38717"/>
            <a:ext cx="9143999" cy="6935434"/>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0" y="297956"/>
            <a:ext cx="9143999" cy="626209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0" y="282388"/>
            <a:ext cx="9144000" cy="6293224"/>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0" y="499957"/>
            <a:ext cx="9143999" cy="585808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0" y="-53788"/>
            <a:ext cx="9144000" cy="6965576"/>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333500" y="0"/>
            <a:ext cx="5715000" cy="68580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393290" y="0"/>
            <a:ext cx="8357420" cy="68580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0" y="-5050"/>
            <a:ext cx="9137277" cy="686305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178999" y="0"/>
            <a:ext cx="8786003" cy="68580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0" y="376518"/>
            <a:ext cx="9144000" cy="6104964"/>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0" y="228600"/>
            <a:ext cx="9144000" cy="64008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0" y="567292"/>
            <a:ext cx="9143999" cy="5723416"/>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0" y="318154"/>
            <a:ext cx="9143999" cy="622169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0" y="490818"/>
            <a:ext cx="9144000" cy="5876365"/>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0" y="176753"/>
            <a:ext cx="9143999" cy="6504494"/>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0" y="437030"/>
            <a:ext cx="9144000" cy="5983941"/>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017406" y="1"/>
            <a:ext cx="5793093" cy="68580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0" y="-65651"/>
            <a:ext cx="9143999" cy="6989301"/>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551793" y="0"/>
            <a:ext cx="8040414" cy="68580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0" y="466289"/>
            <a:ext cx="9143999" cy="5925419"/>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30</Words>
  <Application>Microsoft Office PowerPoint</Application>
  <PresentationFormat>On-screen Show (4:3)</PresentationFormat>
  <Paragraphs>5</Paragraphs>
  <Slides>92</Slides>
  <Notes>0</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Birds, Birds, Birds</vt:lpstr>
      <vt:lpstr>Photographer Biography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vector>
  </TitlesOfParts>
  <Company>University of Missouri - St. Louis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Birds, Birds, Birds</dc:title>
  <dc:creator>naumannj</dc:creator>
  <cp:lastModifiedBy>naumannj</cp:lastModifiedBy>
  <cp:revision>5</cp:revision>
  <dcterms:created xsi:type="dcterms:W3CDTF">2011-05-19T16:11:34Z</dcterms:created>
  <dcterms:modified xsi:type="dcterms:W3CDTF">2011-05-19T16:52:13Z</dcterms:modified>
</cp:coreProperties>
</file>