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842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40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C37DDDB-7D03-43E6-84D7-6B03060738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6AD13-B4AA-4C27-9280-D3B209A55F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6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1388" y="274638"/>
            <a:ext cx="18176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5150" y="274638"/>
            <a:ext cx="530383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6980A-7815-464A-A267-4422066432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6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2B832-9E28-4E85-813E-8E265E8D7B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7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C2F5D-D275-4D29-917A-4868BBA8C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600200"/>
            <a:ext cx="3560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8313" y="1600200"/>
            <a:ext cx="35607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1402F-EC53-48B8-B56F-C75CB2AB50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EEDBC-2C47-4A55-8CD0-C05C067A6D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7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174C2-5513-401D-88F4-8D10ADC26B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4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E8109-C969-45C5-A2BD-B606321AA4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5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4B29-BBE5-45FD-A808-B203C53E2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7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B961A-BDB7-4579-B858-824767BDE5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274638"/>
            <a:ext cx="7273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35150" y="1600200"/>
            <a:ext cx="72739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C4ACA2-37F7-4EEB-8389-A38C85CCFE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Graduations Vary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Cultural Differences</a:t>
            </a:r>
          </a:p>
          <a:p>
            <a:r>
              <a:rPr lang="en-US" dirty="0" smtClean="0"/>
              <a:t>Personality Differences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4" y="838200"/>
            <a:ext cx="835439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1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0"/>
            <a:ext cx="9144000" cy="68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8167"/>
            <a:ext cx="4724400" cy="65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6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55" y="30108"/>
            <a:ext cx="5477145" cy="659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3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-25400"/>
            <a:ext cx="51625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8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49530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0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20736"/>
            <a:ext cx="7578272" cy="625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5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8207"/>
            <a:ext cx="8085354" cy="589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6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6" y="-13189"/>
            <a:ext cx="9161585" cy="687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5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9" y="533400"/>
            <a:ext cx="8669462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2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Graduation ceremony is a big day for the university students. The day every student long for it. Let’s check out how happy and crazy they can be during the graduation ceremony.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3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228600"/>
            <a:ext cx="9138138" cy="649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8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6873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5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92408"/>
            <a:ext cx="8191068" cy="522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41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507103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5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9922"/>
            <a:ext cx="8759053" cy="584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9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0926"/>
            <a:ext cx="8468973" cy="59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8" y="533400"/>
            <a:ext cx="8686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4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_1866_slide">
  <a:themeElements>
    <a:clrScheme name="Office Theme 1">
      <a:dk1>
        <a:srgbClr val="000000"/>
      </a:dk1>
      <a:lt1>
        <a:srgbClr val="C6E3FF"/>
      </a:lt1>
      <a:dk2>
        <a:srgbClr val="000000"/>
      </a:dk2>
      <a:lt2>
        <a:srgbClr val="B2B2B2"/>
      </a:lt2>
      <a:accent1>
        <a:srgbClr val="63B2FF"/>
      </a:accent1>
      <a:accent2>
        <a:srgbClr val="94B2D6"/>
      </a:accent2>
      <a:accent3>
        <a:srgbClr val="DFEFFF"/>
      </a:accent3>
      <a:accent4>
        <a:srgbClr val="000000"/>
      </a:accent4>
      <a:accent5>
        <a:srgbClr val="B7D5FF"/>
      </a:accent5>
      <a:accent6>
        <a:srgbClr val="86A1C2"/>
      </a:accent6>
      <a:hlink>
        <a:srgbClr val="508DC8"/>
      </a:hlink>
      <a:folHlink>
        <a:srgbClr val="4A6584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63B2FF"/>
        </a:accent1>
        <a:accent2>
          <a:srgbClr val="94B2D6"/>
        </a:accent2>
        <a:accent3>
          <a:srgbClr val="DFEFFF"/>
        </a:accent3>
        <a:accent4>
          <a:srgbClr val="000000"/>
        </a:accent4>
        <a:accent5>
          <a:srgbClr val="B7D5FF"/>
        </a:accent5>
        <a:accent6>
          <a:srgbClr val="86A1C2"/>
        </a:accent6>
        <a:hlink>
          <a:srgbClr val="508DC8"/>
        </a:hlink>
        <a:folHlink>
          <a:srgbClr val="4A65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46A2FF"/>
        </a:accent1>
        <a:accent2>
          <a:srgbClr val="11DAFF"/>
        </a:accent2>
        <a:accent3>
          <a:srgbClr val="DFEFFF"/>
        </a:accent3>
        <a:accent4>
          <a:srgbClr val="000000"/>
        </a:accent4>
        <a:accent5>
          <a:srgbClr val="B0CEFF"/>
        </a:accent5>
        <a:accent6>
          <a:srgbClr val="0EC5E7"/>
        </a:accent6>
        <a:hlink>
          <a:srgbClr val="00A6C5"/>
        </a:hlink>
        <a:folHlink>
          <a:srgbClr val="0061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FF8B45"/>
        </a:accent1>
        <a:accent2>
          <a:srgbClr val="006DDE"/>
        </a:accent2>
        <a:accent3>
          <a:srgbClr val="DFEFFF"/>
        </a:accent3>
        <a:accent4>
          <a:srgbClr val="000000"/>
        </a:accent4>
        <a:accent5>
          <a:srgbClr val="FFC4B0"/>
        </a:accent5>
        <a:accent6>
          <a:srgbClr val="0062C9"/>
        </a:accent6>
        <a:hlink>
          <a:srgbClr val="C69E00"/>
        </a:hlink>
        <a:folHlink>
          <a:srgbClr val="DE5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91AC00"/>
        </a:accent1>
        <a:accent2>
          <a:srgbClr val="DF7E00"/>
        </a:accent2>
        <a:accent3>
          <a:srgbClr val="DFEFFF"/>
        </a:accent3>
        <a:accent4>
          <a:srgbClr val="000000"/>
        </a:accent4>
        <a:accent5>
          <a:srgbClr val="C7D2AA"/>
        </a:accent5>
        <a:accent6>
          <a:srgbClr val="CA7200"/>
        </a:accent6>
        <a:hlink>
          <a:srgbClr val="006EDE"/>
        </a:hlink>
        <a:folHlink>
          <a:srgbClr val="AC00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3B2FF"/>
        </a:accent1>
        <a:accent2>
          <a:srgbClr val="94B2D6"/>
        </a:accent2>
        <a:accent3>
          <a:srgbClr val="FFFFFF"/>
        </a:accent3>
        <a:accent4>
          <a:srgbClr val="000000"/>
        </a:accent4>
        <a:accent5>
          <a:srgbClr val="B7D5FF"/>
        </a:accent5>
        <a:accent6>
          <a:srgbClr val="86A1C2"/>
        </a:accent6>
        <a:hlink>
          <a:srgbClr val="508DC8"/>
        </a:hlink>
        <a:folHlink>
          <a:srgbClr val="4A65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6A2FF"/>
        </a:accent1>
        <a:accent2>
          <a:srgbClr val="11DAFF"/>
        </a:accent2>
        <a:accent3>
          <a:srgbClr val="FFFFFF"/>
        </a:accent3>
        <a:accent4>
          <a:srgbClr val="000000"/>
        </a:accent4>
        <a:accent5>
          <a:srgbClr val="B0CEFF"/>
        </a:accent5>
        <a:accent6>
          <a:srgbClr val="0EC5E7"/>
        </a:accent6>
        <a:hlink>
          <a:srgbClr val="00A6C5"/>
        </a:hlink>
        <a:folHlink>
          <a:srgbClr val="0061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8B45"/>
        </a:accent1>
        <a:accent2>
          <a:srgbClr val="006DDE"/>
        </a:accent2>
        <a:accent3>
          <a:srgbClr val="FFFFFF"/>
        </a:accent3>
        <a:accent4>
          <a:srgbClr val="000000"/>
        </a:accent4>
        <a:accent5>
          <a:srgbClr val="FFC4B0"/>
        </a:accent5>
        <a:accent6>
          <a:srgbClr val="0062C9"/>
        </a:accent6>
        <a:hlink>
          <a:srgbClr val="C69E00"/>
        </a:hlink>
        <a:folHlink>
          <a:srgbClr val="DE5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AC00"/>
        </a:accent1>
        <a:accent2>
          <a:srgbClr val="DF7E00"/>
        </a:accent2>
        <a:accent3>
          <a:srgbClr val="FFFFFF"/>
        </a:accent3>
        <a:accent4>
          <a:srgbClr val="000000"/>
        </a:accent4>
        <a:accent5>
          <a:srgbClr val="C7D2AA"/>
        </a:accent5>
        <a:accent6>
          <a:srgbClr val="CA7200"/>
        </a:accent6>
        <a:hlink>
          <a:srgbClr val="006EDE"/>
        </a:hlink>
        <a:folHlink>
          <a:srgbClr val="AC00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40</Words>
  <Application>Microsoft Office PowerPoint</Application>
  <PresentationFormat>On-screen Show (4:3)</PresentationFormat>
  <Paragraphs>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ind_1866_slide</vt:lpstr>
      <vt:lpstr>Graduations Vary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2</cp:revision>
  <dcterms:created xsi:type="dcterms:W3CDTF">2010-06-21T16:07:15Z</dcterms:created>
  <dcterms:modified xsi:type="dcterms:W3CDTF">2010-06-21T17:07:37Z</dcterms:modified>
</cp:coreProperties>
</file>