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62" r:id="rId41"/>
    <p:sldId id="293" r:id="rId42"/>
    <p:sldId id="294" r:id="rId43"/>
    <p:sldId id="295" r:id="rId44"/>
    <p:sldId id="296" r:id="rId45"/>
    <p:sldId id="297" r:id="rId46"/>
    <p:sldId id="29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rgbClr val="DCEBF5">
                <a:alpha val="0"/>
              </a:srgbClr>
            </a:gs>
            <a:gs pos="35000">
              <a:srgbClr val="83A7C3"/>
            </a:gs>
            <a:gs pos="84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E5B47-B2FA-4D4D-93BD-64A25F57F603}" type="datetimeFigureOut">
              <a:rPr lang="en-US" smtClean="0"/>
              <a:pPr/>
              <a:t>7/6/2010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283CD-3443-494C-8951-1492208585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hrstudent\Local Settings\Temporary Internet Files\Content.IE5\OEO6LEEI\MPj0400810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0"/>
            <a:ext cx="4114800" cy="3291841"/>
          </a:xfrm>
          <a:prstGeom prst="rect">
            <a:avLst/>
          </a:prstGeom>
          <a:noFill/>
        </p:spPr>
      </p:pic>
      <p:pic>
        <p:nvPicPr>
          <p:cNvPr id="1030" name="Picture 6" descr="C:\Documents and Settings\hrstudent\Local Settings\Temporary Internet Files\Content.IE5\KF27NKJN\MPj03417440000[1]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t="16355"/>
          <a:stretch>
            <a:fillRect/>
          </a:stretch>
        </p:blipFill>
        <p:spPr bwMode="auto">
          <a:xfrm>
            <a:off x="0" y="0"/>
            <a:ext cx="6400800" cy="3819144"/>
          </a:xfrm>
          <a:prstGeom prst="rect">
            <a:avLst/>
          </a:prstGeom>
          <a:noFill/>
        </p:spPr>
      </p:pic>
      <p:pic>
        <p:nvPicPr>
          <p:cNvPr id="1027" name="Picture 3" descr="C:\Documents and Settings\hrstudent\Local Settings\Temporary Internet Files\Content.IE5\KF27NKJN\MCj04377430000[1].wm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5181600" cy="12954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en-US" sz="3600" b="1" baseline="30000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th</a:t>
            </a:r>
            <a:r>
              <a:rPr lang="en-US" sz="3600" b="1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5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 of July 2010 – Ferguson, Missouri</a:t>
            </a:r>
            <a:endParaRPr lang="en-US" sz="3600" b="1" dirty="0">
              <a:ln w="18000">
                <a:solidFill>
                  <a:schemeClr val="accent5">
                    <a:lumMod val="50000"/>
                  </a:schemeClr>
                </a:solidFill>
                <a:prstDash val="solid"/>
                <a:miter lim="800000"/>
              </a:ln>
              <a:solidFill>
                <a:srgbClr val="FF5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4724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Joe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Naumann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8" name="Picture 4" descr="C:\Documents and Settings\hrstudent\Local Settings\Temporary Internet Files\Content.IE5\OEO6LEEI\MCj04362220000[1].png"/>
          <p:cNvPicPr>
            <a:picLocks noChangeAspect="1" noChangeArrowheads="1"/>
          </p:cNvPicPr>
          <p:nvPr/>
        </p:nvPicPr>
        <p:blipFill>
          <a:blip r:embed="rId5" cstate="print">
            <a:lum contrast="-70000"/>
          </a:blip>
          <a:srcRect/>
          <a:stretch>
            <a:fillRect/>
          </a:stretch>
        </p:blipFill>
        <p:spPr bwMode="auto">
          <a:xfrm>
            <a:off x="4419600" y="609600"/>
            <a:ext cx="4190886" cy="4190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:\pictures\4th of july 2010\IMG_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:\pictures\4th of july 2010\IMG_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:\pictures\4th of july 2010\IMG_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:\pictures\4th of july 2010\IMG_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:\pictures\4th of july 2010\IMG_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:\pictures\4th of july 2010\IMG_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:\pictures\4th of july 2010\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:\pictures\4th of july 2010\IMG_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97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I:\pictures\4th of july 2010\IMG_0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I:\pictures\4th of july 2010\IMG_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hrstudent\Local Settings\Temporary Internet Files\Content.IE5\OEO6LEEI\MCj04362220000[1]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333886" y="0"/>
            <a:ext cx="4191000" cy="4191000"/>
          </a:xfrm>
          <a:prstGeom prst="rect">
            <a:avLst/>
          </a:prstGeom>
          <a:noFill/>
        </p:spPr>
      </p:pic>
      <p:pic>
        <p:nvPicPr>
          <p:cNvPr id="4" name="Picture 3" descr="C:\Documents and Settings\hrstudent\Local Settings\Temporary Internet Files\Content.IE5\KF27NKJN\MCj04377430000[1].wm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8000" contrast="-50000"/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Small Town 4th</a:t>
            </a:r>
            <a:endParaRPr lang="en-US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The  main business street is lined with flags as it is on every national holiday.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Parade (1/2 mile parade route) to the town’s main park.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Day-long activities at the town’s main park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Evening fireworks display at the park.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I:\pictures\4th of july 2010\IMG_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:\pictures\4th of july 2010\IMG_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I:\pictures\4th of july 2010\IMG_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3" descr="I:\pictures\4th of july 2010\IMG_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27978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I:\pictures\4th of july 2010\IMG_0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I:\pictures\4th of july 2010\IMG_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:\pictures\4th of july 2010\IMG_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57665" y="-28335"/>
            <a:ext cx="6880493" cy="6892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:\pictures\4th of july 2010\IMG_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3" descr="I:\pictures\4th of july 2010\IMG_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I:\pictures\4th of july 2010\IMG_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hrstudent\Local Settings\Temporary Internet Files\Content.IE5\OEO6LEEI\MCj04362220000[1]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943600" y="3352800"/>
            <a:ext cx="3505200" cy="3505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36207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The 2010 parade</a:t>
            </a:r>
            <a:endParaRPr lang="en-US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I:\pictures\4th of july 2010\IMG_0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0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I:\pictures\4th of july 2010\IMG_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I:\pictures\4th of july 2010\IMG_0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I:\pictures\4th of july 2010\IMG_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I:\pictures\4th of july 2010\IMG_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I:\pictures\4th of july 2010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I:\pictures\4th of july 2010\IMG_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hrstudent\Local Settings\Temporary Internet Files\Content.IE5\OEO6LEEI\MCj04362220000[1]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943600" y="3352800"/>
            <a:ext cx="3505200" cy="3505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36207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The 2010 fireworks</a:t>
            </a:r>
            <a:endParaRPr lang="en-US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People arrive early to get a good  spot.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:\pictures\4th of july 2010\IMG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29060"/>
            <a:ext cx="7239000" cy="5428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:\pictures\4th of july 2010\IMG_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:\pictures\4th of july 2010\IMG_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:\pictures\4th of july 2010\IMG_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:\pictures\4th of july 2010\IMG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:\pictures\4th of july 2010\IMG_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:\pictures\4th of july 2010\IMG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P03000297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6" ma:contentTypeDescription="Create a new document." ma:contentTypeScope="" ma:versionID="e4a5fc713301fd121d9c49aa2472189d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2B449141-4DA5-48D4-91FE-A96379CE63D2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97D07343-7FF1-462A-B758-956D2EB840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E054A0-7009-4E12-AEE6-8A5B2258FFD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TP030002974</Template>
  <TotalTime>97</TotalTime>
  <Words>72</Words>
  <Application>Microsoft Office PowerPoint</Application>
  <PresentationFormat>On-screen Show (4:3)</PresentationFormat>
  <Paragraphs>10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TP030002974</vt:lpstr>
      <vt:lpstr>4th of July 2010 – Ferguson, Missouri</vt:lpstr>
      <vt:lpstr>Traditional Small Town 4th</vt:lpstr>
      <vt:lpstr>The 2010 parade</vt:lpstr>
      <vt:lpstr>People arrive early to get a good  spot.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The 2010 fireworks</vt:lpstr>
      <vt:lpstr>Slide 38</vt:lpstr>
      <vt:lpstr>Slide 39</vt:lpstr>
      <vt:lpstr>Slide 40</vt:lpstr>
      <vt:lpstr>Slide 41</vt:lpstr>
      <vt:lpstr>Slide 42</vt:lpstr>
      <vt:lpstr>Slide 43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4th of July 2010 – Ferguson, Missouri</dc:title>
  <dc:creator>Joe</dc:creator>
  <cp:lastModifiedBy>Joseph Naumann</cp:lastModifiedBy>
  <cp:revision>3</cp:revision>
  <dcterms:created xsi:type="dcterms:W3CDTF">2010-07-05T11:57:02Z</dcterms:created>
  <dcterms:modified xsi:type="dcterms:W3CDTF">2010-07-06T12:11:17Z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TC300029749990</vt:lpwstr>
  </property>
</Properties>
</file>