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diagrams/colors8.xml" ContentType="application/vnd.openxmlformats-officedocument.drawingml.diagramColors+xml"/>
  <Override PartName="/ppt/diagrams/quickStyle13.xml" ContentType="application/vnd.openxmlformats-officedocument.drawingml.diagramStyle+xml"/>
  <Override PartName="/ppt/diagrams/layout1.xml" ContentType="application/vnd.openxmlformats-officedocument.drawingml.diagramLayout+xml"/>
  <Override PartName="/ppt/diagrams/data2.xml" ContentType="application/vnd.openxmlformats-officedocument.drawingml.diagramData+xml"/>
  <Default Extension="xlsx" ContentType="application/vnd.openxmlformats-officedocument.spreadsheetml.sheet"/>
  <Override PartName="/ppt/diagrams/layout13.xml" ContentType="application/vnd.openxmlformats-officedocument.drawingml.diagramLayout+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12.xml" ContentType="application/vnd.openxmlformats-officedocument.drawingml.diagramColors+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diagrams/colors10.xml" ContentType="application/vnd.openxmlformats-officedocument.drawingml.diagramColor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ppt/diagrams/data9.xml" ContentType="application/vnd.openxmlformats-officedocument.drawingml.diagramData+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Override PartName="/ppt/slideLayouts/slideLayout10.xml" ContentType="application/vnd.openxmlformats-officedocument.presentationml.slideLayout+xml"/>
  <Default Extension="gif" ContentType="image/gif"/>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quickStyle12.xml" ContentType="application/vnd.openxmlformats-officedocument.drawingml.diagramStyle+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diagrams/layout12.xml" ContentType="application/vnd.openxmlformats-officedocument.drawingml.diagramLayou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Default Extension="wmf" ContentType="image/x-wmf"/>
  <Override PartName="/ppt/diagrams/data11.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diagrams/layout3.xml" ContentType="application/vnd.openxmlformats-officedocument.drawingml.diagramLayout+xml"/>
  <Override PartName="/ppt/diagrams/data4.xml" ContentType="application/vnd.openxmlformats-officedocument.drawingml.diagramData+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slides/slide7.xml" ContentType="application/vnd.openxmlformats-officedocument.presentationml.slide+xml"/>
  <Override PartName="/ppt/slideLayouts/slideLayout9.xml" ContentType="application/vnd.openxmlformats-officedocument.presentationml.slideLayout+xml"/>
  <Override PartName="/ppt/charts/chart1.xml" ContentType="application/vnd.openxmlformats-officedocument.drawingml.chart+xml"/>
  <Override PartName="/ppt/diagrams/layout11.xml" ContentType="application/vnd.openxmlformats-officedocument.drawingml.diagramLayou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60"/>
  </p:notesMasterIdLst>
  <p:handoutMasterIdLst>
    <p:handoutMasterId r:id="rId61"/>
  </p:handoutMasterIdLst>
  <p:sldIdLst>
    <p:sldId id="256" r:id="rId2"/>
    <p:sldId id="365" r:id="rId3"/>
    <p:sldId id="269" r:id="rId4"/>
    <p:sldId id="258" r:id="rId5"/>
    <p:sldId id="367" r:id="rId6"/>
    <p:sldId id="276" r:id="rId7"/>
    <p:sldId id="260" r:id="rId8"/>
    <p:sldId id="267" r:id="rId9"/>
    <p:sldId id="307" r:id="rId10"/>
    <p:sldId id="334" r:id="rId11"/>
    <p:sldId id="369" r:id="rId12"/>
    <p:sldId id="285" r:id="rId13"/>
    <p:sldId id="288" r:id="rId14"/>
    <p:sldId id="286" r:id="rId15"/>
    <p:sldId id="290" r:id="rId16"/>
    <p:sldId id="298" r:id="rId17"/>
    <p:sldId id="370" r:id="rId18"/>
    <p:sldId id="270" r:id="rId19"/>
    <p:sldId id="299" r:id="rId20"/>
    <p:sldId id="295" r:id="rId21"/>
    <p:sldId id="297" r:id="rId22"/>
    <p:sldId id="300" r:id="rId23"/>
    <p:sldId id="336" r:id="rId24"/>
    <p:sldId id="335" r:id="rId25"/>
    <p:sldId id="296" r:id="rId26"/>
    <p:sldId id="371" r:id="rId27"/>
    <p:sldId id="308" r:id="rId28"/>
    <p:sldId id="344" r:id="rId29"/>
    <p:sldId id="345" r:id="rId30"/>
    <p:sldId id="350" r:id="rId31"/>
    <p:sldId id="351" r:id="rId32"/>
    <p:sldId id="342" r:id="rId33"/>
    <p:sldId id="357" r:id="rId34"/>
    <p:sldId id="360" r:id="rId35"/>
    <p:sldId id="361" r:id="rId36"/>
    <p:sldId id="352" r:id="rId37"/>
    <p:sldId id="353" r:id="rId38"/>
    <p:sldId id="375" r:id="rId39"/>
    <p:sldId id="383" r:id="rId40"/>
    <p:sldId id="372" r:id="rId41"/>
    <p:sldId id="378" r:id="rId42"/>
    <p:sldId id="376" r:id="rId43"/>
    <p:sldId id="327" r:id="rId44"/>
    <p:sldId id="332" r:id="rId45"/>
    <p:sldId id="329" r:id="rId46"/>
    <p:sldId id="330" r:id="rId47"/>
    <p:sldId id="310" r:id="rId48"/>
    <p:sldId id="316" r:id="rId49"/>
    <p:sldId id="364" r:id="rId50"/>
    <p:sldId id="312" r:id="rId51"/>
    <p:sldId id="313" r:id="rId52"/>
    <p:sldId id="317" r:id="rId53"/>
    <p:sldId id="374" r:id="rId54"/>
    <p:sldId id="373" r:id="rId55"/>
    <p:sldId id="261" r:id="rId56"/>
    <p:sldId id="380" r:id="rId57"/>
    <p:sldId id="382" r:id="rId58"/>
    <p:sldId id="384" r:id="rId5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CC66"/>
    <a:srgbClr val="CC0000"/>
    <a:srgbClr val="FFFF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827" autoAdjust="0"/>
    <p:restoredTop sz="94660"/>
  </p:normalViewPr>
  <p:slideViewPr>
    <p:cSldViewPr>
      <p:cViewPr>
        <p:scale>
          <a:sx n="68" d="100"/>
          <a:sy n="68" d="100"/>
        </p:scale>
        <p:origin x="-576" y="-132"/>
      </p:cViewPr>
      <p:guideLst>
        <p:guide orient="horz" pos="2160"/>
        <p:guide pos="2880"/>
      </p:guideLst>
    </p:cSldViewPr>
  </p:slideViewPr>
  <p:notesTextViewPr>
    <p:cViewPr>
      <p:scale>
        <a:sx n="100" d="100"/>
        <a:sy n="100" d="100"/>
      </p:scale>
      <p:origin x="0" y="0"/>
    </p:cViewPr>
  </p:notesTextViewPr>
  <p:sorterViewPr>
    <p:cViewPr>
      <p:scale>
        <a:sx n="89" d="100"/>
        <a:sy n="89" d="100"/>
      </p:scale>
      <p:origin x="0" y="8406"/>
    </p:cViewPr>
  </p:sorterViewPr>
  <p:notesViewPr>
    <p:cSldViewPr>
      <p:cViewPr varScale="1">
        <p:scale>
          <a:sx n="57" d="100"/>
          <a:sy n="57" d="100"/>
        </p:scale>
        <p:origin x="-1872" y="-84"/>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42"/>
  <c:chart>
    <c:autoTitleDeleted val="1"/>
    <c:view3D>
      <c:rotX val="75"/>
      <c:perspective val="30"/>
    </c:view3D>
    <c:plotArea>
      <c:layout>
        <c:manualLayout>
          <c:layoutTarget val="inner"/>
          <c:xMode val="edge"/>
          <c:yMode val="edge"/>
          <c:x val="0.15394736842105353"/>
          <c:y val="2.1552465516278606E-2"/>
          <c:w val="0.69160360163313706"/>
          <c:h val="0.82745373746979822"/>
        </c:manualLayout>
      </c:layout>
      <c:pie3DChart>
        <c:varyColors val="1"/>
        <c:ser>
          <c:idx val="0"/>
          <c:order val="0"/>
          <c:tx>
            <c:strRef>
              <c:f>Sheet1!$B$1</c:f>
              <c:strCache>
                <c:ptCount val="1"/>
                <c:pt idx="0">
                  <c:v>Revenues</c:v>
                </c:pt>
              </c:strCache>
            </c:strRef>
          </c:tx>
          <c:explosion val="25"/>
          <c:dLbls>
            <c:dLbl>
              <c:idx val="1"/>
              <c:layout>
                <c:manualLayout>
                  <c:x val="0.10232015032211904"/>
                  <c:y val="-0.14683617672790941"/>
                </c:manualLayout>
              </c:layout>
              <c:showPercent val="1"/>
            </c:dLbl>
            <c:dLbl>
              <c:idx val="2"/>
              <c:layout>
                <c:manualLayout>
                  <c:x val="0.13723494267163974"/>
                  <c:y val="9.4309487909755949E-2"/>
                </c:manualLayout>
              </c:layout>
              <c:showPercent val="1"/>
            </c:dLbl>
            <c:showPercent val="1"/>
            <c:showLeaderLines val="1"/>
          </c:dLbls>
          <c:cat>
            <c:strRef>
              <c:f>Sheet1!$A$2:$A$4</c:f>
              <c:strCache>
                <c:ptCount val="3"/>
                <c:pt idx="0">
                  <c:v>Consumer Banking</c:v>
                </c:pt>
                <c:pt idx="1">
                  <c:v>HCFG *</c:v>
                </c:pt>
                <c:pt idx="2">
                  <c:v>Wholesale Banking</c:v>
                </c:pt>
              </c:strCache>
            </c:strRef>
          </c:cat>
          <c:val>
            <c:numRef>
              <c:f>Sheet1!$B$2:$B$4</c:f>
              <c:numCache>
                <c:formatCode>0%</c:formatCode>
                <c:ptCount val="3"/>
                <c:pt idx="0">
                  <c:v>0.33000000000000251</c:v>
                </c:pt>
                <c:pt idx="1">
                  <c:v>0.42000000000000032</c:v>
                </c:pt>
                <c:pt idx="2">
                  <c:v>0.25</c:v>
                </c:pt>
              </c:numCache>
            </c:numRef>
          </c:val>
        </c:ser>
        <c:dLbls>
          <c:showPercent val="1"/>
        </c:dLbls>
      </c:pie3DChart>
    </c:plotArea>
    <c:legend>
      <c:legendPos val="r"/>
      <c:layout>
        <c:manualLayout>
          <c:xMode val="edge"/>
          <c:yMode val="edge"/>
          <c:x val="4.7820209973753414E-2"/>
          <c:y val="0.76749790584687561"/>
          <c:w val="0.89708727034120761"/>
          <c:h val="0.20401742335399611"/>
        </c:manualLayout>
      </c:layout>
    </c:legend>
    <c:plotVisOnly val="1"/>
  </c:chart>
  <c:txPr>
    <a:bodyPr/>
    <a:lstStyle/>
    <a:p>
      <a:pPr>
        <a:defRPr sz="1500" baseline="0"/>
      </a:pPr>
      <a:endParaRPr lang="en-US"/>
    </a:p>
  </c:txPr>
  <c:externalData r:id="rId1"/>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C858703-F1BF-4840-92A7-398404E6AAFF}"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en-US"/>
        </a:p>
      </dgm:t>
    </dgm:pt>
    <dgm:pt modelId="{46432CC5-0E88-4970-9EAB-7409A913BC86}">
      <dgm:prSet phldrT="[Text]"/>
      <dgm:spPr/>
      <dgm:t>
        <a:bodyPr/>
        <a:lstStyle/>
        <a:p>
          <a:r>
            <a:rPr lang="en-US" dirty="0" smtClean="0"/>
            <a:t>Unstructured Methods</a:t>
          </a:r>
          <a:endParaRPr lang="en-US" dirty="0"/>
        </a:p>
      </dgm:t>
    </dgm:pt>
    <dgm:pt modelId="{6B413B89-1F4D-4636-86E6-8B17C539F6A8}" type="parTrans" cxnId="{4BC6399D-4CC2-4D97-80F2-67277A0EF859}">
      <dgm:prSet/>
      <dgm:spPr/>
      <dgm:t>
        <a:bodyPr/>
        <a:lstStyle/>
        <a:p>
          <a:endParaRPr lang="en-US"/>
        </a:p>
      </dgm:t>
    </dgm:pt>
    <dgm:pt modelId="{450AFEB1-B408-476C-BC99-39BC3028A247}" type="sibTrans" cxnId="{4BC6399D-4CC2-4D97-80F2-67277A0EF859}">
      <dgm:prSet/>
      <dgm:spPr/>
      <dgm:t>
        <a:bodyPr/>
        <a:lstStyle/>
        <a:p>
          <a:endParaRPr lang="en-US"/>
        </a:p>
      </dgm:t>
    </dgm:pt>
    <dgm:pt modelId="{A78BA1B5-8AF2-49F6-BB7C-3D0B948AD5D2}">
      <dgm:prSet phldrT="[Text]" custT="1"/>
      <dgm:spPr/>
      <dgm:t>
        <a:bodyPr/>
        <a:lstStyle/>
        <a:p>
          <a:r>
            <a:rPr lang="en-US" sz="1800" dirty="0" smtClean="0"/>
            <a:t>Inadequate tools &amp; techniques for analysis and design.</a:t>
          </a:r>
          <a:endParaRPr lang="en-US" sz="1800" dirty="0"/>
        </a:p>
      </dgm:t>
    </dgm:pt>
    <dgm:pt modelId="{70FC4346-01A4-4A5B-AD6C-5088A2FB114E}" type="parTrans" cxnId="{A7CE55BA-A552-49FC-9D7A-5ED7D5D48986}">
      <dgm:prSet/>
      <dgm:spPr/>
      <dgm:t>
        <a:bodyPr/>
        <a:lstStyle/>
        <a:p>
          <a:endParaRPr lang="en-US"/>
        </a:p>
      </dgm:t>
    </dgm:pt>
    <dgm:pt modelId="{89D4DCDC-DAD8-455B-BCBB-39A9660DDDE5}" type="sibTrans" cxnId="{A7CE55BA-A552-49FC-9D7A-5ED7D5D48986}">
      <dgm:prSet/>
      <dgm:spPr/>
      <dgm:t>
        <a:bodyPr/>
        <a:lstStyle/>
        <a:p>
          <a:endParaRPr lang="en-US"/>
        </a:p>
      </dgm:t>
    </dgm:pt>
    <dgm:pt modelId="{A0A3CA50-B04E-434C-B7B1-34413A92823B}">
      <dgm:prSet phldrT="[Text]"/>
      <dgm:spPr/>
      <dgm:t>
        <a:bodyPr/>
        <a:lstStyle/>
        <a:p>
          <a:r>
            <a:rPr lang="en-US" dirty="0" smtClean="0"/>
            <a:t>Business Requirements Not Satisfied</a:t>
          </a:r>
          <a:endParaRPr lang="en-US" dirty="0"/>
        </a:p>
      </dgm:t>
    </dgm:pt>
    <dgm:pt modelId="{A173AED3-17C2-4C51-AF74-47DD7262E785}" type="parTrans" cxnId="{D31FDE5A-936F-4E30-9617-647896D81F80}">
      <dgm:prSet/>
      <dgm:spPr/>
      <dgm:t>
        <a:bodyPr/>
        <a:lstStyle/>
        <a:p>
          <a:endParaRPr lang="en-US"/>
        </a:p>
      </dgm:t>
    </dgm:pt>
    <dgm:pt modelId="{437D9BA6-106D-4A7A-A7CA-047C0A029291}" type="sibTrans" cxnId="{D31FDE5A-936F-4E30-9617-647896D81F80}">
      <dgm:prSet/>
      <dgm:spPr/>
      <dgm:t>
        <a:bodyPr/>
        <a:lstStyle/>
        <a:p>
          <a:endParaRPr lang="en-US"/>
        </a:p>
      </dgm:t>
    </dgm:pt>
    <dgm:pt modelId="{9BAD0FA6-F157-489E-8DA2-06444CA49942}">
      <dgm:prSet phldrT="[Text]" custT="1"/>
      <dgm:spPr/>
      <dgm:t>
        <a:bodyPr/>
        <a:lstStyle/>
        <a:p>
          <a:r>
            <a:rPr lang="en-US" sz="1800" dirty="0" smtClean="0"/>
            <a:t>Extensive maintenance after implementation</a:t>
          </a:r>
          <a:endParaRPr lang="en-US" sz="1800" dirty="0"/>
        </a:p>
      </dgm:t>
    </dgm:pt>
    <dgm:pt modelId="{FF7E914D-3EDE-419E-BA18-FF94BDC9E35D}" type="parTrans" cxnId="{9D10F48B-CE62-4FD6-BC4F-20ED44CBA927}">
      <dgm:prSet/>
      <dgm:spPr/>
      <dgm:t>
        <a:bodyPr/>
        <a:lstStyle/>
        <a:p>
          <a:endParaRPr lang="en-US"/>
        </a:p>
      </dgm:t>
    </dgm:pt>
    <dgm:pt modelId="{AF2E832C-6D22-4735-BC55-EA40A63F38AB}" type="sibTrans" cxnId="{9D10F48B-CE62-4FD6-BC4F-20ED44CBA927}">
      <dgm:prSet/>
      <dgm:spPr/>
      <dgm:t>
        <a:bodyPr/>
        <a:lstStyle/>
        <a:p>
          <a:endParaRPr lang="en-US"/>
        </a:p>
      </dgm:t>
    </dgm:pt>
    <dgm:pt modelId="{3DF4F0FF-88EF-42F8-98B0-6663D9547D4A}">
      <dgm:prSet custT="1"/>
      <dgm:spPr/>
      <dgm:t>
        <a:bodyPr/>
        <a:lstStyle/>
        <a:p>
          <a:endParaRPr lang="en-US" sz="1800" dirty="0"/>
        </a:p>
      </dgm:t>
    </dgm:pt>
    <dgm:pt modelId="{DEDF0186-2411-4AA1-82CF-AE7B20FE44EC}" type="parTrans" cxnId="{530905C7-C00A-4FEE-8076-E67341A25EAE}">
      <dgm:prSet/>
      <dgm:spPr/>
      <dgm:t>
        <a:bodyPr/>
        <a:lstStyle/>
        <a:p>
          <a:endParaRPr lang="en-US"/>
        </a:p>
      </dgm:t>
    </dgm:pt>
    <dgm:pt modelId="{446FE9A4-0CBB-48F8-AE23-98DA9171CE2C}" type="sibTrans" cxnId="{530905C7-C00A-4FEE-8076-E67341A25EAE}">
      <dgm:prSet/>
      <dgm:spPr/>
      <dgm:t>
        <a:bodyPr/>
        <a:lstStyle/>
        <a:p>
          <a:endParaRPr lang="en-US"/>
        </a:p>
      </dgm:t>
    </dgm:pt>
    <dgm:pt modelId="{D5F8BB06-914A-4747-8C4E-14E5149BD6AE}">
      <dgm:prSet custT="1"/>
      <dgm:spPr/>
      <dgm:t>
        <a:bodyPr/>
        <a:lstStyle/>
        <a:p>
          <a:r>
            <a:rPr lang="en-US" sz="1800" dirty="0" smtClean="0"/>
            <a:t>Lack of business ownership</a:t>
          </a:r>
          <a:endParaRPr lang="en-US" sz="1800" dirty="0"/>
        </a:p>
      </dgm:t>
    </dgm:pt>
    <dgm:pt modelId="{ADD010F5-8008-441A-B4C4-1AFECF22C5DC}" type="parTrans" cxnId="{243187D9-5971-42AA-AD4E-86CBC2AA2F57}">
      <dgm:prSet/>
      <dgm:spPr/>
      <dgm:t>
        <a:bodyPr/>
        <a:lstStyle/>
        <a:p>
          <a:endParaRPr lang="en-US"/>
        </a:p>
      </dgm:t>
    </dgm:pt>
    <dgm:pt modelId="{492734BD-EBCB-45A0-AFFA-59438951394D}" type="sibTrans" cxnId="{243187D9-5971-42AA-AD4E-86CBC2AA2F57}">
      <dgm:prSet/>
      <dgm:spPr/>
      <dgm:t>
        <a:bodyPr/>
        <a:lstStyle/>
        <a:p>
          <a:endParaRPr lang="en-US"/>
        </a:p>
      </dgm:t>
    </dgm:pt>
    <dgm:pt modelId="{0E5E557A-E0EF-480A-B84B-42F9008E4555}">
      <dgm:prSet custT="1"/>
      <dgm:spPr/>
      <dgm:t>
        <a:bodyPr/>
        <a:lstStyle/>
        <a:p>
          <a:r>
            <a:rPr lang="en-US" sz="1800" dirty="0" smtClean="0"/>
            <a:t>Requirements were misunderstood</a:t>
          </a:r>
          <a:endParaRPr lang="en-US" sz="1800" dirty="0"/>
        </a:p>
      </dgm:t>
    </dgm:pt>
    <dgm:pt modelId="{4ECB5FFA-395B-4FF7-8348-803661C5C5DA}" type="parTrans" cxnId="{861CB660-ABDA-4637-829C-3B7BA4F0256D}">
      <dgm:prSet/>
      <dgm:spPr/>
      <dgm:t>
        <a:bodyPr/>
        <a:lstStyle/>
        <a:p>
          <a:endParaRPr lang="en-US"/>
        </a:p>
      </dgm:t>
    </dgm:pt>
    <dgm:pt modelId="{3F25725C-DCB1-4BB9-A1EF-88A726EBBAE3}" type="sibTrans" cxnId="{861CB660-ABDA-4637-829C-3B7BA4F0256D}">
      <dgm:prSet/>
      <dgm:spPr/>
      <dgm:t>
        <a:bodyPr/>
        <a:lstStyle/>
        <a:p>
          <a:endParaRPr lang="en-US"/>
        </a:p>
      </dgm:t>
    </dgm:pt>
    <dgm:pt modelId="{B2B5356E-DD1E-4567-9217-CAF37FF17988}">
      <dgm:prSet custT="1"/>
      <dgm:spPr/>
      <dgm:t>
        <a:bodyPr/>
        <a:lstStyle/>
        <a:p>
          <a:r>
            <a:rPr lang="en-US" sz="1800" dirty="0" smtClean="0"/>
            <a:t>Important data ignored or poorly analyzed</a:t>
          </a:r>
          <a:endParaRPr lang="en-US" sz="1800" dirty="0"/>
        </a:p>
      </dgm:t>
    </dgm:pt>
    <dgm:pt modelId="{08456046-D0D0-41BE-BBB0-C3D5255990CC}" type="parTrans" cxnId="{398C12F3-B7B5-42E9-8A0A-A4AAC8A8C254}">
      <dgm:prSet/>
      <dgm:spPr/>
      <dgm:t>
        <a:bodyPr/>
        <a:lstStyle/>
        <a:p>
          <a:endParaRPr lang="en-US"/>
        </a:p>
      </dgm:t>
    </dgm:pt>
    <dgm:pt modelId="{6911355F-BB5E-4515-B2C9-41370096CCBF}" type="sibTrans" cxnId="{398C12F3-B7B5-42E9-8A0A-A4AAC8A8C254}">
      <dgm:prSet/>
      <dgm:spPr/>
      <dgm:t>
        <a:bodyPr/>
        <a:lstStyle/>
        <a:p>
          <a:endParaRPr lang="en-US"/>
        </a:p>
      </dgm:t>
    </dgm:pt>
    <dgm:pt modelId="{755D69A9-D36C-4A53-AAC0-7A90A3BF67CB}">
      <dgm:prSet custT="1"/>
      <dgm:spPr/>
      <dgm:t>
        <a:bodyPr/>
        <a:lstStyle/>
        <a:p>
          <a:r>
            <a:rPr lang="en-US" sz="1800" dirty="0" smtClean="0"/>
            <a:t>Over budget &amp; not delivered on schedule</a:t>
          </a:r>
          <a:endParaRPr lang="en-US" sz="1800" dirty="0"/>
        </a:p>
      </dgm:t>
    </dgm:pt>
    <dgm:pt modelId="{51C00D81-646D-4B87-A740-2CC88A1427A3}" type="parTrans" cxnId="{4287AF08-A361-4051-AB9D-98BCAD1C5F3A}">
      <dgm:prSet/>
      <dgm:spPr/>
      <dgm:t>
        <a:bodyPr/>
        <a:lstStyle/>
        <a:p>
          <a:endParaRPr lang="en-US"/>
        </a:p>
      </dgm:t>
    </dgm:pt>
    <dgm:pt modelId="{1A585F36-D2AB-4412-94C8-380277EF4B3B}" type="sibTrans" cxnId="{4287AF08-A361-4051-AB9D-98BCAD1C5F3A}">
      <dgm:prSet/>
      <dgm:spPr/>
      <dgm:t>
        <a:bodyPr/>
        <a:lstStyle/>
        <a:p>
          <a:endParaRPr lang="en-US"/>
        </a:p>
      </dgm:t>
    </dgm:pt>
    <dgm:pt modelId="{A4823843-4109-48E5-A059-B574E40F07F1}">
      <dgm:prSet custT="1"/>
      <dgm:spPr/>
      <dgm:t>
        <a:bodyPr/>
        <a:lstStyle/>
        <a:p>
          <a:r>
            <a:rPr lang="en-US" sz="1800" dirty="0" smtClean="0"/>
            <a:t>Poor project progress tracking</a:t>
          </a:r>
          <a:endParaRPr lang="en-US" sz="1800" dirty="0"/>
        </a:p>
      </dgm:t>
    </dgm:pt>
    <dgm:pt modelId="{658F6D38-72F0-48E8-ADA3-F4B7B40F91C2}" type="parTrans" cxnId="{0DBFCDCD-3AB9-4443-A26C-30D6E9311BDE}">
      <dgm:prSet/>
      <dgm:spPr/>
      <dgm:t>
        <a:bodyPr/>
        <a:lstStyle/>
        <a:p>
          <a:endParaRPr lang="en-US"/>
        </a:p>
      </dgm:t>
    </dgm:pt>
    <dgm:pt modelId="{36583D8C-FE7D-4E3E-8976-1659C72B3306}" type="sibTrans" cxnId="{0DBFCDCD-3AB9-4443-A26C-30D6E9311BDE}">
      <dgm:prSet/>
      <dgm:spPr/>
      <dgm:t>
        <a:bodyPr/>
        <a:lstStyle/>
        <a:p>
          <a:endParaRPr lang="en-US"/>
        </a:p>
      </dgm:t>
    </dgm:pt>
    <dgm:pt modelId="{6F85F43B-45E4-4A99-9762-9CAF8DADD917}">
      <dgm:prSet phldrT="[Text]" custT="1"/>
      <dgm:spPr/>
      <dgm:t>
        <a:bodyPr/>
        <a:lstStyle/>
        <a:p>
          <a:r>
            <a:rPr lang="en-US" sz="1800" dirty="0" smtClean="0"/>
            <a:t>Limited user involvement</a:t>
          </a:r>
          <a:endParaRPr lang="en-US" sz="1800" dirty="0"/>
        </a:p>
      </dgm:t>
    </dgm:pt>
    <dgm:pt modelId="{505883E6-9334-49B7-B9B0-0A8A86869FC6}" type="parTrans" cxnId="{6139985F-E9B9-4B14-8472-00DA47F78013}">
      <dgm:prSet/>
      <dgm:spPr/>
      <dgm:t>
        <a:bodyPr/>
        <a:lstStyle/>
        <a:p>
          <a:endParaRPr lang="en-US"/>
        </a:p>
      </dgm:t>
    </dgm:pt>
    <dgm:pt modelId="{71FAB1FD-BBF2-4A36-A4F1-4FB9B4C676FE}" type="sibTrans" cxnId="{6139985F-E9B9-4B14-8472-00DA47F78013}">
      <dgm:prSet/>
      <dgm:spPr/>
      <dgm:t>
        <a:bodyPr/>
        <a:lstStyle/>
        <a:p>
          <a:endParaRPr lang="en-US"/>
        </a:p>
      </dgm:t>
    </dgm:pt>
    <dgm:pt modelId="{2A0F0DE7-1D2A-4EBB-899C-1C20F1C6D538}">
      <dgm:prSet custT="1"/>
      <dgm:spPr/>
      <dgm:t>
        <a:bodyPr/>
        <a:lstStyle/>
        <a:p>
          <a:r>
            <a:rPr lang="en-US" sz="1800" dirty="0" smtClean="0"/>
            <a:t>Poor resource planning</a:t>
          </a:r>
          <a:endParaRPr lang="en-US" sz="1800" dirty="0"/>
        </a:p>
      </dgm:t>
    </dgm:pt>
    <dgm:pt modelId="{DE8FF2BD-3BCA-4DBE-9772-2BC17BFC984E}" type="parTrans" cxnId="{CBA5950E-3DA9-4991-8FE5-1CA9E929AC47}">
      <dgm:prSet/>
      <dgm:spPr/>
      <dgm:t>
        <a:bodyPr/>
        <a:lstStyle/>
        <a:p>
          <a:endParaRPr lang="en-US"/>
        </a:p>
      </dgm:t>
    </dgm:pt>
    <dgm:pt modelId="{EE21BD28-8D3A-44CE-AB93-2C5C27532091}" type="sibTrans" cxnId="{CBA5950E-3DA9-4991-8FE5-1CA9E929AC47}">
      <dgm:prSet/>
      <dgm:spPr/>
      <dgm:t>
        <a:bodyPr/>
        <a:lstStyle/>
        <a:p>
          <a:endParaRPr lang="en-US"/>
        </a:p>
      </dgm:t>
    </dgm:pt>
    <dgm:pt modelId="{DA14BBEE-5BB1-41D8-8A2A-CC3EB2119DA4}" type="pres">
      <dgm:prSet presAssocID="{FC858703-F1BF-4840-92A7-398404E6AAFF}" presName="Name0" presStyleCnt="0">
        <dgm:presLayoutVars>
          <dgm:dir/>
          <dgm:animLvl val="lvl"/>
          <dgm:resizeHandles val="exact"/>
        </dgm:presLayoutVars>
      </dgm:prSet>
      <dgm:spPr/>
      <dgm:t>
        <a:bodyPr/>
        <a:lstStyle/>
        <a:p>
          <a:endParaRPr lang="en-US"/>
        </a:p>
      </dgm:t>
    </dgm:pt>
    <dgm:pt modelId="{9C660883-F578-4F35-86E3-3B4DA4C3032B}" type="pres">
      <dgm:prSet presAssocID="{FC858703-F1BF-4840-92A7-398404E6AAFF}" presName="tSp" presStyleCnt="0"/>
      <dgm:spPr/>
    </dgm:pt>
    <dgm:pt modelId="{224091E8-9597-4357-915D-92C4916E2A35}" type="pres">
      <dgm:prSet presAssocID="{FC858703-F1BF-4840-92A7-398404E6AAFF}" presName="bSp" presStyleCnt="0"/>
      <dgm:spPr/>
    </dgm:pt>
    <dgm:pt modelId="{D20034AB-2F25-4370-81C5-891DE54B89EE}" type="pres">
      <dgm:prSet presAssocID="{FC858703-F1BF-4840-92A7-398404E6AAFF}" presName="process" presStyleCnt="0"/>
      <dgm:spPr/>
    </dgm:pt>
    <dgm:pt modelId="{10B8D56A-3994-4686-AD12-21E56942F52A}" type="pres">
      <dgm:prSet presAssocID="{46432CC5-0E88-4970-9EAB-7409A913BC86}" presName="composite1" presStyleCnt="0"/>
      <dgm:spPr/>
    </dgm:pt>
    <dgm:pt modelId="{70F53D2A-AB5E-47ED-8CC5-2C94F02E7337}" type="pres">
      <dgm:prSet presAssocID="{46432CC5-0E88-4970-9EAB-7409A913BC86}" presName="dummyNode1" presStyleLbl="node1" presStyleIdx="0" presStyleCnt="2"/>
      <dgm:spPr/>
    </dgm:pt>
    <dgm:pt modelId="{8F7B85A4-1A5D-4BD6-BB51-4897E24DABE0}" type="pres">
      <dgm:prSet presAssocID="{46432CC5-0E88-4970-9EAB-7409A913BC86}" presName="childNode1" presStyleLbl="bgAcc1" presStyleIdx="0" presStyleCnt="2" custScaleX="134888" custScaleY="119356">
        <dgm:presLayoutVars>
          <dgm:bulletEnabled val="1"/>
        </dgm:presLayoutVars>
      </dgm:prSet>
      <dgm:spPr/>
      <dgm:t>
        <a:bodyPr/>
        <a:lstStyle/>
        <a:p>
          <a:endParaRPr lang="en-US"/>
        </a:p>
      </dgm:t>
    </dgm:pt>
    <dgm:pt modelId="{469A3502-8180-450F-9FAC-3B0CFA8DC519}" type="pres">
      <dgm:prSet presAssocID="{46432CC5-0E88-4970-9EAB-7409A913BC86}" presName="childNode1tx" presStyleLbl="bgAcc1" presStyleIdx="0" presStyleCnt="2">
        <dgm:presLayoutVars>
          <dgm:bulletEnabled val="1"/>
        </dgm:presLayoutVars>
      </dgm:prSet>
      <dgm:spPr/>
      <dgm:t>
        <a:bodyPr/>
        <a:lstStyle/>
        <a:p>
          <a:endParaRPr lang="en-US"/>
        </a:p>
      </dgm:t>
    </dgm:pt>
    <dgm:pt modelId="{72DE706A-2226-440D-9351-9E15D039E2CF}" type="pres">
      <dgm:prSet presAssocID="{46432CC5-0E88-4970-9EAB-7409A913BC86}" presName="parentNode1" presStyleLbl="node1" presStyleIdx="0" presStyleCnt="2" custLinFactNeighborX="1973" custLinFactNeighborY="31036">
        <dgm:presLayoutVars>
          <dgm:chMax val="1"/>
          <dgm:bulletEnabled val="1"/>
        </dgm:presLayoutVars>
      </dgm:prSet>
      <dgm:spPr/>
      <dgm:t>
        <a:bodyPr/>
        <a:lstStyle/>
        <a:p>
          <a:endParaRPr lang="en-US"/>
        </a:p>
      </dgm:t>
    </dgm:pt>
    <dgm:pt modelId="{B5EB9717-0FAC-4083-8374-269AA316E54A}" type="pres">
      <dgm:prSet presAssocID="{46432CC5-0E88-4970-9EAB-7409A913BC86}" presName="connSite1" presStyleCnt="0"/>
      <dgm:spPr/>
    </dgm:pt>
    <dgm:pt modelId="{DC2E0C42-3BA6-4257-813D-61DC5313F3B9}" type="pres">
      <dgm:prSet presAssocID="{450AFEB1-B408-476C-BC99-39BC3028A247}" presName="Name9" presStyleLbl="sibTrans2D1" presStyleIdx="0" presStyleCnt="1" custLinFactNeighborX="1504" custLinFactNeighborY="-4688"/>
      <dgm:spPr/>
      <dgm:t>
        <a:bodyPr/>
        <a:lstStyle/>
        <a:p>
          <a:endParaRPr lang="en-US"/>
        </a:p>
      </dgm:t>
    </dgm:pt>
    <dgm:pt modelId="{7F31CD3D-1417-40C1-AD11-B4E9CBA80378}" type="pres">
      <dgm:prSet presAssocID="{A0A3CA50-B04E-434C-B7B1-34413A92823B}" presName="composite2" presStyleCnt="0"/>
      <dgm:spPr/>
    </dgm:pt>
    <dgm:pt modelId="{2669EC5F-DB69-4BD1-8593-60FE7F41F81D}" type="pres">
      <dgm:prSet presAssocID="{A0A3CA50-B04E-434C-B7B1-34413A92823B}" presName="dummyNode2" presStyleLbl="node1" presStyleIdx="0" presStyleCnt="2"/>
      <dgm:spPr/>
    </dgm:pt>
    <dgm:pt modelId="{CE5F3A95-0136-48C3-9937-112307010D67}" type="pres">
      <dgm:prSet presAssocID="{A0A3CA50-B04E-434C-B7B1-34413A92823B}" presName="childNode2" presStyleLbl="bgAcc1" presStyleIdx="1" presStyleCnt="2" custScaleX="132644" custScaleY="118429">
        <dgm:presLayoutVars>
          <dgm:bulletEnabled val="1"/>
        </dgm:presLayoutVars>
      </dgm:prSet>
      <dgm:spPr/>
      <dgm:t>
        <a:bodyPr/>
        <a:lstStyle/>
        <a:p>
          <a:endParaRPr lang="en-US"/>
        </a:p>
      </dgm:t>
    </dgm:pt>
    <dgm:pt modelId="{94FC211D-13E4-424A-970D-420A4BA27C2E}" type="pres">
      <dgm:prSet presAssocID="{A0A3CA50-B04E-434C-B7B1-34413A92823B}" presName="childNode2tx" presStyleLbl="bgAcc1" presStyleIdx="1" presStyleCnt="2">
        <dgm:presLayoutVars>
          <dgm:bulletEnabled val="1"/>
        </dgm:presLayoutVars>
      </dgm:prSet>
      <dgm:spPr/>
      <dgm:t>
        <a:bodyPr/>
        <a:lstStyle/>
        <a:p>
          <a:endParaRPr lang="en-US"/>
        </a:p>
      </dgm:t>
    </dgm:pt>
    <dgm:pt modelId="{D093AE18-3AB1-43BB-B63F-742E8232AFEA}" type="pres">
      <dgm:prSet presAssocID="{A0A3CA50-B04E-434C-B7B1-34413A92823B}" presName="parentNode2" presStyleLbl="node1" presStyleIdx="1" presStyleCnt="2" custScaleY="104836" custLinFactNeighborX="190" custLinFactNeighborY="-30852">
        <dgm:presLayoutVars>
          <dgm:chMax val="0"/>
          <dgm:bulletEnabled val="1"/>
        </dgm:presLayoutVars>
      </dgm:prSet>
      <dgm:spPr/>
      <dgm:t>
        <a:bodyPr/>
        <a:lstStyle/>
        <a:p>
          <a:endParaRPr lang="en-US"/>
        </a:p>
      </dgm:t>
    </dgm:pt>
    <dgm:pt modelId="{FF7ABB34-26DA-4268-B746-9C2BC58623D5}" type="pres">
      <dgm:prSet presAssocID="{A0A3CA50-B04E-434C-B7B1-34413A92823B}" presName="connSite2" presStyleCnt="0"/>
      <dgm:spPr/>
    </dgm:pt>
  </dgm:ptLst>
  <dgm:cxnLst>
    <dgm:cxn modelId="{243187D9-5971-42AA-AD4E-86CBC2AA2F57}" srcId="{A0A3CA50-B04E-434C-B7B1-34413A92823B}" destId="{D5F8BB06-914A-4747-8C4E-14E5149BD6AE}" srcOrd="1" destOrd="0" parTransId="{ADD010F5-8008-441A-B4C4-1AFECF22C5DC}" sibTransId="{492734BD-EBCB-45A0-AFFA-59438951394D}"/>
    <dgm:cxn modelId="{B1A1B193-845E-48EF-98BF-92112F8D2692}" type="presOf" srcId="{A78BA1B5-8AF2-49F6-BB7C-3D0B948AD5D2}" destId="{8F7B85A4-1A5D-4BD6-BB51-4897E24DABE0}" srcOrd="0" destOrd="0" presId="urn:microsoft.com/office/officeart/2005/8/layout/hProcess4"/>
    <dgm:cxn modelId="{E9F7E34B-DA8D-4992-BA71-6B3F9BF5FFBD}" type="presOf" srcId="{B2B5356E-DD1E-4567-9217-CAF37FF17988}" destId="{94FC211D-13E4-424A-970D-420A4BA27C2E}" srcOrd="1" destOrd="3" presId="urn:microsoft.com/office/officeart/2005/8/layout/hProcess4"/>
    <dgm:cxn modelId="{B1B7D20A-4D20-4F7A-AE1F-CA43B1AB6056}" type="presOf" srcId="{450AFEB1-B408-476C-BC99-39BC3028A247}" destId="{DC2E0C42-3BA6-4257-813D-61DC5313F3B9}" srcOrd="0" destOrd="0" presId="urn:microsoft.com/office/officeart/2005/8/layout/hProcess4"/>
    <dgm:cxn modelId="{5BB1C24E-13B4-41CE-AE3D-AD831A8A9447}" type="presOf" srcId="{755D69A9-D36C-4A53-AAC0-7A90A3BF67CB}" destId="{CE5F3A95-0136-48C3-9937-112307010D67}" srcOrd="0" destOrd="4" presId="urn:microsoft.com/office/officeart/2005/8/layout/hProcess4"/>
    <dgm:cxn modelId="{8E2356C8-6AE3-468B-9D7E-0F02C95D54CD}" type="presOf" srcId="{9BAD0FA6-F157-489E-8DA2-06444CA49942}" destId="{CE5F3A95-0136-48C3-9937-112307010D67}" srcOrd="0" destOrd="0" presId="urn:microsoft.com/office/officeart/2005/8/layout/hProcess4"/>
    <dgm:cxn modelId="{6139985F-E9B9-4B14-8472-00DA47F78013}" srcId="{46432CC5-0E88-4970-9EAB-7409A913BC86}" destId="{6F85F43B-45E4-4A99-9762-9CAF8DADD917}" srcOrd="1" destOrd="0" parTransId="{505883E6-9334-49B7-B9B0-0A8A86869FC6}" sibTransId="{71FAB1FD-BBF2-4A36-A4F1-4FB9B4C676FE}"/>
    <dgm:cxn modelId="{D31FDE5A-936F-4E30-9617-647896D81F80}" srcId="{FC858703-F1BF-4840-92A7-398404E6AAFF}" destId="{A0A3CA50-B04E-434C-B7B1-34413A92823B}" srcOrd="1" destOrd="0" parTransId="{A173AED3-17C2-4C51-AF74-47DD7262E785}" sibTransId="{437D9BA6-106D-4A7A-A7CA-047C0A029291}"/>
    <dgm:cxn modelId="{398C12F3-B7B5-42E9-8A0A-A4AAC8A8C254}" srcId="{A0A3CA50-B04E-434C-B7B1-34413A92823B}" destId="{B2B5356E-DD1E-4567-9217-CAF37FF17988}" srcOrd="3" destOrd="0" parTransId="{08456046-D0D0-41BE-BBB0-C3D5255990CC}" sibTransId="{6911355F-BB5E-4515-B2C9-41370096CCBF}"/>
    <dgm:cxn modelId="{61E63D26-479E-450A-AABE-71C27053DBD5}" type="presOf" srcId="{2A0F0DE7-1D2A-4EBB-899C-1C20F1C6D538}" destId="{8F7B85A4-1A5D-4BD6-BB51-4897E24DABE0}" srcOrd="0" destOrd="2" presId="urn:microsoft.com/office/officeart/2005/8/layout/hProcess4"/>
    <dgm:cxn modelId="{5A19F49B-5641-4F12-B47B-073746161DF5}" type="presOf" srcId="{46432CC5-0E88-4970-9EAB-7409A913BC86}" destId="{72DE706A-2226-440D-9351-9E15D039E2CF}" srcOrd="0" destOrd="0" presId="urn:microsoft.com/office/officeart/2005/8/layout/hProcess4"/>
    <dgm:cxn modelId="{530905C7-C00A-4FEE-8076-E67341A25EAE}" srcId="{46432CC5-0E88-4970-9EAB-7409A913BC86}" destId="{3DF4F0FF-88EF-42F8-98B0-6663D9547D4A}" srcOrd="4" destOrd="0" parTransId="{DEDF0186-2411-4AA1-82CF-AE7B20FE44EC}" sibTransId="{446FE9A4-0CBB-48F8-AE23-98DA9171CE2C}"/>
    <dgm:cxn modelId="{7442FD8E-711C-4E2D-8389-B3E76F500B48}" type="presOf" srcId="{0E5E557A-E0EF-480A-B84B-42F9008E4555}" destId="{CE5F3A95-0136-48C3-9937-112307010D67}" srcOrd="0" destOrd="2" presId="urn:microsoft.com/office/officeart/2005/8/layout/hProcess4"/>
    <dgm:cxn modelId="{CFFBEC41-E5DC-40D5-A82D-4A114BE78FCF}" type="presOf" srcId="{0E5E557A-E0EF-480A-B84B-42F9008E4555}" destId="{94FC211D-13E4-424A-970D-420A4BA27C2E}" srcOrd="1" destOrd="2" presId="urn:microsoft.com/office/officeart/2005/8/layout/hProcess4"/>
    <dgm:cxn modelId="{0DBFCDCD-3AB9-4443-A26C-30D6E9311BDE}" srcId="{46432CC5-0E88-4970-9EAB-7409A913BC86}" destId="{A4823843-4109-48E5-A059-B574E40F07F1}" srcOrd="3" destOrd="0" parTransId="{658F6D38-72F0-48E8-ADA3-F4B7B40F91C2}" sibTransId="{36583D8C-FE7D-4E3E-8976-1659C72B3306}"/>
    <dgm:cxn modelId="{D17FB337-E54E-4AC9-86C8-CE8647E21A4C}" type="presOf" srcId="{D5F8BB06-914A-4747-8C4E-14E5149BD6AE}" destId="{94FC211D-13E4-424A-970D-420A4BA27C2E}" srcOrd="1" destOrd="1" presId="urn:microsoft.com/office/officeart/2005/8/layout/hProcess4"/>
    <dgm:cxn modelId="{62BD22D5-EE4F-4510-B300-F94FC1CCA38C}" type="presOf" srcId="{B2B5356E-DD1E-4567-9217-CAF37FF17988}" destId="{CE5F3A95-0136-48C3-9937-112307010D67}" srcOrd="0" destOrd="3" presId="urn:microsoft.com/office/officeart/2005/8/layout/hProcess4"/>
    <dgm:cxn modelId="{31364068-4C61-4138-BDF7-8BB582570355}" type="presOf" srcId="{3DF4F0FF-88EF-42F8-98B0-6663D9547D4A}" destId="{469A3502-8180-450F-9FAC-3B0CFA8DC519}" srcOrd="1" destOrd="4" presId="urn:microsoft.com/office/officeart/2005/8/layout/hProcess4"/>
    <dgm:cxn modelId="{861CB660-ABDA-4637-829C-3B7BA4F0256D}" srcId="{A0A3CA50-B04E-434C-B7B1-34413A92823B}" destId="{0E5E557A-E0EF-480A-B84B-42F9008E4555}" srcOrd="2" destOrd="0" parTransId="{4ECB5FFA-395B-4FF7-8348-803661C5C5DA}" sibTransId="{3F25725C-DCB1-4BB9-A1EF-88A726EBBAE3}"/>
    <dgm:cxn modelId="{A7CE55BA-A552-49FC-9D7A-5ED7D5D48986}" srcId="{46432CC5-0E88-4970-9EAB-7409A913BC86}" destId="{A78BA1B5-8AF2-49F6-BB7C-3D0B948AD5D2}" srcOrd="0" destOrd="0" parTransId="{70FC4346-01A4-4A5B-AD6C-5088A2FB114E}" sibTransId="{89D4DCDC-DAD8-455B-BCBB-39A9660DDDE5}"/>
    <dgm:cxn modelId="{627BB3AF-2E7F-4C9B-AB07-ABD5C522F9EC}" type="presOf" srcId="{FC858703-F1BF-4840-92A7-398404E6AAFF}" destId="{DA14BBEE-5BB1-41D8-8A2A-CC3EB2119DA4}" srcOrd="0" destOrd="0" presId="urn:microsoft.com/office/officeart/2005/8/layout/hProcess4"/>
    <dgm:cxn modelId="{AE64A4AB-36EF-4394-AD2C-8A12C11C6224}" type="presOf" srcId="{755D69A9-D36C-4A53-AAC0-7A90A3BF67CB}" destId="{94FC211D-13E4-424A-970D-420A4BA27C2E}" srcOrd="1" destOrd="4" presId="urn:microsoft.com/office/officeart/2005/8/layout/hProcess4"/>
    <dgm:cxn modelId="{A21AD3DF-0D0A-48CB-BC95-2E592702A135}" type="presOf" srcId="{A4823843-4109-48E5-A059-B574E40F07F1}" destId="{469A3502-8180-450F-9FAC-3B0CFA8DC519}" srcOrd="1" destOrd="3" presId="urn:microsoft.com/office/officeart/2005/8/layout/hProcess4"/>
    <dgm:cxn modelId="{9D10F48B-CE62-4FD6-BC4F-20ED44CBA927}" srcId="{A0A3CA50-B04E-434C-B7B1-34413A92823B}" destId="{9BAD0FA6-F157-489E-8DA2-06444CA49942}" srcOrd="0" destOrd="0" parTransId="{FF7E914D-3EDE-419E-BA18-FF94BDC9E35D}" sibTransId="{AF2E832C-6D22-4735-BC55-EA40A63F38AB}"/>
    <dgm:cxn modelId="{9F035D95-48EE-47FC-9737-48D7AF435A4B}" type="presOf" srcId="{2A0F0DE7-1D2A-4EBB-899C-1C20F1C6D538}" destId="{469A3502-8180-450F-9FAC-3B0CFA8DC519}" srcOrd="1" destOrd="2" presId="urn:microsoft.com/office/officeart/2005/8/layout/hProcess4"/>
    <dgm:cxn modelId="{D283CF34-CA51-4E74-A51D-A61021AC6A16}" type="presOf" srcId="{D5F8BB06-914A-4747-8C4E-14E5149BD6AE}" destId="{CE5F3A95-0136-48C3-9937-112307010D67}" srcOrd="0" destOrd="1" presId="urn:microsoft.com/office/officeart/2005/8/layout/hProcess4"/>
    <dgm:cxn modelId="{CBA5950E-3DA9-4991-8FE5-1CA9E929AC47}" srcId="{46432CC5-0E88-4970-9EAB-7409A913BC86}" destId="{2A0F0DE7-1D2A-4EBB-899C-1C20F1C6D538}" srcOrd="2" destOrd="0" parTransId="{DE8FF2BD-3BCA-4DBE-9772-2BC17BFC984E}" sibTransId="{EE21BD28-8D3A-44CE-AB93-2C5C27532091}"/>
    <dgm:cxn modelId="{A8CDFEF9-ADFE-4331-BD36-A85554C61ED5}" type="presOf" srcId="{9BAD0FA6-F157-489E-8DA2-06444CA49942}" destId="{94FC211D-13E4-424A-970D-420A4BA27C2E}" srcOrd="1" destOrd="0" presId="urn:microsoft.com/office/officeart/2005/8/layout/hProcess4"/>
    <dgm:cxn modelId="{65B4DF3A-11FE-4979-954E-00F1DF6FFD28}" type="presOf" srcId="{6F85F43B-45E4-4A99-9762-9CAF8DADD917}" destId="{8F7B85A4-1A5D-4BD6-BB51-4897E24DABE0}" srcOrd="0" destOrd="1" presId="urn:microsoft.com/office/officeart/2005/8/layout/hProcess4"/>
    <dgm:cxn modelId="{8FDB3F71-C964-4884-8DF8-BEE90D0E2271}" type="presOf" srcId="{A0A3CA50-B04E-434C-B7B1-34413A92823B}" destId="{D093AE18-3AB1-43BB-B63F-742E8232AFEA}" srcOrd="0" destOrd="0" presId="urn:microsoft.com/office/officeart/2005/8/layout/hProcess4"/>
    <dgm:cxn modelId="{4BC6399D-4CC2-4D97-80F2-67277A0EF859}" srcId="{FC858703-F1BF-4840-92A7-398404E6AAFF}" destId="{46432CC5-0E88-4970-9EAB-7409A913BC86}" srcOrd="0" destOrd="0" parTransId="{6B413B89-1F4D-4636-86E6-8B17C539F6A8}" sibTransId="{450AFEB1-B408-476C-BC99-39BC3028A247}"/>
    <dgm:cxn modelId="{3FB0E312-750D-4A62-973C-5199E078460B}" type="presOf" srcId="{A4823843-4109-48E5-A059-B574E40F07F1}" destId="{8F7B85A4-1A5D-4BD6-BB51-4897E24DABE0}" srcOrd="0" destOrd="3" presId="urn:microsoft.com/office/officeart/2005/8/layout/hProcess4"/>
    <dgm:cxn modelId="{4287AF08-A361-4051-AB9D-98BCAD1C5F3A}" srcId="{A0A3CA50-B04E-434C-B7B1-34413A92823B}" destId="{755D69A9-D36C-4A53-AAC0-7A90A3BF67CB}" srcOrd="4" destOrd="0" parTransId="{51C00D81-646D-4B87-A740-2CC88A1427A3}" sibTransId="{1A585F36-D2AB-4412-94C8-380277EF4B3B}"/>
    <dgm:cxn modelId="{810FCF59-B7CE-4FCA-A891-B7B1A3519844}" type="presOf" srcId="{6F85F43B-45E4-4A99-9762-9CAF8DADD917}" destId="{469A3502-8180-450F-9FAC-3B0CFA8DC519}" srcOrd="1" destOrd="1" presId="urn:microsoft.com/office/officeart/2005/8/layout/hProcess4"/>
    <dgm:cxn modelId="{C0171500-0691-4DDE-A4F9-2E6D97E75979}" type="presOf" srcId="{A78BA1B5-8AF2-49F6-BB7C-3D0B948AD5D2}" destId="{469A3502-8180-450F-9FAC-3B0CFA8DC519}" srcOrd="1" destOrd="0" presId="urn:microsoft.com/office/officeart/2005/8/layout/hProcess4"/>
    <dgm:cxn modelId="{52040BCC-2EBB-44E6-A17A-CDFBE42744A8}" type="presOf" srcId="{3DF4F0FF-88EF-42F8-98B0-6663D9547D4A}" destId="{8F7B85A4-1A5D-4BD6-BB51-4897E24DABE0}" srcOrd="0" destOrd="4" presId="urn:microsoft.com/office/officeart/2005/8/layout/hProcess4"/>
    <dgm:cxn modelId="{E218A548-593A-4AF3-B347-9BCE74393A4E}" type="presParOf" srcId="{DA14BBEE-5BB1-41D8-8A2A-CC3EB2119DA4}" destId="{9C660883-F578-4F35-86E3-3B4DA4C3032B}" srcOrd="0" destOrd="0" presId="urn:microsoft.com/office/officeart/2005/8/layout/hProcess4"/>
    <dgm:cxn modelId="{92384E89-8BC8-43B9-8A29-D8EB29BCEF24}" type="presParOf" srcId="{DA14BBEE-5BB1-41D8-8A2A-CC3EB2119DA4}" destId="{224091E8-9597-4357-915D-92C4916E2A35}" srcOrd="1" destOrd="0" presId="urn:microsoft.com/office/officeart/2005/8/layout/hProcess4"/>
    <dgm:cxn modelId="{C8535200-A7C9-4B89-BFF0-DA9E79AB6A11}" type="presParOf" srcId="{DA14BBEE-5BB1-41D8-8A2A-CC3EB2119DA4}" destId="{D20034AB-2F25-4370-81C5-891DE54B89EE}" srcOrd="2" destOrd="0" presId="urn:microsoft.com/office/officeart/2005/8/layout/hProcess4"/>
    <dgm:cxn modelId="{8291E8AA-56CF-49B7-A8EB-9597B94BC76C}" type="presParOf" srcId="{D20034AB-2F25-4370-81C5-891DE54B89EE}" destId="{10B8D56A-3994-4686-AD12-21E56942F52A}" srcOrd="0" destOrd="0" presId="urn:microsoft.com/office/officeart/2005/8/layout/hProcess4"/>
    <dgm:cxn modelId="{401230E6-E103-461F-886C-1A55C9BF1E6B}" type="presParOf" srcId="{10B8D56A-3994-4686-AD12-21E56942F52A}" destId="{70F53D2A-AB5E-47ED-8CC5-2C94F02E7337}" srcOrd="0" destOrd="0" presId="urn:microsoft.com/office/officeart/2005/8/layout/hProcess4"/>
    <dgm:cxn modelId="{EE561DE0-B532-48B3-BC4E-036CD09A89A5}" type="presParOf" srcId="{10B8D56A-3994-4686-AD12-21E56942F52A}" destId="{8F7B85A4-1A5D-4BD6-BB51-4897E24DABE0}" srcOrd="1" destOrd="0" presId="urn:microsoft.com/office/officeart/2005/8/layout/hProcess4"/>
    <dgm:cxn modelId="{BD2C884B-B1D5-4AD5-B03F-DDB06373A58E}" type="presParOf" srcId="{10B8D56A-3994-4686-AD12-21E56942F52A}" destId="{469A3502-8180-450F-9FAC-3B0CFA8DC519}" srcOrd="2" destOrd="0" presId="urn:microsoft.com/office/officeart/2005/8/layout/hProcess4"/>
    <dgm:cxn modelId="{E6311C68-4259-442B-BE66-D829F7FCB216}" type="presParOf" srcId="{10B8D56A-3994-4686-AD12-21E56942F52A}" destId="{72DE706A-2226-440D-9351-9E15D039E2CF}" srcOrd="3" destOrd="0" presId="urn:microsoft.com/office/officeart/2005/8/layout/hProcess4"/>
    <dgm:cxn modelId="{36B73B41-6813-4DCA-AB4E-7F12CC279FF8}" type="presParOf" srcId="{10B8D56A-3994-4686-AD12-21E56942F52A}" destId="{B5EB9717-0FAC-4083-8374-269AA316E54A}" srcOrd="4" destOrd="0" presId="urn:microsoft.com/office/officeart/2005/8/layout/hProcess4"/>
    <dgm:cxn modelId="{F78BA04D-36E3-46D2-924D-BB6C3479BFE4}" type="presParOf" srcId="{D20034AB-2F25-4370-81C5-891DE54B89EE}" destId="{DC2E0C42-3BA6-4257-813D-61DC5313F3B9}" srcOrd="1" destOrd="0" presId="urn:microsoft.com/office/officeart/2005/8/layout/hProcess4"/>
    <dgm:cxn modelId="{682AD2CF-3EB1-427F-90DC-06FBE3D03487}" type="presParOf" srcId="{D20034AB-2F25-4370-81C5-891DE54B89EE}" destId="{7F31CD3D-1417-40C1-AD11-B4E9CBA80378}" srcOrd="2" destOrd="0" presId="urn:microsoft.com/office/officeart/2005/8/layout/hProcess4"/>
    <dgm:cxn modelId="{CA086F3B-C227-48F9-BED1-BFF0BCF769C1}" type="presParOf" srcId="{7F31CD3D-1417-40C1-AD11-B4E9CBA80378}" destId="{2669EC5F-DB69-4BD1-8593-60FE7F41F81D}" srcOrd="0" destOrd="0" presId="urn:microsoft.com/office/officeart/2005/8/layout/hProcess4"/>
    <dgm:cxn modelId="{A0A2F156-8916-429C-A3F4-46F8FA2C0B7D}" type="presParOf" srcId="{7F31CD3D-1417-40C1-AD11-B4E9CBA80378}" destId="{CE5F3A95-0136-48C3-9937-112307010D67}" srcOrd="1" destOrd="0" presId="urn:microsoft.com/office/officeart/2005/8/layout/hProcess4"/>
    <dgm:cxn modelId="{3ACE4642-C28C-4EAC-9895-6FEE62BAEDAE}" type="presParOf" srcId="{7F31CD3D-1417-40C1-AD11-B4E9CBA80378}" destId="{94FC211D-13E4-424A-970D-420A4BA27C2E}" srcOrd="2" destOrd="0" presId="urn:microsoft.com/office/officeart/2005/8/layout/hProcess4"/>
    <dgm:cxn modelId="{A3F04701-928B-4B6A-A455-AD586289BFE4}" type="presParOf" srcId="{7F31CD3D-1417-40C1-AD11-B4E9CBA80378}" destId="{D093AE18-3AB1-43BB-B63F-742E8232AFEA}" srcOrd="3" destOrd="0" presId="urn:microsoft.com/office/officeart/2005/8/layout/hProcess4"/>
    <dgm:cxn modelId="{2D246314-ED8E-48DF-A39C-523A9A338FE2}" type="presParOf" srcId="{7F31CD3D-1417-40C1-AD11-B4E9CBA80378}" destId="{FF7ABB34-26DA-4268-B746-9C2BC58623D5}" srcOrd="4" destOrd="0" presId="urn:microsoft.com/office/officeart/2005/8/layout/hProcess4"/>
  </dgm:cxnLst>
  <dgm:bg/>
  <dgm:whole/>
</dgm:dataModel>
</file>

<file path=ppt/diagrams/data10.xml><?xml version="1.0" encoding="utf-8"?>
<dgm:dataModel xmlns:dgm="http://schemas.openxmlformats.org/drawingml/2006/diagram" xmlns:a="http://schemas.openxmlformats.org/drawingml/2006/main">
  <dgm:ptLst>
    <dgm:pt modelId="{48B9813B-1DDB-4071-BED6-D305FC6FC711}"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AECF8C0B-C470-459A-A881-D76E83874256}">
      <dgm:prSet/>
      <dgm:spPr/>
      <dgm:t>
        <a:bodyPr/>
        <a:lstStyle/>
        <a:p>
          <a:pPr rtl="0"/>
          <a:r>
            <a:rPr lang="en-US" b="1" dirty="0" smtClean="0"/>
            <a:t>Diagramming tools</a:t>
          </a:r>
          <a:endParaRPr lang="en-US" b="1" dirty="0"/>
        </a:p>
      </dgm:t>
    </dgm:pt>
    <dgm:pt modelId="{569A5FCD-4EE0-4BFC-8C82-3825D6E14084}" type="parTrans" cxnId="{C77EA8AE-E271-4E09-8EFA-220F6ECAEFC7}">
      <dgm:prSet/>
      <dgm:spPr/>
      <dgm:t>
        <a:bodyPr/>
        <a:lstStyle/>
        <a:p>
          <a:endParaRPr lang="en-US" b="1"/>
        </a:p>
      </dgm:t>
    </dgm:pt>
    <dgm:pt modelId="{410B4BBE-0BCD-4BB7-89FA-9627D49D5B09}" type="sibTrans" cxnId="{C77EA8AE-E271-4E09-8EFA-220F6ECAEFC7}">
      <dgm:prSet/>
      <dgm:spPr/>
      <dgm:t>
        <a:bodyPr/>
        <a:lstStyle/>
        <a:p>
          <a:endParaRPr lang="en-US" b="1"/>
        </a:p>
      </dgm:t>
    </dgm:pt>
    <dgm:pt modelId="{5547B989-CCDB-46D1-A464-282A48EE04B1}">
      <dgm:prSet/>
      <dgm:spPr/>
      <dgm:t>
        <a:bodyPr/>
        <a:lstStyle/>
        <a:p>
          <a:pPr rtl="0"/>
          <a:r>
            <a:rPr lang="en-US" b="1" dirty="0" smtClean="0"/>
            <a:t>Screen and report generators</a:t>
          </a:r>
          <a:endParaRPr lang="en-US" b="1" dirty="0"/>
        </a:p>
      </dgm:t>
    </dgm:pt>
    <dgm:pt modelId="{C298B5FC-C080-476F-A639-A04ABF09D460}" type="parTrans" cxnId="{34B5B3ED-D8AB-4F27-9CBD-627BC25E828B}">
      <dgm:prSet/>
      <dgm:spPr/>
      <dgm:t>
        <a:bodyPr/>
        <a:lstStyle/>
        <a:p>
          <a:endParaRPr lang="en-US" b="1"/>
        </a:p>
      </dgm:t>
    </dgm:pt>
    <dgm:pt modelId="{5F3AB8C8-DBAB-4E16-A457-33C2C6DCFD15}" type="sibTrans" cxnId="{34B5B3ED-D8AB-4F27-9CBD-627BC25E828B}">
      <dgm:prSet/>
      <dgm:spPr/>
      <dgm:t>
        <a:bodyPr/>
        <a:lstStyle/>
        <a:p>
          <a:endParaRPr lang="en-US" b="1"/>
        </a:p>
      </dgm:t>
    </dgm:pt>
    <dgm:pt modelId="{819A3B27-463A-4E57-924D-AD3CE96246C9}">
      <dgm:prSet/>
      <dgm:spPr/>
      <dgm:t>
        <a:bodyPr/>
        <a:lstStyle/>
        <a:p>
          <a:pPr rtl="0"/>
          <a:r>
            <a:rPr lang="en-US" b="1" dirty="0" smtClean="0"/>
            <a:t>Analysis tools</a:t>
          </a:r>
          <a:endParaRPr lang="en-US" b="1" dirty="0"/>
        </a:p>
      </dgm:t>
    </dgm:pt>
    <dgm:pt modelId="{C68130CD-B661-4A03-BC04-A069DCE7111C}" type="parTrans" cxnId="{B6955430-74BB-4CCD-AEF7-AC47306C10F1}">
      <dgm:prSet/>
      <dgm:spPr/>
      <dgm:t>
        <a:bodyPr/>
        <a:lstStyle/>
        <a:p>
          <a:endParaRPr lang="en-US" b="1"/>
        </a:p>
      </dgm:t>
    </dgm:pt>
    <dgm:pt modelId="{9336E913-663D-4B59-A7C8-7812E71E7E0D}" type="sibTrans" cxnId="{B6955430-74BB-4CCD-AEF7-AC47306C10F1}">
      <dgm:prSet/>
      <dgm:spPr/>
      <dgm:t>
        <a:bodyPr/>
        <a:lstStyle/>
        <a:p>
          <a:endParaRPr lang="en-US" b="1"/>
        </a:p>
      </dgm:t>
    </dgm:pt>
    <dgm:pt modelId="{ABA8B52D-224E-483B-940B-93BF4A184922}">
      <dgm:prSet/>
      <dgm:spPr/>
      <dgm:t>
        <a:bodyPr/>
        <a:lstStyle/>
        <a:p>
          <a:pPr rtl="0"/>
          <a:r>
            <a:rPr lang="en-US" b="1" dirty="0" smtClean="0"/>
            <a:t>Repository</a:t>
          </a:r>
          <a:endParaRPr lang="en-US" b="1" dirty="0"/>
        </a:p>
      </dgm:t>
    </dgm:pt>
    <dgm:pt modelId="{796114EF-BE22-4B26-9E94-2952AD51CF94}" type="parTrans" cxnId="{E301BD9A-2572-46D2-B4CA-C048CEDCB818}">
      <dgm:prSet/>
      <dgm:spPr/>
      <dgm:t>
        <a:bodyPr/>
        <a:lstStyle/>
        <a:p>
          <a:endParaRPr lang="en-US" b="1"/>
        </a:p>
      </dgm:t>
    </dgm:pt>
    <dgm:pt modelId="{96CB0CCB-E071-406F-8BCE-2F2BEDDC57B4}" type="sibTrans" cxnId="{E301BD9A-2572-46D2-B4CA-C048CEDCB818}">
      <dgm:prSet/>
      <dgm:spPr/>
      <dgm:t>
        <a:bodyPr/>
        <a:lstStyle/>
        <a:p>
          <a:endParaRPr lang="en-US" b="1"/>
        </a:p>
      </dgm:t>
    </dgm:pt>
    <dgm:pt modelId="{0E99A9AB-0943-4D96-87D4-4C5BCC09D602}">
      <dgm:prSet/>
      <dgm:spPr/>
      <dgm:t>
        <a:bodyPr/>
        <a:lstStyle/>
        <a:p>
          <a:pPr rtl="0"/>
          <a:r>
            <a:rPr lang="en-US" b="1" dirty="0" smtClean="0"/>
            <a:t>Documentation generators</a:t>
          </a:r>
          <a:endParaRPr lang="en-US" b="1" dirty="0"/>
        </a:p>
      </dgm:t>
    </dgm:pt>
    <dgm:pt modelId="{624F5A54-C673-4BB7-8728-76E7CE6E3F69}" type="parTrans" cxnId="{4DB4CAB1-122A-43B5-9C01-41360C076AA0}">
      <dgm:prSet/>
      <dgm:spPr/>
      <dgm:t>
        <a:bodyPr/>
        <a:lstStyle/>
        <a:p>
          <a:endParaRPr lang="en-US" b="1"/>
        </a:p>
      </dgm:t>
    </dgm:pt>
    <dgm:pt modelId="{75C6136D-6AEF-4F86-A2CA-8726C57C2ED3}" type="sibTrans" cxnId="{4DB4CAB1-122A-43B5-9C01-41360C076AA0}">
      <dgm:prSet/>
      <dgm:spPr/>
      <dgm:t>
        <a:bodyPr/>
        <a:lstStyle/>
        <a:p>
          <a:endParaRPr lang="en-US" b="1"/>
        </a:p>
      </dgm:t>
    </dgm:pt>
    <dgm:pt modelId="{DF2B9269-93A4-4F08-BE13-81A1E06CB50A}">
      <dgm:prSet/>
      <dgm:spPr/>
      <dgm:t>
        <a:bodyPr/>
        <a:lstStyle/>
        <a:p>
          <a:pPr rtl="0"/>
          <a:r>
            <a:rPr lang="en-US" b="1" dirty="0" smtClean="0"/>
            <a:t>Code generators</a:t>
          </a:r>
          <a:endParaRPr lang="en-US" b="1" dirty="0"/>
        </a:p>
      </dgm:t>
    </dgm:pt>
    <dgm:pt modelId="{9578BC82-57DC-44DD-89CC-7089CEE7E30F}" type="parTrans" cxnId="{CE183152-BAB1-412C-A6B9-19C58F6535C7}">
      <dgm:prSet/>
      <dgm:spPr/>
      <dgm:t>
        <a:bodyPr/>
        <a:lstStyle/>
        <a:p>
          <a:endParaRPr lang="en-US" b="1"/>
        </a:p>
      </dgm:t>
    </dgm:pt>
    <dgm:pt modelId="{9148354C-FC1C-4410-A304-4A55DEBE4048}" type="sibTrans" cxnId="{CE183152-BAB1-412C-A6B9-19C58F6535C7}">
      <dgm:prSet/>
      <dgm:spPr/>
      <dgm:t>
        <a:bodyPr/>
        <a:lstStyle/>
        <a:p>
          <a:endParaRPr lang="en-US" b="1"/>
        </a:p>
      </dgm:t>
    </dgm:pt>
    <dgm:pt modelId="{6F40995C-3318-403F-8BB0-3345F051A2FB}" type="pres">
      <dgm:prSet presAssocID="{48B9813B-1DDB-4071-BED6-D305FC6FC711}" presName="Name0" presStyleCnt="0">
        <dgm:presLayoutVars>
          <dgm:dir/>
          <dgm:animLvl val="lvl"/>
          <dgm:resizeHandles val="exact"/>
        </dgm:presLayoutVars>
      </dgm:prSet>
      <dgm:spPr/>
      <dgm:t>
        <a:bodyPr/>
        <a:lstStyle/>
        <a:p>
          <a:endParaRPr lang="en-US"/>
        </a:p>
      </dgm:t>
    </dgm:pt>
    <dgm:pt modelId="{83C99F61-01BC-4F62-A6B6-CFF1F51FBEB3}" type="pres">
      <dgm:prSet presAssocID="{AECF8C0B-C470-459A-A881-D76E83874256}" presName="linNode" presStyleCnt="0"/>
      <dgm:spPr/>
    </dgm:pt>
    <dgm:pt modelId="{EDF4CAC4-EDBB-4A93-9D93-C3C4E95A711A}" type="pres">
      <dgm:prSet presAssocID="{AECF8C0B-C470-459A-A881-D76E83874256}" presName="parentText" presStyleLbl="node1" presStyleIdx="0" presStyleCnt="6" custScaleX="183438">
        <dgm:presLayoutVars>
          <dgm:chMax val="1"/>
          <dgm:bulletEnabled val="1"/>
        </dgm:presLayoutVars>
      </dgm:prSet>
      <dgm:spPr/>
      <dgm:t>
        <a:bodyPr/>
        <a:lstStyle/>
        <a:p>
          <a:endParaRPr lang="en-US"/>
        </a:p>
      </dgm:t>
    </dgm:pt>
    <dgm:pt modelId="{109E8B45-28A8-48E8-8581-8C80E3229767}" type="pres">
      <dgm:prSet presAssocID="{410B4BBE-0BCD-4BB7-89FA-9627D49D5B09}" presName="sp" presStyleCnt="0"/>
      <dgm:spPr/>
    </dgm:pt>
    <dgm:pt modelId="{2599918E-CA91-40F9-8DD5-FE497C4E67E8}" type="pres">
      <dgm:prSet presAssocID="{5547B989-CCDB-46D1-A464-282A48EE04B1}" presName="linNode" presStyleCnt="0"/>
      <dgm:spPr/>
    </dgm:pt>
    <dgm:pt modelId="{87A97D1F-0370-4CBB-8D5A-6992716C347C}" type="pres">
      <dgm:prSet presAssocID="{5547B989-CCDB-46D1-A464-282A48EE04B1}" presName="parentText" presStyleLbl="node1" presStyleIdx="1" presStyleCnt="6" custScaleX="183438">
        <dgm:presLayoutVars>
          <dgm:chMax val="1"/>
          <dgm:bulletEnabled val="1"/>
        </dgm:presLayoutVars>
      </dgm:prSet>
      <dgm:spPr/>
      <dgm:t>
        <a:bodyPr/>
        <a:lstStyle/>
        <a:p>
          <a:endParaRPr lang="en-US"/>
        </a:p>
      </dgm:t>
    </dgm:pt>
    <dgm:pt modelId="{99262EBC-667A-462C-A342-E22BCCCBC64C}" type="pres">
      <dgm:prSet presAssocID="{5F3AB8C8-DBAB-4E16-A457-33C2C6DCFD15}" presName="sp" presStyleCnt="0"/>
      <dgm:spPr/>
    </dgm:pt>
    <dgm:pt modelId="{BEB6BA8C-ED40-4347-9A6B-D6EE996B30C5}" type="pres">
      <dgm:prSet presAssocID="{819A3B27-463A-4E57-924D-AD3CE96246C9}" presName="linNode" presStyleCnt="0"/>
      <dgm:spPr/>
    </dgm:pt>
    <dgm:pt modelId="{8C97A275-17EB-4F3E-87F8-9610A145E7DC}" type="pres">
      <dgm:prSet presAssocID="{819A3B27-463A-4E57-924D-AD3CE96246C9}" presName="parentText" presStyleLbl="node1" presStyleIdx="2" presStyleCnt="6" custScaleX="183858">
        <dgm:presLayoutVars>
          <dgm:chMax val="1"/>
          <dgm:bulletEnabled val="1"/>
        </dgm:presLayoutVars>
      </dgm:prSet>
      <dgm:spPr/>
      <dgm:t>
        <a:bodyPr/>
        <a:lstStyle/>
        <a:p>
          <a:endParaRPr lang="en-US"/>
        </a:p>
      </dgm:t>
    </dgm:pt>
    <dgm:pt modelId="{BB1A636F-FA86-48E8-BC0B-F06AEE9983E2}" type="pres">
      <dgm:prSet presAssocID="{9336E913-663D-4B59-A7C8-7812E71E7E0D}" presName="sp" presStyleCnt="0"/>
      <dgm:spPr/>
    </dgm:pt>
    <dgm:pt modelId="{8FEBF81E-89FE-49EF-9584-2CE020884004}" type="pres">
      <dgm:prSet presAssocID="{ABA8B52D-224E-483B-940B-93BF4A184922}" presName="linNode" presStyleCnt="0"/>
      <dgm:spPr/>
    </dgm:pt>
    <dgm:pt modelId="{F91ED625-FB10-46CD-9FBA-5C5FBB36370B}" type="pres">
      <dgm:prSet presAssocID="{ABA8B52D-224E-483B-940B-93BF4A184922}" presName="parentText" presStyleLbl="node1" presStyleIdx="3" presStyleCnt="6" custScaleX="183438">
        <dgm:presLayoutVars>
          <dgm:chMax val="1"/>
          <dgm:bulletEnabled val="1"/>
        </dgm:presLayoutVars>
      </dgm:prSet>
      <dgm:spPr/>
      <dgm:t>
        <a:bodyPr/>
        <a:lstStyle/>
        <a:p>
          <a:endParaRPr lang="en-US"/>
        </a:p>
      </dgm:t>
    </dgm:pt>
    <dgm:pt modelId="{D183D4FC-C2EF-4FEA-8137-5AD230EFF1DC}" type="pres">
      <dgm:prSet presAssocID="{96CB0CCB-E071-406F-8BCE-2F2BEDDC57B4}" presName="sp" presStyleCnt="0"/>
      <dgm:spPr/>
    </dgm:pt>
    <dgm:pt modelId="{6456C77D-4653-4395-A5AE-A664D6879CF1}" type="pres">
      <dgm:prSet presAssocID="{0E99A9AB-0943-4D96-87D4-4C5BCC09D602}" presName="linNode" presStyleCnt="0"/>
      <dgm:spPr/>
    </dgm:pt>
    <dgm:pt modelId="{F85D4897-2415-41CB-88BC-1D77D35A4D87}" type="pres">
      <dgm:prSet presAssocID="{0E99A9AB-0943-4D96-87D4-4C5BCC09D602}" presName="parentText" presStyleLbl="node1" presStyleIdx="4" presStyleCnt="6" custScaleX="183438">
        <dgm:presLayoutVars>
          <dgm:chMax val="1"/>
          <dgm:bulletEnabled val="1"/>
        </dgm:presLayoutVars>
      </dgm:prSet>
      <dgm:spPr/>
      <dgm:t>
        <a:bodyPr/>
        <a:lstStyle/>
        <a:p>
          <a:endParaRPr lang="en-US"/>
        </a:p>
      </dgm:t>
    </dgm:pt>
    <dgm:pt modelId="{E17503CD-0507-49DB-9263-882A790EDDD9}" type="pres">
      <dgm:prSet presAssocID="{75C6136D-6AEF-4F86-A2CA-8726C57C2ED3}" presName="sp" presStyleCnt="0"/>
      <dgm:spPr/>
    </dgm:pt>
    <dgm:pt modelId="{F22B4546-8970-47D7-9B26-669D46F863DD}" type="pres">
      <dgm:prSet presAssocID="{DF2B9269-93A4-4F08-BE13-81A1E06CB50A}" presName="linNode" presStyleCnt="0"/>
      <dgm:spPr/>
    </dgm:pt>
    <dgm:pt modelId="{BB83E1D1-5441-4596-89E2-A8E8FEC65B05}" type="pres">
      <dgm:prSet presAssocID="{DF2B9269-93A4-4F08-BE13-81A1E06CB50A}" presName="parentText" presStyleLbl="node1" presStyleIdx="5" presStyleCnt="6" custScaleX="183438">
        <dgm:presLayoutVars>
          <dgm:chMax val="1"/>
          <dgm:bulletEnabled val="1"/>
        </dgm:presLayoutVars>
      </dgm:prSet>
      <dgm:spPr/>
      <dgm:t>
        <a:bodyPr/>
        <a:lstStyle/>
        <a:p>
          <a:endParaRPr lang="en-US"/>
        </a:p>
      </dgm:t>
    </dgm:pt>
  </dgm:ptLst>
  <dgm:cxnLst>
    <dgm:cxn modelId="{AA45372A-377B-40AF-B6D5-FC78553CE59B}" type="presOf" srcId="{DF2B9269-93A4-4F08-BE13-81A1E06CB50A}" destId="{BB83E1D1-5441-4596-89E2-A8E8FEC65B05}" srcOrd="0" destOrd="0" presId="urn:microsoft.com/office/officeart/2005/8/layout/vList5"/>
    <dgm:cxn modelId="{B6955430-74BB-4CCD-AEF7-AC47306C10F1}" srcId="{48B9813B-1DDB-4071-BED6-D305FC6FC711}" destId="{819A3B27-463A-4E57-924D-AD3CE96246C9}" srcOrd="2" destOrd="0" parTransId="{C68130CD-B661-4A03-BC04-A069DCE7111C}" sibTransId="{9336E913-663D-4B59-A7C8-7812E71E7E0D}"/>
    <dgm:cxn modelId="{C77EA8AE-E271-4E09-8EFA-220F6ECAEFC7}" srcId="{48B9813B-1DDB-4071-BED6-D305FC6FC711}" destId="{AECF8C0B-C470-459A-A881-D76E83874256}" srcOrd="0" destOrd="0" parTransId="{569A5FCD-4EE0-4BFC-8C82-3825D6E14084}" sibTransId="{410B4BBE-0BCD-4BB7-89FA-9627D49D5B09}"/>
    <dgm:cxn modelId="{34B5B3ED-D8AB-4F27-9CBD-627BC25E828B}" srcId="{48B9813B-1DDB-4071-BED6-D305FC6FC711}" destId="{5547B989-CCDB-46D1-A464-282A48EE04B1}" srcOrd="1" destOrd="0" parTransId="{C298B5FC-C080-476F-A639-A04ABF09D460}" sibTransId="{5F3AB8C8-DBAB-4E16-A457-33C2C6DCFD15}"/>
    <dgm:cxn modelId="{205FFB4C-DD6F-4E23-B65B-29403EB59185}" type="presOf" srcId="{5547B989-CCDB-46D1-A464-282A48EE04B1}" destId="{87A97D1F-0370-4CBB-8D5A-6992716C347C}" srcOrd="0" destOrd="0" presId="urn:microsoft.com/office/officeart/2005/8/layout/vList5"/>
    <dgm:cxn modelId="{5A56037B-70A1-4CAB-9E14-12975DB8CBF1}" type="presOf" srcId="{0E99A9AB-0943-4D96-87D4-4C5BCC09D602}" destId="{F85D4897-2415-41CB-88BC-1D77D35A4D87}" srcOrd="0" destOrd="0" presId="urn:microsoft.com/office/officeart/2005/8/layout/vList5"/>
    <dgm:cxn modelId="{4DB4CAB1-122A-43B5-9C01-41360C076AA0}" srcId="{48B9813B-1DDB-4071-BED6-D305FC6FC711}" destId="{0E99A9AB-0943-4D96-87D4-4C5BCC09D602}" srcOrd="4" destOrd="0" parTransId="{624F5A54-C673-4BB7-8728-76E7CE6E3F69}" sibTransId="{75C6136D-6AEF-4F86-A2CA-8726C57C2ED3}"/>
    <dgm:cxn modelId="{FC611213-6A0E-4371-843E-AB97A71EFC52}" type="presOf" srcId="{819A3B27-463A-4E57-924D-AD3CE96246C9}" destId="{8C97A275-17EB-4F3E-87F8-9610A145E7DC}" srcOrd="0" destOrd="0" presId="urn:microsoft.com/office/officeart/2005/8/layout/vList5"/>
    <dgm:cxn modelId="{73CE5920-42F9-4C83-BB01-7D525AFBABF5}" type="presOf" srcId="{ABA8B52D-224E-483B-940B-93BF4A184922}" destId="{F91ED625-FB10-46CD-9FBA-5C5FBB36370B}" srcOrd="0" destOrd="0" presId="urn:microsoft.com/office/officeart/2005/8/layout/vList5"/>
    <dgm:cxn modelId="{B79B5C27-4C3E-4E0E-8176-B72A057569D4}" type="presOf" srcId="{48B9813B-1DDB-4071-BED6-D305FC6FC711}" destId="{6F40995C-3318-403F-8BB0-3345F051A2FB}" srcOrd="0" destOrd="0" presId="urn:microsoft.com/office/officeart/2005/8/layout/vList5"/>
    <dgm:cxn modelId="{CE183152-BAB1-412C-A6B9-19C58F6535C7}" srcId="{48B9813B-1DDB-4071-BED6-D305FC6FC711}" destId="{DF2B9269-93A4-4F08-BE13-81A1E06CB50A}" srcOrd="5" destOrd="0" parTransId="{9578BC82-57DC-44DD-89CC-7089CEE7E30F}" sibTransId="{9148354C-FC1C-4410-A304-4A55DEBE4048}"/>
    <dgm:cxn modelId="{E301BD9A-2572-46D2-B4CA-C048CEDCB818}" srcId="{48B9813B-1DDB-4071-BED6-D305FC6FC711}" destId="{ABA8B52D-224E-483B-940B-93BF4A184922}" srcOrd="3" destOrd="0" parTransId="{796114EF-BE22-4B26-9E94-2952AD51CF94}" sibTransId="{96CB0CCB-E071-406F-8BCE-2F2BEDDC57B4}"/>
    <dgm:cxn modelId="{221F0641-92B5-4A58-AF49-36D6CDC2ECA4}" type="presOf" srcId="{AECF8C0B-C470-459A-A881-D76E83874256}" destId="{EDF4CAC4-EDBB-4A93-9D93-C3C4E95A711A}" srcOrd="0" destOrd="0" presId="urn:microsoft.com/office/officeart/2005/8/layout/vList5"/>
    <dgm:cxn modelId="{921F840A-A6E7-4117-B236-59A8E9808096}" type="presParOf" srcId="{6F40995C-3318-403F-8BB0-3345F051A2FB}" destId="{83C99F61-01BC-4F62-A6B6-CFF1F51FBEB3}" srcOrd="0" destOrd="0" presId="urn:microsoft.com/office/officeart/2005/8/layout/vList5"/>
    <dgm:cxn modelId="{9C216311-EBDC-4D71-9676-22107EF00C8A}" type="presParOf" srcId="{83C99F61-01BC-4F62-A6B6-CFF1F51FBEB3}" destId="{EDF4CAC4-EDBB-4A93-9D93-C3C4E95A711A}" srcOrd="0" destOrd="0" presId="urn:microsoft.com/office/officeart/2005/8/layout/vList5"/>
    <dgm:cxn modelId="{CD745FBE-7306-49F1-8A1E-452700E81366}" type="presParOf" srcId="{6F40995C-3318-403F-8BB0-3345F051A2FB}" destId="{109E8B45-28A8-48E8-8581-8C80E3229767}" srcOrd="1" destOrd="0" presId="urn:microsoft.com/office/officeart/2005/8/layout/vList5"/>
    <dgm:cxn modelId="{980C13FC-1F71-45DB-BE3C-0AD06AE1431C}" type="presParOf" srcId="{6F40995C-3318-403F-8BB0-3345F051A2FB}" destId="{2599918E-CA91-40F9-8DD5-FE497C4E67E8}" srcOrd="2" destOrd="0" presId="urn:microsoft.com/office/officeart/2005/8/layout/vList5"/>
    <dgm:cxn modelId="{EDBD2593-9E0B-498E-A2A7-C0503A14B4BD}" type="presParOf" srcId="{2599918E-CA91-40F9-8DD5-FE497C4E67E8}" destId="{87A97D1F-0370-4CBB-8D5A-6992716C347C}" srcOrd="0" destOrd="0" presId="urn:microsoft.com/office/officeart/2005/8/layout/vList5"/>
    <dgm:cxn modelId="{BE87850C-6E33-45BB-9B64-B1B44FEA5ADB}" type="presParOf" srcId="{6F40995C-3318-403F-8BB0-3345F051A2FB}" destId="{99262EBC-667A-462C-A342-E22BCCCBC64C}" srcOrd="3" destOrd="0" presId="urn:microsoft.com/office/officeart/2005/8/layout/vList5"/>
    <dgm:cxn modelId="{277EF019-0E47-4CF2-8137-FE8331EEEF65}" type="presParOf" srcId="{6F40995C-3318-403F-8BB0-3345F051A2FB}" destId="{BEB6BA8C-ED40-4347-9A6B-D6EE996B30C5}" srcOrd="4" destOrd="0" presId="urn:microsoft.com/office/officeart/2005/8/layout/vList5"/>
    <dgm:cxn modelId="{F8345B81-ED34-4150-A07D-296B376C58BF}" type="presParOf" srcId="{BEB6BA8C-ED40-4347-9A6B-D6EE996B30C5}" destId="{8C97A275-17EB-4F3E-87F8-9610A145E7DC}" srcOrd="0" destOrd="0" presId="urn:microsoft.com/office/officeart/2005/8/layout/vList5"/>
    <dgm:cxn modelId="{E6E23E26-F47F-42E3-930B-FA2672F90108}" type="presParOf" srcId="{6F40995C-3318-403F-8BB0-3345F051A2FB}" destId="{BB1A636F-FA86-48E8-BC0B-F06AEE9983E2}" srcOrd="5" destOrd="0" presId="urn:microsoft.com/office/officeart/2005/8/layout/vList5"/>
    <dgm:cxn modelId="{AE146FC5-0125-4047-928D-6FB9590BB126}" type="presParOf" srcId="{6F40995C-3318-403F-8BB0-3345F051A2FB}" destId="{8FEBF81E-89FE-49EF-9584-2CE020884004}" srcOrd="6" destOrd="0" presId="urn:microsoft.com/office/officeart/2005/8/layout/vList5"/>
    <dgm:cxn modelId="{6A37E970-1CB5-4D3D-9078-E8B3FFC5DEFE}" type="presParOf" srcId="{8FEBF81E-89FE-49EF-9584-2CE020884004}" destId="{F91ED625-FB10-46CD-9FBA-5C5FBB36370B}" srcOrd="0" destOrd="0" presId="urn:microsoft.com/office/officeart/2005/8/layout/vList5"/>
    <dgm:cxn modelId="{2FEB4D05-09B6-4AD5-B86C-796356BDA85B}" type="presParOf" srcId="{6F40995C-3318-403F-8BB0-3345F051A2FB}" destId="{D183D4FC-C2EF-4FEA-8137-5AD230EFF1DC}" srcOrd="7" destOrd="0" presId="urn:microsoft.com/office/officeart/2005/8/layout/vList5"/>
    <dgm:cxn modelId="{27B40F19-49E2-49BD-B063-6625236E111F}" type="presParOf" srcId="{6F40995C-3318-403F-8BB0-3345F051A2FB}" destId="{6456C77D-4653-4395-A5AE-A664D6879CF1}" srcOrd="8" destOrd="0" presId="urn:microsoft.com/office/officeart/2005/8/layout/vList5"/>
    <dgm:cxn modelId="{08EAB771-D703-4B64-9553-E2B4B184A543}" type="presParOf" srcId="{6456C77D-4653-4395-A5AE-A664D6879CF1}" destId="{F85D4897-2415-41CB-88BC-1D77D35A4D87}" srcOrd="0" destOrd="0" presId="urn:microsoft.com/office/officeart/2005/8/layout/vList5"/>
    <dgm:cxn modelId="{511DB6B0-6755-4783-B7EB-05FDF1489353}" type="presParOf" srcId="{6F40995C-3318-403F-8BB0-3345F051A2FB}" destId="{E17503CD-0507-49DB-9263-882A790EDDD9}" srcOrd="9" destOrd="0" presId="urn:microsoft.com/office/officeart/2005/8/layout/vList5"/>
    <dgm:cxn modelId="{FEDDA83D-C2D0-4037-B2E2-C51956CD9D2E}" type="presParOf" srcId="{6F40995C-3318-403F-8BB0-3345F051A2FB}" destId="{F22B4546-8970-47D7-9B26-669D46F863DD}" srcOrd="10" destOrd="0" presId="urn:microsoft.com/office/officeart/2005/8/layout/vList5"/>
    <dgm:cxn modelId="{E0CAC114-378C-4CDF-849F-B1D0845FF48A}" type="presParOf" srcId="{F22B4546-8970-47D7-9B26-669D46F863DD}" destId="{BB83E1D1-5441-4596-89E2-A8E8FEC65B05}" srcOrd="0" destOrd="0" presId="urn:microsoft.com/office/officeart/2005/8/layout/vList5"/>
  </dgm:cxnLst>
  <dgm:bg/>
  <dgm:whole/>
</dgm:dataModel>
</file>

<file path=ppt/diagrams/data11.xml><?xml version="1.0" encoding="utf-8"?>
<dgm:dataModel xmlns:dgm="http://schemas.openxmlformats.org/drawingml/2006/diagram" xmlns:a="http://schemas.openxmlformats.org/drawingml/2006/main">
  <dgm:ptLst>
    <dgm:pt modelId="{AA4F1F17-0815-49C1-B299-7D17F0A2767A}"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53581BB3-33AB-48EF-943B-BA14255E9956}">
      <dgm:prSet phldrT="[Text]" custT="1">
        <dgm:style>
          <a:lnRef idx="1">
            <a:schemeClr val="accent2"/>
          </a:lnRef>
          <a:fillRef idx="2">
            <a:schemeClr val="accent2"/>
          </a:fillRef>
          <a:effectRef idx="1">
            <a:schemeClr val="accent2"/>
          </a:effectRef>
          <a:fontRef idx="minor">
            <a:schemeClr val="dk1"/>
          </a:fontRef>
        </dgm:style>
      </dgm:prSet>
      <dgm:spPr/>
      <dgm:t>
        <a:bodyPr/>
        <a:lstStyle/>
        <a:p>
          <a:r>
            <a:rPr lang="en-US" sz="1400" b="1" dirty="0" smtClean="0"/>
            <a:t>CEO</a:t>
          </a:r>
          <a:endParaRPr lang="en-US" sz="1400" b="1" dirty="0"/>
        </a:p>
      </dgm:t>
    </dgm:pt>
    <dgm:pt modelId="{03EEC5DE-7063-4845-8771-86052F849FC1}" type="parTrans" cxnId="{B2412C93-1A88-4ED9-91E8-0078CDB7E88C}">
      <dgm:prSet/>
      <dgm:spPr/>
      <dgm:t>
        <a:bodyPr/>
        <a:lstStyle/>
        <a:p>
          <a:endParaRPr lang="en-US" b="1"/>
        </a:p>
      </dgm:t>
    </dgm:pt>
    <dgm:pt modelId="{A18B46EA-BCE6-4D55-BF26-83E233A7B23B}" type="sibTrans" cxnId="{B2412C93-1A88-4ED9-91E8-0078CDB7E88C}">
      <dgm:prSet/>
      <dgm:spPr/>
      <dgm:t>
        <a:bodyPr/>
        <a:lstStyle/>
        <a:p>
          <a:endParaRPr lang="en-US" b="1"/>
        </a:p>
      </dgm:t>
    </dgm:pt>
    <dgm:pt modelId="{C955B7E1-2B4D-4A55-ADA0-982EAB18D029}">
      <dgm:prSet phldrT="[Text]" custT="1">
        <dgm:style>
          <a:lnRef idx="1">
            <a:schemeClr val="accent2"/>
          </a:lnRef>
          <a:fillRef idx="2">
            <a:schemeClr val="accent2"/>
          </a:fillRef>
          <a:effectRef idx="1">
            <a:schemeClr val="accent2"/>
          </a:effectRef>
          <a:fontRef idx="minor">
            <a:schemeClr val="dk1"/>
          </a:fontRef>
        </dgm:style>
      </dgm:prSet>
      <dgm:spPr/>
      <dgm:t>
        <a:bodyPr/>
        <a:lstStyle/>
        <a:p>
          <a:r>
            <a:rPr lang="en-US" sz="1400" b="1" dirty="0" smtClean="0"/>
            <a:t>TIG CIO</a:t>
          </a:r>
          <a:endParaRPr lang="en-US" sz="1400" b="1" dirty="0"/>
        </a:p>
      </dgm:t>
    </dgm:pt>
    <dgm:pt modelId="{B2067256-7388-445D-9D55-101B6834CFFC}" type="parTrans" cxnId="{32038406-4614-4F5F-B6D3-31D25AB1FFE2}">
      <dgm:prSet/>
      <dgm:spPr/>
      <dgm:t>
        <a:bodyPr/>
        <a:lstStyle/>
        <a:p>
          <a:endParaRPr lang="en-US" b="1"/>
        </a:p>
      </dgm:t>
    </dgm:pt>
    <dgm:pt modelId="{36D61491-4B4B-468D-9249-DB18CF0FFF59}" type="sibTrans" cxnId="{32038406-4614-4F5F-B6D3-31D25AB1FFE2}">
      <dgm:prSet/>
      <dgm:spPr/>
      <dgm:t>
        <a:bodyPr/>
        <a:lstStyle/>
        <a:p>
          <a:endParaRPr lang="en-US" b="1"/>
        </a:p>
      </dgm:t>
    </dgm:pt>
    <dgm:pt modelId="{45EAD428-92A4-4846-AAAC-C9F0CC853F24}">
      <dgm:prSet phldrT="[Text]" custT="1">
        <dgm:style>
          <a:lnRef idx="1">
            <a:schemeClr val="accent2"/>
          </a:lnRef>
          <a:fillRef idx="2">
            <a:schemeClr val="accent2"/>
          </a:fillRef>
          <a:effectRef idx="1">
            <a:schemeClr val="accent2"/>
          </a:effectRef>
          <a:fontRef idx="minor">
            <a:schemeClr val="dk1"/>
          </a:fontRef>
        </dgm:style>
      </dgm:prSet>
      <dgm:spPr/>
      <dgm:t>
        <a:bodyPr/>
        <a:lstStyle/>
        <a:p>
          <a:r>
            <a:rPr lang="en-US" sz="1100" b="1" dirty="0" smtClean="0">
              <a:solidFill>
                <a:schemeClr val="tx1"/>
              </a:solidFill>
            </a:rPr>
            <a:t>Info Services</a:t>
          </a:r>
          <a:endParaRPr lang="en-US" sz="1100" b="1" dirty="0">
            <a:solidFill>
              <a:schemeClr val="tx1"/>
            </a:solidFill>
          </a:endParaRPr>
        </a:p>
      </dgm:t>
    </dgm:pt>
    <dgm:pt modelId="{DD428755-7A35-4666-BC5D-C3EA97817B03}" type="parTrans" cxnId="{12DBA5A1-5CFD-4A5A-B234-6967F90AB808}">
      <dgm:prSet/>
      <dgm:spPr/>
      <dgm:t>
        <a:bodyPr/>
        <a:lstStyle/>
        <a:p>
          <a:endParaRPr lang="en-US" b="1"/>
        </a:p>
      </dgm:t>
    </dgm:pt>
    <dgm:pt modelId="{35EE40D6-EEB1-4B86-9826-F3152E542323}" type="sibTrans" cxnId="{12DBA5A1-5CFD-4A5A-B234-6967F90AB808}">
      <dgm:prSet/>
      <dgm:spPr/>
      <dgm:t>
        <a:bodyPr/>
        <a:lstStyle/>
        <a:p>
          <a:endParaRPr lang="en-US" b="1"/>
        </a:p>
      </dgm:t>
    </dgm:pt>
    <dgm:pt modelId="{2A01E438-6407-4EB4-AA7F-8DB71F39D19B}">
      <dgm:prSet phldrT="[Text]"/>
      <dgm:spPr/>
      <dgm:t>
        <a:bodyPr/>
        <a:lstStyle/>
        <a:p>
          <a:r>
            <a:rPr lang="en-US" b="1" dirty="0" smtClean="0"/>
            <a:t>Tech Infrastructure </a:t>
          </a:r>
          <a:endParaRPr lang="en-US" b="1" dirty="0"/>
        </a:p>
      </dgm:t>
    </dgm:pt>
    <dgm:pt modelId="{D071ABC2-C418-4232-8E51-7C0120A530A4}" type="parTrans" cxnId="{D9CBD9FE-D096-4B87-86E6-95D25FD2EA11}">
      <dgm:prSet/>
      <dgm:spPr/>
      <dgm:t>
        <a:bodyPr/>
        <a:lstStyle/>
        <a:p>
          <a:endParaRPr lang="en-US" b="1"/>
        </a:p>
      </dgm:t>
    </dgm:pt>
    <dgm:pt modelId="{7DCBA274-A3C6-4DD9-9317-AB2016BB2035}" type="sibTrans" cxnId="{D9CBD9FE-D096-4B87-86E6-95D25FD2EA11}">
      <dgm:prSet/>
      <dgm:spPr/>
      <dgm:t>
        <a:bodyPr/>
        <a:lstStyle/>
        <a:p>
          <a:endParaRPr lang="en-US" b="1"/>
        </a:p>
      </dgm:t>
    </dgm:pt>
    <dgm:pt modelId="{8A853C4C-503D-4B9B-8A18-A193CC38F231}">
      <dgm:prSet phldrT="[Text]"/>
      <dgm:spPr/>
      <dgm:t>
        <a:bodyPr/>
        <a:lstStyle/>
        <a:p>
          <a:r>
            <a:rPr lang="en-US" b="1" dirty="0" smtClean="0"/>
            <a:t>Tech &amp; Enterprise Services</a:t>
          </a:r>
          <a:endParaRPr lang="en-US" b="1" dirty="0"/>
        </a:p>
      </dgm:t>
    </dgm:pt>
    <dgm:pt modelId="{E917E90C-68E9-413A-B1E8-C21AA89F36F1}" type="parTrans" cxnId="{F88772DB-396D-4E2D-9D41-3FBDE9C0F7E4}">
      <dgm:prSet/>
      <dgm:spPr/>
      <dgm:t>
        <a:bodyPr/>
        <a:lstStyle/>
        <a:p>
          <a:endParaRPr lang="en-US" b="1"/>
        </a:p>
      </dgm:t>
    </dgm:pt>
    <dgm:pt modelId="{52A52E79-9B52-4696-9605-4585AA991F7E}" type="sibTrans" cxnId="{F88772DB-396D-4E2D-9D41-3FBDE9C0F7E4}">
      <dgm:prSet/>
      <dgm:spPr/>
      <dgm:t>
        <a:bodyPr/>
        <a:lstStyle/>
        <a:p>
          <a:endParaRPr lang="en-US" b="1"/>
        </a:p>
      </dgm:t>
    </dgm:pt>
    <dgm:pt modelId="{FF3E271D-CC8A-4278-B6F1-A44F24B86430}">
      <dgm:prSet phldrT="[Text]"/>
      <dgm:spPr/>
      <dgm:t>
        <a:bodyPr/>
        <a:lstStyle/>
        <a:p>
          <a:r>
            <a:rPr lang="en-US" b="1" dirty="0" smtClean="0"/>
            <a:t>Wireless &amp; Tech Shared Services</a:t>
          </a:r>
          <a:endParaRPr lang="en-US" b="1" dirty="0"/>
        </a:p>
      </dgm:t>
    </dgm:pt>
    <dgm:pt modelId="{8BA89EC3-6E44-4CD1-8115-4FB6AB89A502}" type="parTrans" cxnId="{680CE820-74A5-4BBE-9491-ED972640B737}">
      <dgm:prSet/>
      <dgm:spPr/>
      <dgm:t>
        <a:bodyPr/>
        <a:lstStyle/>
        <a:p>
          <a:endParaRPr lang="en-US" b="1"/>
        </a:p>
      </dgm:t>
    </dgm:pt>
    <dgm:pt modelId="{0F1DF424-3ED6-4AF2-AD2F-917B9DFC9C56}" type="sibTrans" cxnId="{680CE820-74A5-4BBE-9491-ED972640B737}">
      <dgm:prSet/>
      <dgm:spPr/>
      <dgm:t>
        <a:bodyPr/>
        <a:lstStyle/>
        <a:p>
          <a:endParaRPr lang="en-US" b="1"/>
        </a:p>
      </dgm:t>
    </dgm:pt>
    <dgm:pt modelId="{91A43A0A-8414-424A-BCAD-D4AF0A13641D}">
      <dgm:prSet phldrT="[Text]"/>
      <dgm:spPr/>
      <dgm:t>
        <a:bodyPr/>
        <a:lstStyle/>
        <a:p>
          <a:r>
            <a:rPr lang="en-US" b="1" dirty="0" smtClean="0"/>
            <a:t>EACO</a:t>
          </a:r>
          <a:endParaRPr lang="en-US" b="1" dirty="0"/>
        </a:p>
      </dgm:t>
    </dgm:pt>
    <dgm:pt modelId="{0C91625E-82D5-4DC9-A723-851975538C3A}" type="parTrans" cxnId="{7253987D-06D2-4ED2-AED2-2F1673CAF5CF}">
      <dgm:prSet/>
      <dgm:spPr/>
      <dgm:t>
        <a:bodyPr/>
        <a:lstStyle/>
        <a:p>
          <a:endParaRPr lang="en-US" b="1"/>
        </a:p>
      </dgm:t>
    </dgm:pt>
    <dgm:pt modelId="{DC28FF94-7C95-4CF1-AAC4-5DC9655880EB}" type="sibTrans" cxnId="{7253987D-06D2-4ED2-AED2-2F1673CAF5CF}">
      <dgm:prSet/>
      <dgm:spPr/>
      <dgm:t>
        <a:bodyPr/>
        <a:lstStyle/>
        <a:p>
          <a:endParaRPr lang="en-US" b="1"/>
        </a:p>
      </dgm:t>
    </dgm:pt>
    <dgm:pt modelId="{53FA5109-B8A6-4E90-A28A-EB117D4C1668}">
      <dgm:prSet phldrT="[Text]"/>
      <dgm:spPr/>
      <dgm:t>
        <a:bodyPr/>
        <a:lstStyle/>
        <a:p>
          <a:r>
            <a:rPr lang="en-US" b="1" dirty="0" smtClean="0"/>
            <a:t>Finance</a:t>
          </a:r>
          <a:endParaRPr lang="en-US" b="1" dirty="0"/>
        </a:p>
      </dgm:t>
    </dgm:pt>
    <dgm:pt modelId="{67F33A78-E9B9-4184-A89F-55FAA9F5D85D}" type="parTrans" cxnId="{801ABA8E-9981-44ED-8B42-3903BE222D4F}">
      <dgm:prSet/>
      <dgm:spPr/>
      <dgm:t>
        <a:bodyPr/>
        <a:lstStyle/>
        <a:p>
          <a:endParaRPr lang="en-US" b="1"/>
        </a:p>
      </dgm:t>
    </dgm:pt>
    <dgm:pt modelId="{61136C27-5DD6-431B-A1C1-C39D6B9BF177}" type="sibTrans" cxnId="{801ABA8E-9981-44ED-8B42-3903BE222D4F}">
      <dgm:prSet/>
      <dgm:spPr/>
      <dgm:t>
        <a:bodyPr/>
        <a:lstStyle/>
        <a:p>
          <a:endParaRPr lang="en-US" b="1"/>
        </a:p>
      </dgm:t>
    </dgm:pt>
    <dgm:pt modelId="{BBEDC8B3-ACB5-40EF-B1B1-89082F0ACC52}">
      <dgm:prSet phldrT="[Text]"/>
      <dgm:spPr/>
      <dgm:t>
        <a:bodyPr/>
        <a:lstStyle/>
        <a:p>
          <a:r>
            <a:rPr lang="en-US" b="1" dirty="0" smtClean="0"/>
            <a:t>Accounting</a:t>
          </a:r>
          <a:endParaRPr lang="en-US" b="1" dirty="0"/>
        </a:p>
      </dgm:t>
    </dgm:pt>
    <dgm:pt modelId="{C1DDDAC8-F58A-4E5C-B84F-A4940FEA2706}" type="parTrans" cxnId="{A46E60B6-D395-4FB7-9D74-7B7DBEDB047A}">
      <dgm:prSet/>
      <dgm:spPr/>
      <dgm:t>
        <a:bodyPr/>
        <a:lstStyle/>
        <a:p>
          <a:endParaRPr lang="en-US" b="1"/>
        </a:p>
      </dgm:t>
    </dgm:pt>
    <dgm:pt modelId="{C1E59B3F-7A51-44D6-AAC3-63742EC35B70}" type="sibTrans" cxnId="{A46E60B6-D395-4FB7-9D74-7B7DBEDB047A}">
      <dgm:prSet/>
      <dgm:spPr/>
      <dgm:t>
        <a:bodyPr/>
        <a:lstStyle/>
        <a:p>
          <a:endParaRPr lang="en-US" b="1"/>
        </a:p>
      </dgm:t>
    </dgm:pt>
    <dgm:pt modelId="{D763A97A-6A5B-42F2-BF5C-4CFB8AF99CE0}">
      <dgm:prSet phldrT="[Text]"/>
      <dgm:spPr/>
      <dgm:t>
        <a:bodyPr/>
        <a:lstStyle/>
        <a:p>
          <a:r>
            <a:rPr lang="en-US" b="1" dirty="0" smtClean="0"/>
            <a:t>Human Resources</a:t>
          </a:r>
          <a:endParaRPr lang="en-US" b="1" dirty="0"/>
        </a:p>
      </dgm:t>
    </dgm:pt>
    <dgm:pt modelId="{867E1F92-14DF-488B-AC4D-ECE0366AFD01}" type="parTrans" cxnId="{0BB02723-8CD2-4EB5-9B10-F7025B69A763}">
      <dgm:prSet/>
      <dgm:spPr/>
      <dgm:t>
        <a:bodyPr/>
        <a:lstStyle/>
        <a:p>
          <a:endParaRPr lang="en-US" b="1"/>
        </a:p>
      </dgm:t>
    </dgm:pt>
    <dgm:pt modelId="{DCDA5023-A12B-407B-B4D6-ED658A492B5C}" type="sibTrans" cxnId="{0BB02723-8CD2-4EB5-9B10-F7025B69A763}">
      <dgm:prSet/>
      <dgm:spPr/>
      <dgm:t>
        <a:bodyPr/>
        <a:lstStyle/>
        <a:p>
          <a:endParaRPr lang="en-US" b="1"/>
        </a:p>
      </dgm:t>
    </dgm:pt>
    <dgm:pt modelId="{0BD2F12C-555C-4767-B1AF-2F2219A165B5}">
      <dgm:prSet phldrT="[Text]" custT="1">
        <dgm:style>
          <a:lnRef idx="1">
            <a:schemeClr val="accent2"/>
          </a:lnRef>
          <a:fillRef idx="2">
            <a:schemeClr val="accent2"/>
          </a:fillRef>
          <a:effectRef idx="1">
            <a:schemeClr val="accent2"/>
          </a:effectRef>
          <a:fontRef idx="minor">
            <a:schemeClr val="dk1"/>
          </a:fontRef>
        </dgm:style>
      </dgm:prSet>
      <dgm:spPr/>
      <dgm:t>
        <a:bodyPr/>
        <a:lstStyle/>
        <a:p>
          <a:r>
            <a:rPr lang="en-US" sz="1100" b="1" dirty="0" smtClean="0"/>
            <a:t>CIO </a:t>
          </a:r>
        </a:p>
        <a:p>
          <a:r>
            <a:rPr lang="en-US" sz="1100" b="1" dirty="0" smtClean="0"/>
            <a:t>HCFG</a:t>
          </a:r>
          <a:endParaRPr lang="en-US" sz="1100" b="1" dirty="0">
            <a:solidFill>
              <a:schemeClr val="tx1"/>
            </a:solidFill>
          </a:endParaRPr>
        </a:p>
      </dgm:t>
    </dgm:pt>
    <dgm:pt modelId="{68C6D67A-C2FD-4450-B43E-861D849E3825}" type="parTrans" cxnId="{CE8FA0FB-D574-4A75-AC9B-49A2DE805A56}">
      <dgm:prSet/>
      <dgm:spPr/>
      <dgm:t>
        <a:bodyPr/>
        <a:lstStyle/>
        <a:p>
          <a:endParaRPr lang="en-US"/>
        </a:p>
      </dgm:t>
    </dgm:pt>
    <dgm:pt modelId="{BB9D9E7B-FE65-421D-8F53-E6472E9D5775}" type="sibTrans" cxnId="{CE8FA0FB-D574-4A75-AC9B-49A2DE805A56}">
      <dgm:prSet/>
      <dgm:spPr/>
      <dgm:t>
        <a:bodyPr/>
        <a:lstStyle/>
        <a:p>
          <a:endParaRPr lang="en-US"/>
        </a:p>
      </dgm:t>
    </dgm:pt>
    <dgm:pt modelId="{9BCA6B58-0301-4AAD-8485-0E4637B20BCA}">
      <dgm:prSet phldrT="[Text]">
        <dgm:style>
          <a:lnRef idx="1">
            <a:schemeClr val="accent2"/>
          </a:lnRef>
          <a:fillRef idx="2">
            <a:schemeClr val="accent2"/>
          </a:fillRef>
          <a:effectRef idx="1">
            <a:schemeClr val="accent2"/>
          </a:effectRef>
          <a:fontRef idx="minor">
            <a:schemeClr val="dk1"/>
          </a:fontRef>
        </dgm:style>
      </dgm:prSet>
      <dgm:spPr/>
      <dgm:t>
        <a:bodyPr/>
        <a:lstStyle/>
        <a:p>
          <a:r>
            <a:rPr lang="en-US" b="1" dirty="0" smtClean="0"/>
            <a:t>Relationship Manager</a:t>
          </a:r>
          <a:endParaRPr lang="en-US" b="1" dirty="0"/>
        </a:p>
      </dgm:t>
    </dgm:pt>
    <dgm:pt modelId="{D983150F-464F-4B5E-AF30-6D48458DF5DD}" type="parTrans" cxnId="{F13E048F-9C13-43B6-83CC-65CF4BA55C4E}">
      <dgm:prSet/>
      <dgm:spPr/>
      <dgm:t>
        <a:bodyPr/>
        <a:lstStyle/>
        <a:p>
          <a:endParaRPr lang="en-US"/>
        </a:p>
      </dgm:t>
    </dgm:pt>
    <dgm:pt modelId="{7982570A-ACFE-49DE-8904-CDC96C214E4C}" type="sibTrans" cxnId="{F13E048F-9C13-43B6-83CC-65CF4BA55C4E}">
      <dgm:prSet/>
      <dgm:spPr/>
      <dgm:t>
        <a:bodyPr/>
        <a:lstStyle/>
        <a:p>
          <a:endParaRPr lang="en-US"/>
        </a:p>
      </dgm:t>
    </dgm:pt>
    <dgm:pt modelId="{F69E65DF-FD5D-4B98-BABC-C9F31F38D785}">
      <dgm:prSet phldrT="[Text]" custT="1">
        <dgm:style>
          <a:lnRef idx="1">
            <a:schemeClr val="accent2"/>
          </a:lnRef>
          <a:fillRef idx="2">
            <a:schemeClr val="accent2"/>
          </a:fillRef>
          <a:effectRef idx="1">
            <a:schemeClr val="accent2"/>
          </a:effectRef>
          <a:fontRef idx="minor">
            <a:schemeClr val="dk1"/>
          </a:fontRef>
        </dgm:style>
      </dgm:prSet>
      <dgm:spPr/>
      <dgm:t>
        <a:bodyPr/>
        <a:lstStyle/>
        <a:p>
          <a:r>
            <a:rPr lang="en-US" sz="1100" b="1" dirty="0" smtClean="0"/>
            <a:t>Technology Officer</a:t>
          </a:r>
        </a:p>
        <a:p>
          <a:r>
            <a:rPr lang="en-US" sz="1100" b="1" dirty="0" smtClean="0"/>
            <a:t>(HCFTG)</a:t>
          </a:r>
          <a:endParaRPr lang="en-US" sz="1100" b="1" dirty="0"/>
        </a:p>
      </dgm:t>
    </dgm:pt>
    <dgm:pt modelId="{56FC2903-4CAA-4DC3-B177-CBB663E949E4}" type="parTrans" cxnId="{8B1AB328-4E97-4467-B5FF-CAE35365AC80}">
      <dgm:prSet/>
      <dgm:spPr/>
      <dgm:t>
        <a:bodyPr/>
        <a:lstStyle/>
        <a:p>
          <a:endParaRPr lang="en-US"/>
        </a:p>
      </dgm:t>
    </dgm:pt>
    <dgm:pt modelId="{BBEC76D4-CD27-470A-AABB-D634A60364F8}" type="sibTrans" cxnId="{8B1AB328-4E97-4467-B5FF-CAE35365AC80}">
      <dgm:prSet/>
      <dgm:spPr/>
      <dgm:t>
        <a:bodyPr/>
        <a:lstStyle/>
        <a:p>
          <a:endParaRPr lang="en-US"/>
        </a:p>
      </dgm:t>
    </dgm:pt>
    <dgm:pt modelId="{955A6E10-F80A-4D08-92A7-C103D6872EDD}">
      <dgm:prSet phldrT="[Text]">
        <dgm:style>
          <a:lnRef idx="1">
            <a:schemeClr val="accent2"/>
          </a:lnRef>
          <a:fillRef idx="2">
            <a:schemeClr val="accent2"/>
          </a:fillRef>
          <a:effectRef idx="1">
            <a:schemeClr val="accent2"/>
          </a:effectRef>
          <a:fontRef idx="minor">
            <a:schemeClr val="dk1"/>
          </a:fontRef>
        </dgm:style>
      </dgm:prSet>
      <dgm:spPr/>
      <dgm:t>
        <a:bodyPr/>
        <a:lstStyle/>
        <a:p>
          <a:r>
            <a:rPr lang="en-US" b="1" dirty="0" smtClean="0"/>
            <a:t>Application Officer</a:t>
          </a:r>
          <a:endParaRPr lang="en-US" b="1" dirty="0"/>
        </a:p>
      </dgm:t>
    </dgm:pt>
    <dgm:pt modelId="{26C9D8C2-94F7-4C77-82CC-662805B698B4}" type="parTrans" cxnId="{67F01BBD-6F2D-43B1-939C-8BC713B6DE9E}">
      <dgm:prSet/>
      <dgm:spPr/>
      <dgm:t>
        <a:bodyPr/>
        <a:lstStyle/>
        <a:p>
          <a:endParaRPr lang="en-US"/>
        </a:p>
      </dgm:t>
    </dgm:pt>
    <dgm:pt modelId="{D8271CBF-794F-416A-AF0B-7FEF87D2959A}" type="sibTrans" cxnId="{67F01BBD-6F2D-43B1-939C-8BC713B6DE9E}">
      <dgm:prSet/>
      <dgm:spPr/>
      <dgm:t>
        <a:bodyPr/>
        <a:lstStyle/>
        <a:p>
          <a:endParaRPr lang="en-US"/>
        </a:p>
      </dgm:t>
    </dgm:pt>
    <dgm:pt modelId="{6D6EF64D-7BC0-4171-A74A-C0217410DB5C}">
      <dgm:prSet phldrT="[Text]">
        <dgm:style>
          <a:lnRef idx="1">
            <a:schemeClr val="accent2"/>
          </a:lnRef>
          <a:fillRef idx="2">
            <a:schemeClr val="accent2"/>
          </a:fillRef>
          <a:effectRef idx="1">
            <a:schemeClr val="accent2"/>
          </a:effectRef>
          <a:fontRef idx="minor">
            <a:schemeClr val="dk1"/>
          </a:fontRef>
        </dgm:style>
      </dgm:prSet>
      <dgm:spPr/>
      <dgm:t>
        <a:bodyPr/>
        <a:lstStyle/>
        <a:p>
          <a:r>
            <a:rPr lang="en-US" b="1" dirty="0" smtClean="0"/>
            <a:t>Architect</a:t>
          </a:r>
          <a:endParaRPr lang="en-US" b="1" dirty="0"/>
        </a:p>
      </dgm:t>
    </dgm:pt>
    <dgm:pt modelId="{61E41D24-FE98-4C92-9E4C-7CDB92623C4D}" type="parTrans" cxnId="{4EEAA91D-625B-417A-B194-1F2B96957416}">
      <dgm:prSet/>
      <dgm:spPr/>
      <dgm:t>
        <a:bodyPr/>
        <a:lstStyle/>
        <a:p>
          <a:endParaRPr lang="en-US"/>
        </a:p>
      </dgm:t>
    </dgm:pt>
    <dgm:pt modelId="{698E0213-E867-490D-811B-D805EA5DED9D}" type="sibTrans" cxnId="{4EEAA91D-625B-417A-B194-1F2B96957416}">
      <dgm:prSet/>
      <dgm:spPr/>
      <dgm:t>
        <a:bodyPr/>
        <a:lstStyle/>
        <a:p>
          <a:endParaRPr lang="en-US"/>
        </a:p>
      </dgm:t>
    </dgm:pt>
    <dgm:pt modelId="{618B6706-A64B-42E8-ABA6-ED8F49751D0C}">
      <dgm:prSet phldrT="[Text]">
        <dgm:style>
          <a:lnRef idx="1">
            <a:schemeClr val="accent2"/>
          </a:lnRef>
          <a:fillRef idx="2">
            <a:schemeClr val="accent2"/>
          </a:fillRef>
          <a:effectRef idx="1">
            <a:schemeClr val="accent2"/>
          </a:effectRef>
          <a:fontRef idx="minor">
            <a:schemeClr val="dk1"/>
          </a:fontRef>
        </dgm:style>
      </dgm:prSet>
      <dgm:spPr/>
      <dgm:t>
        <a:bodyPr/>
        <a:lstStyle/>
        <a:p>
          <a:r>
            <a:rPr lang="en-US" b="1" dirty="0" smtClean="0"/>
            <a:t>Quality Assurance Officer </a:t>
          </a:r>
          <a:endParaRPr lang="en-US" b="1" dirty="0"/>
        </a:p>
      </dgm:t>
    </dgm:pt>
    <dgm:pt modelId="{351D9B51-8DD1-4880-B94C-3995476A1202}" type="parTrans" cxnId="{47B9D500-636E-4B98-9DFB-6B776D2981AB}">
      <dgm:prSet/>
      <dgm:spPr/>
      <dgm:t>
        <a:bodyPr/>
        <a:lstStyle/>
        <a:p>
          <a:endParaRPr lang="en-US"/>
        </a:p>
      </dgm:t>
    </dgm:pt>
    <dgm:pt modelId="{11EC14AD-B402-432E-91CA-7E71CA7AB5D1}" type="sibTrans" cxnId="{47B9D500-636E-4B98-9DFB-6B776D2981AB}">
      <dgm:prSet/>
      <dgm:spPr/>
      <dgm:t>
        <a:bodyPr/>
        <a:lstStyle/>
        <a:p>
          <a:endParaRPr lang="en-US"/>
        </a:p>
      </dgm:t>
    </dgm:pt>
    <dgm:pt modelId="{D28FC40D-2484-4083-996C-A75E04603721}">
      <dgm:prSet phldrT="[Text]">
        <dgm:style>
          <a:lnRef idx="1">
            <a:schemeClr val="accent2"/>
          </a:lnRef>
          <a:fillRef idx="2">
            <a:schemeClr val="accent2"/>
          </a:fillRef>
          <a:effectRef idx="1">
            <a:schemeClr val="accent2"/>
          </a:effectRef>
          <a:fontRef idx="minor">
            <a:schemeClr val="dk1"/>
          </a:fontRef>
        </dgm:style>
      </dgm:prSet>
      <dgm:spPr/>
      <dgm:t>
        <a:bodyPr/>
        <a:lstStyle/>
        <a:p>
          <a:r>
            <a:rPr lang="en-US" b="1" dirty="0" smtClean="0"/>
            <a:t>Infrastructure Relationship Manager</a:t>
          </a:r>
          <a:endParaRPr lang="en-US" b="1" dirty="0"/>
        </a:p>
      </dgm:t>
    </dgm:pt>
    <dgm:pt modelId="{C66F7CE8-4257-4B68-9F29-7D5F99F77403}" type="parTrans" cxnId="{D2740BC9-63CD-4499-A8F9-532BEF8FBDA3}">
      <dgm:prSet/>
      <dgm:spPr/>
      <dgm:t>
        <a:bodyPr/>
        <a:lstStyle/>
        <a:p>
          <a:endParaRPr lang="en-US"/>
        </a:p>
      </dgm:t>
    </dgm:pt>
    <dgm:pt modelId="{7CB3BF85-1C84-4449-A652-F90938BF579E}" type="sibTrans" cxnId="{D2740BC9-63CD-4499-A8F9-532BEF8FBDA3}">
      <dgm:prSet/>
      <dgm:spPr/>
      <dgm:t>
        <a:bodyPr/>
        <a:lstStyle/>
        <a:p>
          <a:endParaRPr lang="en-US"/>
        </a:p>
      </dgm:t>
    </dgm:pt>
    <dgm:pt modelId="{6E93A35B-21A5-4C5D-9794-E4F1FE52A66C}">
      <dgm:prSet phldrT="[Text]"/>
      <dgm:spPr/>
      <dgm:t>
        <a:bodyPr/>
        <a:lstStyle/>
        <a:p>
          <a:r>
            <a:rPr lang="en-US" b="1" dirty="0" smtClean="0"/>
            <a:t>CIO </a:t>
          </a:r>
        </a:p>
        <a:p>
          <a:r>
            <a:rPr lang="en-US" b="1" dirty="0" smtClean="0"/>
            <a:t>LOB 2</a:t>
          </a:r>
          <a:endParaRPr lang="en-US" b="1" dirty="0"/>
        </a:p>
      </dgm:t>
    </dgm:pt>
    <dgm:pt modelId="{64558608-8A8F-4EF6-BB3F-DF484B03F763}" type="parTrans" cxnId="{B8062AD9-EA46-472A-8241-F37B9FDEE4FC}">
      <dgm:prSet/>
      <dgm:spPr/>
      <dgm:t>
        <a:bodyPr/>
        <a:lstStyle/>
        <a:p>
          <a:endParaRPr lang="en-US"/>
        </a:p>
      </dgm:t>
    </dgm:pt>
    <dgm:pt modelId="{84D5E304-A674-43D3-B75F-36E6BED70A6E}" type="sibTrans" cxnId="{B8062AD9-EA46-472A-8241-F37B9FDEE4FC}">
      <dgm:prSet/>
      <dgm:spPr/>
      <dgm:t>
        <a:bodyPr/>
        <a:lstStyle/>
        <a:p>
          <a:endParaRPr lang="en-US"/>
        </a:p>
      </dgm:t>
    </dgm:pt>
    <dgm:pt modelId="{A52924A6-29E0-45BF-9317-38F26AA70782}">
      <dgm:prSet phldrT="[Text]"/>
      <dgm:spPr/>
      <dgm:t>
        <a:bodyPr/>
        <a:lstStyle/>
        <a:p>
          <a:r>
            <a:rPr lang="en-US" b="1" dirty="0" smtClean="0"/>
            <a:t>CIO </a:t>
          </a:r>
        </a:p>
        <a:p>
          <a:r>
            <a:rPr lang="en-US" b="1" dirty="0" smtClean="0"/>
            <a:t>LOB 3</a:t>
          </a:r>
          <a:endParaRPr lang="en-US" b="1" dirty="0"/>
        </a:p>
      </dgm:t>
    </dgm:pt>
    <dgm:pt modelId="{249E6E74-E5F1-4C75-8F50-BDAD9C4523D2}" type="parTrans" cxnId="{F17AF425-67B7-4331-A1BD-4491A62A861A}">
      <dgm:prSet/>
      <dgm:spPr/>
      <dgm:t>
        <a:bodyPr/>
        <a:lstStyle/>
        <a:p>
          <a:endParaRPr lang="en-US"/>
        </a:p>
      </dgm:t>
    </dgm:pt>
    <dgm:pt modelId="{525DAE5A-67E2-402D-9627-E9402EB37212}" type="sibTrans" cxnId="{F17AF425-67B7-4331-A1BD-4491A62A861A}">
      <dgm:prSet/>
      <dgm:spPr/>
      <dgm:t>
        <a:bodyPr/>
        <a:lstStyle/>
        <a:p>
          <a:endParaRPr lang="en-US"/>
        </a:p>
      </dgm:t>
    </dgm:pt>
    <dgm:pt modelId="{2628CF79-269B-4F85-98BF-CADED9917955}">
      <dgm:prSet phldrT="[Text]"/>
      <dgm:spPr/>
      <dgm:t>
        <a:bodyPr/>
        <a:lstStyle/>
        <a:p>
          <a:r>
            <a:rPr lang="en-US" b="1" dirty="0" smtClean="0"/>
            <a:t>CIO </a:t>
          </a:r>
        </a:p>
        <a:p>
          <a:r>
            <a:rPr lang="en-US" b="1" dirty="0" smtClean="0"/>
            <a:t>LOB 4</a:t>
          </a:r>
          <a:endParaRPr lang="en-US" b="1" dirty="0"/>
        </a:p>
      </dgm:t>
    </dgm:pt>
    <dgm:pt modelId="{5E72BF55-FDA8-4608-8D2E-68F51A595181}" type="parTrans" cxnId="{E18CE51A-F8EA-4D12-901B-D6A3827AC270}">
      <dgm:prSet/>
      <dgm:spPr/>
      <dgm:t>
        <a:bodyPr/>
        <a:lstStyle/>
        <a:p>
          <a:endParaRPr lang="en-US"/>
        </a:p>
      </dgm:t>
    </dgm:pt>
    <dgm:pt modelId="{F9D24585-A82A-41B2-A848-0437BAA5DB90}" type="sibTrans" cxnId="{E18CE51A-F8EA-4D12-901B-D6A3827AC270}">
      <dgm:prSet/>
      <dgm:spPr/>
      <dgm:t>
        <a:bodyPr/>
        <a:lstStyle/>
        <a:p>
          <a:endParaRPr lang="en-US"/>
        </a:p>
      </dgm:t>
    </dgm:pt>
    <dgm:pt modelId="{95FC7FAC-C214-497A-AD67-655E58358166}">
      <dgm:prSet phldrT="[Text]"/>
      <dgm:spPr/>
      <dgm:t>
        <a:bodyPr/>
        <a:lstStyle/>
        <a:p>
          <a:r>
            <a:rPr lang="en-US" b="1" dirty="0" smtClean="0"/>
            <a:t>CIO </a:t>
          </a:r>
        </a:p>
        <a:p>
          <a:r>
            <a:rPr lang="en-US" b="1" dirty="0" smtClean="0"/>
            <a:t>LOB 5</a:t>
          </a:r>
          <a:endParaRPr lang="en-US" b="1" dirty="0"/>
        </a:p>
      </dgm:t>
    </dgm:pt>
    <dgm:pt modelId="{999691A4-D3AA-43B5-8885-90A1B78A8B20}" type="parTrans" cxnId="{CD827656-86AB-4687-A4CA-28551A61F920}">
      <dgm:prSet/>
      <dgm:spPr/>
      <dgm:t>
        <a:bodyPr/>
        <a:lstStyle/>
        <a:p>
          <a:endParaRPr lang="en-US"/>
        </a:p>
      </dgm:t>
    </dgm:pt>
    <dgm:pt modelId="{7DAE4E87-7C6E-46AE-B2BD-D3DD83E585DE}" type="sibTrans" cxnId="{CD827656-86AB-4687-A4CA-28551A61F920}">
      <dgm:prSet/>
      <dgm:spPr/>
      <dgm:t>
        <a:bodyPr/>
        <a:lstStyle/>
        <a:p>
          <a:endParaRPr lang="en-US"/>
        </a:p>
      </dgm:t>
    </dgm:pt>
    <dgm:pt modelId="{FB77C97C-918A-442D-9F1B-96DD46233377}" type="pres">
      <dgm:prSet presAssocID="{AA4F1F17-0815-49C1-B299-7D17F0A2767A}" presName="hierChild1" presStyleCnt="0">
        <dgm:presLayoutVars>
          <dgm:chPref val="1"/>
          <dgm:dir/>
          <dgm:animOne val="branch"/>
          <dgm:animLvl val="lvl"/>
          <dgm:resizeHandles/>
        </dgm:presLayoutVars>
      </dgm:prSet>
      <dgm:spPr/>
      <dgm:t>
        <a:bodyPr/>
        <a:lstStyle/>
        <a:p>
          <a:endParaRPr lang="en-US"/>
        </a:p>
      </dgm:t>
    </dgm:pt>
    <dgm:pt modelId="{123AFC9F-B959-424C-B41C-E8D90B003336}" type="pres">
      <dgm:prSet presAssocID="{53581BB3-33AB-48EF-943B-BA14255E9956}" presName="hierRoot1" presStyleCnt="0"/>
      <dgm:spPr/>
    </dgm:pt>
    <dgm:pt modelId="{FBF6FCE3-5E81-4F57-86E0-98E15CEB491D}" type="pres">
      <dgm:prSet presAssocID="{53581BB3-33AB-48EF-943B-BA14255E9956}" presName="composite" presStyleCnt="0"/>
      <dgm:spPr/>
    </dgm:pt>
    <dgm:pt modelId="{39C7A4EE-A716-4564-8BB4-3D2AEA9C88E5}" type="pres">
      <dgm:prSet presAssocID="{53581BB3-33AB-48EF-943B-BA14255E9956}" presName="background" presStyleLbl="node0" presStyleIdx="0" presStyleCnt="1"/>
      <dgm:spPr/>
    </dgm:pt>
    <dgm:pt modelId="{4B904383-51B4-442C-8BAA-049FB025BD62}" type="pres">
      <dgm:prSet presAssocID="{53581BB3-33AB-48EF-943B-BA14255E9956}" presName="text" presStyleLbl="fgAcc0" presStyleIdx="0" presStyleCnt="1" custScaleX="178554" custScaleY="158591">
        <dgm:presLayoutVars>
          <dgm:chPref val="3"/>
        </dgm:presLayoutVars>
      </dgm:prSet>
      <dgm:spPr/>
      <dgm:t>
        <a:bodyPr/>
        <a:lstStyle/>
        <a:p>
          <a:endParaRPr lang="en-US"/>
        </a:p>
      </dgm:t>
    </dgm:pt>
    <dgm:pt modelId="{A00C41EC-8826-4A72-B2E1-6FB807F2774C}" type="pres">
      <dgm:prSet presAssocID="{53581BB3-33AB-48EF-943B-BA14255E9956}" presName="hierChild2" presStyleCnt="0"/>
      <dgm:spPr/>
    </dgm:pt>
    <dgm:pt modelId="{39EA5B6E-FC86-42CE-B8A4-05479E8724A1}" type="pres">
      <dgm:prSet presAssocID="{B2067256-7388-445D-9D55-101B6834CFFC}" presName="Name10" presStyleLbl="parChTrans1D2" presStyleIdx="0" presStyleCnt="1"/>
      <dgm:spPr/>
      <dgm:t>
        <a:bodyPr/>
        <a:lstStyle/>
        <a:p>
          <a:endParaRPr lang="en-US"/>
        </a:p>
      </dgm:t>
    </dgm:pt>
    <dgm:pt modelId="{D2F5ECA7-4B96-4078-8699-F859E837801A}" type="pres">
      <dgm:prSet presAssocID="{C955B7E1-2B4D-4A55-ADA0-982EAB18D029}" presName="hierRoot2" presStyleCnt="0"/>
      <dgm:spPr/>
    </dgm:pt>
    <dgm:pt modelId="{46E4531D-AE42-4E42-83EB-C0188080B8A6}" type="pres">
      <dgm:prSet presAssocID="{C955B7E1-2B4D-4A55-ADA0-982EAB18D029}" presName="composite2" presStyleCnt="0"/>
      <dgm:spPr/>
    </dgm:pt>
    <dgm:pt modelId="{8D3C8D96-A5DB-4DD5-876C-5C7C29E60630}" type="pres">
      <dgm:prSet presAssocID="{C955B7E1-2B4D-4A55-ADA0-982EAB18D029}" presName="background2" presStyleLbl="node2" presStyleIdx="0" presStyleCnt="1"/>
      <dgm:spPr/>
    </dgm:pt>
    <dgm:pt modelId="{1839FFD7-D48C-45B9-9535-334E22E933F4}" type="pres">
      <dgm:prSet presAssocID="{C955B7E1-2B4D-4A55-ADA0-982EAB18D029}" presName="text2" presStyleLbl="fgAcc2" presStyleIdx="0" presStyleCnt="1" custScaleX="178554" custScaleY="148250">
        <dgm:presLayoutVars>
          <dgm:chPref val="3"/>
        </dgm:presLayoutVars>
      </dgm:prSet>
      <dgm:spPr/>
      <dgm:t>
        <a:bodyPr/>
        <a:lstStyle/>
        <a:p>
          <a:endParaRPr lang="en-US"/>
        </a:p>
      </dgm:t>
    </dgm:pt>
    <dgm:pt modelId="{5DA51022-0A1E-4D62-AEB5-9B25A1D88EAB}" type="pres">
      <dgm:prSet presAssocID="{C955B7E1-2B4D-4A55-ADA0-982EAB18D029}" presName="hierChild3" presStyleCnt="0"/>
      <dgm:spPr/>
    </dgm:pt>
    <dgm:pt modelId="{7EA9A066-AB08-493C-83D1-2B35B0234BD4}" type="pres">
      <dgm:prSet presAssocID="{DD428755-7A35-4666-BC5D-C3EA97817B03}" presName="Name17" presStyleLbl="parChTrans1D3" presStyleIdx="0" presStyleCnt="8"/>
      <dgm:spPr/>
      <dgm:t>
        <a:bodyPr/>
        <a:lstStyle/>
        <a:p>
          <a:endParaRPr lang="en-US"/>
        </a:p>
      </dgm:t>
    </dgm:pt>
    <dgm:pt modelId="{065EDD04-1DAF-4F5F-90D8-57BEDB922652}" type="pres">
      <dgm:prSet presAssocID="{45EAD428-92A4-4846-AAAC-C9F0CC853F24}" presName="hierRoot3" presStyleCnt="0"/>
      <dgm:spPr/>
    </dgm:pt>
    <dgm:pt modelId="{F3098258-A07D-4E63-B0F3-6F0E3777DE0A}" type="pres">
      <dgm:prSet presAssocID="{45EAD428-92A4-4846-AAAC-C9F0CC853F24}" presName="composite3" presStyleCnt="0"/>
      <dgm:spPr/>
    </dgm:pt>
    <dgm:pt modelId="{1E546248-C303-4E8A-8100-93A9D98D5AE9}" type="pres">
      <dgm:prSet presAssocID="{45EAD428-92A4-4846-AAAC-C9F0CC853F24}" presName="background3" presStyleLbl="node3" presStyleIdx="0" presStyleCnt="8"/>
      <dgm:spPr/>
    </dgm:pt>
    <dgm:pt modelId="{CE5760B9-3823-41C5-837E-9DE996FE3588}" type="pres">
      <dgm:prSet presAssocID="{45EAD428-92A4-4846-AAAC-C9F0CC853F24}" presName="text3" presStyleLbl="fgAcc3" presStyleIdx="0" presStyleCnt="8" custScaleX="114496" custScaleY="185786">
        <dgm:presLayoutVars>
          <dgm:chPref val="3"/>
        </dgm:presLayoutVars>
      </dgm:prSet>
      <dgm:spPr/>
      <dgm:t>
        <a:bodyPr/>
        <a:lstStyle/>
        <a:p>
          <a:endParaRPr lang="en-US"/>
        </a:p>
      </dgm:t>
    </dgm:pt>
    <dgm:pt modelId="{AF21A55A-BAC2-47BD-9AAD-1550421244AE}" type="pres">
      <dgm:prSet presAssocID="{45EAD428-92A4-4846-AAAC-C9F0CC853F24}" presName="hierChild4" presStyleCnt="0"/>
      <dgm:spPr/>
    </dgm:pt>
    <dgm:pt modelId="{C10553B7-38D5-4116-A53E-442AAD497316}" type="pres">
      <dgm:prSet presAssocID="{68C6D67A-C2FD-4450-B43E-861D849E3825}" presName="Name23" presStyleLbl="parChTrans1D4" presStyleIdx="0" presStyleCnt="11"/>
      <dgm:spPr/>
      <dgm:t>
        <a:bodyPr/>
        <a:lstStyle/>
        <a:p>
          <a:endParaRPr lang="en-US"/>
        </a:p>
      </dgm:t>
    </dgm:pt>
    <dgm:pt modelId="{E31D3994-3C03-4F39-9BAA-7A6BE3FFF757}" type="pres">
      <dgm:prSet presAssocID="{0BD2F12C-555C-4767-B1AF-2F2219A165B5}" presName="hierRoot4" presStyleCnt="0"/>
      <dgm:spPr/>
    </dgm:pt>
    <dgm:pt modelId="{DE5C7FD8-2FF9-4AAC-9E0F-0B71BA78BEB2}" type="pres">
      <dgm:prSet presAssocID="{0BD2F12C-555C-4767-B1AF-2F2219A165B5}" presName="composite4" presStyleCnt="0"/>
      <dgm:spPr/>
    </dgm:pt>
    <dgm:pt modelId="{5B8033A0-740F-4D4A-B162-C15F73B7AE0A}" type="pres">
      <dgm:prSet presAssocID="{0BD2F12C-555C-4767-B1AF-2F2219A165B5}" presName="background4" presStyleLbl="node4" presStyleIdx="0" presStyleCnt="11"/>
      <dgm:spPr/>
    </dgm:pt>
    <dgm:pt modelId="{390F938B-787C-42F9-8D62-68994F3B37C5}" type="pres">
      <dgm:prSet presAssocID="{0BD2F12C-555C-4767-B1AF-2F2219A165B5}" presName="text4" presStyleLbl="fgAcc4" presStyleIdx="0" presStyleCnt="11" custScaleX="108307" custScaleY="156186">
        <dgm:presLayoutVars>
          <dgm:chPref val="3"/>
        </dgm:presLayoutVars>
      </dgm:prSet>
      <dgm:spPr/>
      <dgm:t>
        <a:bodyPr/>
        <a:lstStyle/>
        <a:p>
          <a:endParaRPr lang="en-US"/>
        </a:p>
      </dgm:t>
    </dgm:pt>
    <dgm:pt modelId="{3EE07408-10D9-4643-9DF5-EA8BF01CD638}" type="pres">
      <dgm:prSet presAssocID="{0BD2F12C-555C-4767-B1AF-2F2219A165B5}" presName="hierChild5" presStyleCnt="0"/>
      <dgm:spPr/>
    </dgm:pt>
    <dgm:pt modelId="{A3DA591A-19B3-4048-8F3F-001BC0AD948B}" type="pres">
      <dgm:prSet presAssocID="{D983150F-464F-4B5E-AF30-6D48458DF5DD}" presName="Name23" presStyleLbl="parChTrans1D4" presStyleIdx="1" presStyleCnt="11"/>
      <dgm:spPr/>
      <dgm:t>
        <a:bodyPr/>
        <a:lstStyle/>
        <a:p>
          <a:endParaRPr lang="en-US"/>
        </a:p>
      </dgm:t>
    </dgm:pt>
    <dgm:pt modelId="{66915603-34A1-42DD-9E33-6A54C520F072}" type="pres">
      <dgm:prSet presAssocID="{9BCA6B58-0301-4AAD-8485-0E4637B20BCA}" presName="hierRoot4" presStyleCnt="0"/>
      <dgm:spPr/>
    </dgm:pt>
    <dgm:pt modelId="{CC5B2042-6CAA-492C-B19F-4960B7594910}" type="pres">
      <dgm:prSet presAssocID="{9BCA6B58-0301-4AAD-8485-0E4637B20BCA}" presName="composite4" presStyleCnt="0"/>
      <dgm:spPr/>
    </dgm:pt>
    <dgm:pt modelId="{E74C94D3-5A0F-43F9-845A-F79DF496FFAE}" type="pres">
      <dgm:prSet presAssocID="{9BCA6B58-0301-4AAD-8485-0E4637B20BCA}" presName="background4" presStyleLbl="node4" presStyleIdx="1" presStyleCnt="11"/>
      <dgm:spPr/>
    </dgm:pt>
    <dgm:pt modelId="{37D379CD-501E-4444-B75A-AB31BC395DFF}" type="pres">
      <dgm:prSet presAssocID="{9BCA6B58-0301-4AAD-8485-0E4637B20BCA}" presName="text4" presStyleLbl="fgAcc4" presStyleIdx="1" presStyleCnt="11">
        <dgm:presLayoutVars>
          <dgm:chPref val="3"/>
        </dgm:presLayoutVars>
      </dgm:prSet>
      <dgm:spPr/>
      <dgm:t>
        <a:bodyPr/>
        <a:lstStyle/>
        <a:p>
          <a:endParaRPr lang="en-US"/>
        </a:p>
      </dgm:t>
    </dgm:pt>
    <dgm:pt modelId="{D8709101-ED4A-4F64-9C7B-0AC131F13DD8}" type="pres">
      <dgm:prSet presAssocID="{9BCA6B58-0301-4AAD-8485-0E4637B20BCA}" presName="hierChild5" presStyleCnt="0"/>
      <dgm:spPr/>
    </dgm:pt>
    <dgm:pt modelId="{3CFE8A4E-C8F9-4484-9999-6CF8C945D0CA}" type="pres">
      <dgm:prSet presAssocID="{56FC2903-4CAA-4DC3-B177-CBB663E949E4}" presName="Name23" presStyleLbl="parChTrans1D4" presStyleIdx="2" presStyleCnt="11"/>
      <dgm:spPr/>
      <dgm:t>
        <a:bodyPr/>
        <a:lstStyle/>
        <a:p>
          <a:endParaRPr lang="en-US"/>
        </a:p>
      </dgm:t>
    </dgm:pt>
    <dgm:pt modelId="{FEFD8874-2C36-4550-9EB2-2D9EFE45A4BC}" type="pres">
      <dgm:prSet presAssocID="{F69E65DF-FD5D-4B98-BABC-C9F31F38D785}" presName="hierRoot4" presStyleCnt="0"/>
      <dgm:spPr/>
    </dgm:pt>
    <dgm:pt modelId="{21D38157-92D7-4C63-AB10-B54DBE6E91D4}" type="pres">
      <dgm:prSet presAssocID="{F69E65DF-FD5D-4B98-BABC-C9F31F38D785}" presName="composite4" presStyleCnt="0"/>
      <dgm:spPr/>
    </dgm:pt>
    <dgm:pt modelId="{96F5CACA-300F-4096-9DC2-A2DA64D9DFCD}" type="pres">
      <dgm:prSet presAssocID="{F69E65DF-FD5D-4B98-BABC-C9F31F38D785}" presName="background4" presStyleLbl="node4" presStyleIdx="2" presStyleCnt="11"/>
      <dgm:spPr/>
    </dgm:pt>
    <dgm:pt modelId="{C0AE272F-8DFD-40F8-BE5D-B2E5E44ADE90}" type="pres">
      <dgm:prSet presAssocID="{F69E65DF-FD5D-4B98-BABC-C9F31F38D785}" presName="text4" presStyleLbl="fgAcc4" presStyleIdx="2" presStyleCnt="11" custScaleX="145386" custScaleY="184686">
        <dgm:presLayoutVars>
          <dgm:chPref val="3"/>
        </dgm:presLayoutVars>
      </dgm:prSet>
      <dgm:spPr/>
      <dgm:t>
        <a:bodyPr/>
        <a:lstStyle/>
        <a:p>
          <a:endParaRPr lang="en-US"/>
        </a:p>
      </dgm:t>
    </dgm:pt>
    <dgm:pt modelId="{04E024EB-BB6C-4D9F-827D-BE673D15E802}" type="pres">
      <dgm:prSet presAssocID="{F69E65DF-FD5D-4B98-BABC-C9F31F38D785}" presName="hierChild5" presStyleCnt="0"/>
      <dgm:spPr/>
    </dgm:pt>
    <dgm:pt modelId="{16F556B5-F4F4-42AB-911F-AAB9E2B81D9D}" type="pres">
      <dgm:prSet presAssocID="{26C9D8C2-94F7-4C77-82CC-662805B698B4}" presName="Name23" presStyleLbl="parChTrans1D4" presStyleIdx="3" presStyleCnt="11"/>
      <dgm:spPr/>
      <dgm:t>
        <a:bodyPr/>
        <a:lstStyle/>
        <a:p>
          <a:endParaRPr lang="en-US"/>
        </a:p>
      </dgm:t>
    </dgm:pt>
    <dgm:pt modelId="{551679B7-5BE1-4303-B581-1F043B8F3697}" type="pres">
      <dgm:prSet presAssocID="{955A6E10-F80A-4D08-92A7-C103D6872EDD}" presName="hierRoot4" presStyleCnt="0"/>
      <dgm:spPr/>
    </dgm:pt>
    <dgm:pt modelId="{9D64CC43-0AC1-43DC-B28C-0D06AAF8E7DC}" type="pres">
      <dgm:prSet presAssocID="{955A6E10-F80A-4D08-92A7-C103D6872EDD}" presName="composite4" presStyleCnt="0"/>
      <dgm:spPr/>
    </dgm:pt>
    <dgm:pt modelId="{8FF539B4-B7E6-401C-9B42-D014768CC5E4}" type="pres">
      <dgm:prSet presAssocID="{955A6E10-F80A-4D08-92A7-C103D6872EDD}" presName="background4" presStyleLbl="node4" presStyleIdx="3" presStyleCnt="11"/>
      <dgm:spPr/>
    </dgm:pt>
    <dgm:pt modelId="{29AC5F0F-0486-4A08-B7D2-70F0EE0F5656}" type="pres">
      <dgm:prSet presAssocID="{955A6E10-F80A-4D08-92A7-C103D6872EDD}" presName="text4" presStyleLbl="fgAcc4" presStyleIdx="3" presStyleCnt="11">
        <dgm:presLayoutVars>
          <dgm:chPref val="3"/>
        </dgm:presLayoutVars>
      </dgm:prSet>
      <dgm:spPr/>
      <dgm:t>
        <a:bodyPr/>
        <a:lstStyle/>
        <a:p>
          <a:endParaRPr lang="en-US"/>
        </a:p>
      </dgm:t>
    </dgm:pt>
    <dgm:pt modelId="{D90F16CF-1DCC-4E96-8ED7-3B2F3B68F660}" type="pres">
      <dgm:prSet presAssocID="{955A6E10-F80A-4D08-92A7-C103D6872EDD}" presName="hierChild5" presStyleCnt="0"/>
      <dgm:spPr/>
    </dgm:pt>
    <dgm:pt modelId="{E696331E-CD34-4DEE-9D7E-8F3D60AEB173}" type="pres">
      <dgm:prSet presAssocID="{61E41D24-FE98-4C92-9E4C-7CDB92623C4D}" presName="Name23" presStyleLbl="parChTrans1D4" presStyleIdx="4" presStyleCnt="11"/>
      <dgm:spPr/>
      <dgm:t>
        <a:bodyPr/>
        <a:lstStyle/>
        <a:p>
          <a:endParaRPr lang="en-US"/>
        </a:p>
      </dgm:t>
    </dgm:pt>
    <dgm:pt modelId="{92E4561E-CDC3-47A6-92F1-10D48C7CC4E4}" type="pres">
      <dgm:prSet presAssocID="{6D6EF64D-7BC0-4171-A74A-C0217410DB5C}" presName="hierRoot4" presStyleCnt="0"/>
      <dgm:spPr/>
    </dgm:pt>
    <dgm:pt modelId="{F9386882-1344-4A03-8F8E-A43EBB976769}" type="pres">
      <dgm:prSet presAssocID="{6D6EF64D-7BC0-4171-A74A-C0217410DB5C}" presName="composite4" presStyleCnt="0"/>
      <dgm:spPr/>
    </dgm:pt>
    <dgm:pt modelId="{9E718559-3BA5-4524-A719-9F97BEFDD96B}" type="pres">
      <dgm:prSet presAssocID="{6D6EF64D-7BC0-4171-A74A-C0217410DB5C}" presName="background4" presStyleLbl="node4" presStyleIdx="4" presStyleCnt="11"/>
      <dgm:spPr/>
    </dgm:pt>
    <dgm:pt modelId="{7CAB67AE-E007-4E8D-BA94-3E02509256A0}" type="pres">
      <dgm:prSet presAssocID="{6D6EF64D-7BC0-4171-A74A-C0217410DB5C}" presName="text4" presStyleLbl="fgAcc4" presStyleIdx="4" presStyleCnt="11">
        <dgm:presLayoutVars>
          <dgm:chPref val="3"/>
        </dgm:presLayoutVars>
      </dgm:prSet>
      <dgm:spPr/>
      <dgm:t>
        <a:bodyPr/>
        <a:lstStyle/>
        <a:p>
          <a:endParaRPr lang="en-US"/>
        </a:p>
      </dgm:t>
    </dgm:pt>
    <dgm:pt modelId="{887114AB-9782-4A5B-806C-B032A362647D}" type="pres">
      <dgm:prSet presAssocID="{6D6EF64D-7BC0-4171-A74A-C0217410DB5C}" presName="hierChild5" presStyleCnt="0"/>
      <dgm:spPr/>
    </dgm:pt>
    <dgm:pt modelId="{9FE1258E-D385-4B76-B48B-84C8B339CB02}" type="pres">
      <dgm:prSet presAssocID="{351D9B51-8DD1-4880-B94C-3995476A1202}" presName="Name23" presStyleLbl="parChTrans1D4" presStyleIdx="5" presStyleCnt="11"/>
      <dgm:spPr/>
      <dgm:t>
        <a:bodyPr/>
        <a:lstStyle/>
        <a:p>
          <a:endParaRPr lang="en-US"/>
        </a:p>
      </dgm:t>
    </dgm:pt>
    <dgm:pt modelId="{35EC1EE5-F542-48AE-AD78-B7BD092972F9}" type="pres">
      <dgm:prSet presAssocID="{618B6706-A64B-42E8-ABA6-ED8F49751D0C}" presName="hierRoot4" presStyleCnt="0"/>
      <dgm:spPr/>
    </dgm:pt>
    <dgm:pt modelId="{FCEDCF7A-6732-440F-8155-064A6851EC4C}" type="pres">
      <dgm:prSet presAssocID="{618B6706-A64B-42E8-ABA6-ED8F49751D0C}" presName="composite4" presStyleCnt="0"/>
      <dgm:spPr/>
    </dgm:pt>
    <dgm:pt modelId="{215DCB44-A5C1-4EBD-B476-0F9A09518C6B}" type="pres">
      <dgm:prSet presAssocID="{618B6706-A64B-42E8-ABA6-ED8F49751D0C}" presName="background4" presStyleLbl="node4" presStyleIdx="5" presStyleCnt="11"/>
      <dgm:spPr/>
    </dgm:pt>
    <dgm:pt modelId="{985E7AD7-7A3D-48BA-B8B6-AEA2EE4BC547}" type="pres">
      <dgm:prSet presAssocID="{618B6706-A64B-42E8-ABA6-ED8F49751D0C}" presName="text4" presStyleLbl="fgAcc4" presStyleIdx="5" presStyleCnt="11">
        <dgm:presLayoutVars>
          <dgm:chPref val="3"/>
        </dgm:presLayoutVars>
      </dgm:prSet>
      <dgm:spPr/>
      <dgm:t>
        <a:bodyPr/>
        <a:lstStyle/>
        <a:p>
          <a:endParaRPr lang="en-US"/>
        </a:p>
      </dgm:t>
    </dgm:pt>
    <dgm:pt modelId="{9BE29536-2F08-45D5-8885-0917BDE0742D}" type="pres">
      <dgm:prSet presAssocID="{618B6706-A64B-42E8-ABA6-ED8F49751D0C}" presName="hierChild5" presStyleCnt="0"/>
      <dgm:spPr/>
    </dgm:pt>
    <dgm:pt modelId="{D48A3A5E-A554-4E82-B7AB-187DB1139F53}" type="pres">
      <dgm:prSet presAssocID="{C66F7CE8-4257-4B68-9F29-7D5F99F77403}" presName="Name23" presStyleLbl="parChTrans1D4" presStyleIdx="6" presStyleCnt="11"/>
      <dgm:spPr/>
      <dgm:t>
        <a:bodyPr/>
        <a:lstStyle/>
        <a:p>
          <a:endParaRPr lang="en-US"/>
        </a:p>
      </dgm:t>
    </dgm:pt>
    <dgm:pt modelId="{725609EF-F036-48CB-A90C-E4E3B21F193E}" type="pres">
      <dgm:prSet presAssocID="{D28FC40D-2484-4083-996C-A75E04603721}" presName="hierRoot4" presStyleCnt="0"/>
      <dgm:spPr/>
    </dgm:pt>
    <dgm:pt modelId="{7D9F7E45-E5A4-40D3-8DAC-F4AB0ED6E021}" type="pres">
      <dgm:prSet presAssocID="{D28FC40D-2484-4083-996C-A75E04603721}" presName="composite4" presStyleCnt="0"/>
      <dgm:spPr/>
    </dgm:pt>
    <dgm:pt modelId="{464C2FAD-DF66-4D57-B7FB-0C3150033559}" type="pres">
      <dgm:prSet presAssocID="{D28FC40D-2484-4083-996C-A75E04603721}" presName="background4" presStyleLbl="node4" presStyleIdx="6" presStyleCnt="11"/>
      <dgm:spPr/>
    </dgm:pt>
    <dgm:pt modelId="{77140CFE-B448-40C0-B9DB-2ED951516B48}" type="pres">
      <dgm:prSet presAssocID="{D28FC40D-2484-4083-996C-A75E04603721}" presName="text4" presStyleLbl="fgAcc4" presStyleIdx="6" presStyleCnt="11">
        <dgm:presLayoutVars>
          <dgm:chPref val="3"/>
        </dgm:presLayoutVars>
      </dgm:prSet>
      <dgm:spPr/>
      <dgm:t>
        <a:bodyPr/>
        <a:lstStyle/>
        <a:p>
          <a:endParaRPr lang="en-US"/>
        </a:p>
      </dgm:t>
    </dgm:pt>
    <dgm:pt modelId="{A43318D1-573A-4F81-BDF4-9B42DA899603}" type="pres">
      <dgm:prSet presAssocID="{D28FC40D-2484-4083-996C-A75E04603721}" presName="hierChild5" presStyleCnt="0"/>
      <dgm:spPr/>
    </dgm:pt>
    <dgm:pt modelId="{49D4111B-78AC-4873-92AC-2CC1B1538250}" type="pres">
      <dgm:prSet presAssocID="{64558608-8A8F-4EF6-BB3F-DF484B03F763}" presName="Name23" presStyleLbl="parChTrans1D4" presStyleIdx="7" presStyleCnt="11"/>
      <dgm:spPr/>
      <dgm:t>
        <a:bodyPr/>
        <a:lstStyle/>
        <a:p>
          <a:endParaRPr lang="en-US"/>
        </a:p>
      </dgm:t>
    </dgm:pt>
    <dgm:pt modelId="{47F4FD39-1F37-453B-8DE6-DB34CEC3EAB7}" type="pres">
      <dgm:prSet presAssocID="{6E93A35B-21A5-4C5D-9794-E4F1FE52A66C}" presName="hierRoot4" presStyleCnt="0"/>
      <dgm:spPr/>
    </dgm:pt>
    <dgm:pt modelId="{486D6002-682C-482F-BA58-CB5CEBAE0380}" type="pres">
      <dgm:prSet presAssocID="{6E93A35B-21A5-4C5D-9794-E4F1FE52A66C}" presName="composite4" presStyleCnt="0"/>
      <dgm:spPr/>
    </dgm:pt>
    <dgm:pt modelId="{698CC6A0-72E0-4357-BB1B-5655E092A78B}" type="pres">
      <dgm:prSet presAssocID="{6E93A35B-21A5-4C5D-9794-E4F1FE52A66C}" presName="background4" presStyleLbl="node4" presStyleIdx="7" presStyleCnt="11"/>
      <dgm:spPr/>
    </dgm:pt>
    <dgm:pt modelId="{1EC13654-31F1-4D16-B20C-E1EBC0766E5F}" type="pres">
      <dgm:prSet presAssocID="{6E93A35B-21A5-4C5D-9794-E4F1FE52A66C}" presName="text4" presStyleLbl="fgAcc4" presStyleIdx="7" presStyleCnt="11">
        <dgm:presLayoutVars>
          <dgm:chPref val="3"/>
        </dgm:presLayoutVars>
      </dgm:prSet>
      <dgm:spPr/>
      <dgm:t>
        <a:bodyPr/>
        <a:lstStyle/>
        <a:p>
          <a:endParaRPr lang="en-US"/>
        </a:p>
      </dgm:t>
    </dgm:pt>
    <dgm:pt modelId="{AEE118D2-AEBE-4468-8229-969E314F5C33}" type="pres">
      <dgm:prSet presAssocID="{6E93A35B-21A5-4C5D-9794-E4F1FE52A66C}" presName="hierChild5" presStyleCnt="0"/>
      <dgm:spPr/>
    </dgm:pt>
    <dgm:pt modelId="{D01ED13D-E720-4FBD-939B-370618AADCF7}" type="pres">
      <dgm:prSet presAssocID="{249E6E74-E5F1-4C75-8F50-BDAD9C4523D2}" presName="Name23" presStyleLbl="parChTrans1D4" presStyleIdx="8" presStyleCnt="11"/>
      <dgm:spPr/>
      <dgm:t>
        <a:bodyPr/>
        <a:lstStyle/>
        <a:p>
          <a:endParaRPr lang="en-US"/>
        </a:p>
      </dgm:t>
    </dgm:pt>
    <dgm:pt modelId="{08E453E6-AEFD-43C2-AD86-B112F82FB164}" type="pres">
      <dgm:prSet presAssocID="{A52924A6-29E0-45BF-9317-38F26AA70782}" presName="hierRoot4" presStyleCnt="0"/>
      <dgm:spPr/>
    </dgm:pt>
    <dgm:pt modelId="{BC62E15C-D9E0-4AD8-AB38-A8D5A1747A8D}" type="pres">
      <dgm:prSet presAssocID="{A52924A6-29E0-45BF-9317-38F26AA70782}" presName="composite4" presStyleCnt="0"/>
      <dgm:spPr/>
    </dgm:pt>
    <dgm:pt modelId="{EC853CA0-2EA8-40EA-B530-DF75E110B28F}" type="pres">
      <dgm:prSet presAssocID="{A52924A6-29E0-45BF-9317-38F26AA70782}" presName="background4" presStyleLbl="node4" presStyleIdx="8" presStyleCnt="11"/>
      <dgm:spPr/>
    </dgm:pt>
    <dgm:pt modelId="{4C682CC3-0764-4C0F-95F9-9E3E6B278A2E}" type="pres">
      <dgm:prSet presAssocID="{A52924A6-29E0-45BF-9317-38F26AA70782}" presName="text4" presStyleLbl="fgAcc4" presStyleIdx="8" presStyleCnt="11">
        <dgm:presLayoutVars>
          <dgm:chPref val="3"/>
        </dgm:presLayoutVars>
      </dgm:prSet>
      <dgm:spPr/>
      <dgm:t>
        <a:bodyPr/>
        <a:lstStyle/>
        <a:p>
          <a:endParaRPr lang="en-US"/>
        </a:p>
      </dgm:t>
    </dgm:pt>
    <dgm:pt modelId="{EC332BBD-9176-4970-8887-84C0140E7C38}" type="pres">
      <dgm:prSet presAssocID="{A52924A6-29E0-45BF-9317-38F26AA70782}" presName="hierChild5" presStyleCnt="0"/>
      <dgm:spPr/>
    </dgm:pt>
    <dgm:pt modelId="{6EE7BACD-6A76-4D81-83D3-563845210B4F}" type="pres">
      <dgm:prSet presAssocID="{5E72BF55-FDA8-4608-8D2E-68F51A595181}" presName="Name23" presStyleLbl="parChTrans1D4" presStyleIdx="9" presStyleCnt="11"/>
      <dgm:spPr/>
      <dgm:t>
        <a:bodyPr/>
        <a:lstStyle/>
        <a:p>
          <a:endParaRPr lang="en-US"/>
        </a:p>
      </dgm:t>
    </dgm:pt>
    <dgm:pt modelId="{38F6F53C-0255-42F1-80A3-A2853D7FBE55}" type="pres">
      <dgm:prSet presAssocID="{2628CF79-269B-4F85-98BF-CADED9917955}" presName="hierRoot4" presStyleCnt="0"/>
      <dgm:spPr/>
    </dgm:pt>
    <dgm:pt modelId="{48193658-38C0-4678-8F66-EEC4557F224E}" type="pres">
      <dgm:prSet presAssocID="{2628CF79-269B-4F85-98BF-CADED9917955}" presName="composite4" presStyleCnt="0"/>
      <dgm:spPr/>
    </dgm:pt>
    <dgm:pt modelId="{1EBB0CBB-7129-43EB-AC81-20915EDCF3C2}" type="pres">
      <dgm:prSet presAssocID="{2628CF79-269B-4F85-98BF-CADED9917955}" presName="background4" presStyleLbl="node4" presStyleIdx="9" presStyleCnt="11"/>
      <dgm:spPr/>
    </dgm:pt>
    <dgm:pt modelId="{B980F731-3845-4716-97BA-1D559B8EA59D}" type="pres">
      <dgm:prSet presAssocID="{2628CF79-269B-4F85-98BF-CADED9917955}" presName="text4" presStyleLbl="fgAcc4" presStyleIdx="9" presStyleCnt="11">
        <dgm:presLayoutVars>
          <dgm:chPref val="3"/>
        </dgm:presLayoutVars>
      </dgm:prSet>
      <dgm:spPr/>
      <dgm:t>
        <a:bodyPr/>
        <a:lstStyle/>
        <a:p>
          <a:endParaRPr lang="en-US"/>
        </a:p>
      </dgm:t>
    </dgm:pt>
    <dgm:pt modelId="{1AEF5AEA-AD5E-40D3-BC0B-6DE3EA474D6B}" type="pres">
      <dgm:prSet presAssocID="{2628CF79-269B-4F85-98BF-CADED9917955}" presName="hierChild5" presStyleCnt="0"/>
      <dgm:spPr/>
    </dgm:pt>
    <dgm:pt modelId="{896B392C-B7EF-4B25-9BA2-CDAD4C167B4A}" type="pres">
      <dgm:prSet presAssocID="{999691A4-D3AA-43B5-8885-90A1B78A8B20}" presName="Name23" presStyleLbl="parChTrans1D4" presStyleIdx="10" presStyleCnt="11"/>
      <dgm:spPr/>
      <dgm:t>
        <a:bodyPr/>
        <a:lstStyle/>
        <a:p>
          <a:endParaRPr lang="en-US"/>
        </a:p>
      </dgm:t>
    </dgm:pt>
    <dgm:pt modelId="{E91FB3BB-2E0A-42AC-A350-0D7E3A916497}" type="pres">
      <dgm:prSet presAssocID="{95FC7FAC-C214-497A-AD67-655E58358166}" presName="hierRoot4" presStyleCnt="0"/>
      <dgm:spPr/>
    </dgm:pt>
    <dgm:pt modelId="{4CE9B7A6-D836-4C4E-9224-E40962B539B2}" type="pres">
      <dgm:prSet presAssocID="{95FC7FAC-C214-497A-AD67-655E58358166}" presName="composite4" presStyleCnt="0"/>
      <dgm:spPr/>
    </dgm:pt>
    <dgm:pt modelId="{C6F30996-5BFB-429C-876D-23A838998E5C}" type="pres">
      <dgm:prSet presAssocID="{95FC7FAC-C214-497A-AD67-655E58358166}" presName="background4" presStyleLbl="node4" presStyleIdx="10" presStyleCnt="11"/>
      <dgm:spPr/>
    </dgm:pt>
    <dgm:pt modelId="{4D72A26E-6793-41B7-8AB3-6B3D33C47ED9}" type="pres">
      <dgm:prSet presAssocID="{95FC7FAC-C214-497A-AD67-655E58358166}" presName="text4" presStyleLbl="fgAcc4" presStyleIdx="10" presStyleCnt="11">
        <dgm:presLayoutVars>
          <dgm:chPref val="3"/>
        </dgm:presLayoutVars>
      </dgm:prSet>
      <dgm:spPr/>
      <dgm:t>
        <a:bodyPr/>
        <a:lstStyle/>
        <a:p>
          <a:endParaRPr lang="en-US"/>
        </a:p>
      </dgm:t>
    </dgm:pt>
    <dgm:pt modelId="{ABE89379-8140-4F87-9565-B617DEB1C65B}" type="pres">
      <dgm:prSet presAssocID="{95FC7FAC-C214-497A-AD67-655E58358166}" presName="hierChild5" presStyleCnt="0"/>
      <dgm:spPr/>
    </dgm:pt>
    <dgm:pt modelId="{EFF1D555-B665-47CF-B4B5-9EA99F579025}" type="pres">
      <dgm:prSet presAssocID="{D071ABC2-C418-4232-8E51-7C0120A530A4}" presName="Name17" presStyleLbl="parChTrans1D3" presStyleIdx="1" presStyleCnt="8"/>
      <dgm:spPr/>
      <dgm:t>
        <a:bodyPr/>
        <a:lstStyle/>
        <a:p>
          <a:endParaRPr lang="en-US"/>
        </a:p>
      </dgm:t>
    </dgm:pt>
    <dgm:pt modelId="{98A05CBA-4D5D-418C-BAA9-4E7DAD0A3FB7}" type="pres">
      <dgm:prSet presAssocID="{2A01E438-6407-4EB4-AA7F-8DB71F39D19B}" presName="hierRoot3" presStyleCnt="0"/>
      <dgm:spPr/>
    </dgm:pt>
    <dgm:pt modelId="{07B9340A-03BD-4FD8-81EE-76B8885796DF}" type="pres">
      <dgm:prSet presAssocID="{2A01E438-6407-4EB4-AA7F-8DB71F39D19B}" presName="composite3" presStyleCnt="0"/>
      <dgm:spPr/>
    </dgm:pt>
    <dgm:pt modelId="{F6803B6E-52BB-45CE-9750-FF7DBB271DB8}" type="pres">
      <dgm:prSet presAssocID="{2A01E438-6407-4EB4-AA7F-8DB71F39D19B}" presName="background3" presStyleLbl="node3" presStyleIdx="1" presStyleCnt="8"/>
      <dgm:spPr/>
    </dgm:pt>
    <dgm:pt modelId="{FC1F1804-9A6C-4F88-9288-9BF620479AEA}" type="pres">
      <dgm:prSet presAssocID="{2A01E438-6407-4EB4-AA7F-8DB71F39D19B}" presName="text3" presStyleLbl="fgAcc3" presStyleIdx="1" presStyleCnt="8">
        <dgm:presLayoutVars>
          <dgm:chPref val="3"/>
        </dgm:presLayoutVars>
      </dgm:prSet>
      <dgm:spPr/>
      <dgm:t>
        <a:bodyPr/>
        <a:lstStyle/>
        <a:p>
          <a:endParaRPr lang="en-US"/>
        </a:p>
      </dgm:t>
    </dgm:pt>
    <dgm:pt modelId="{4ECAB211-66AF-4897-A365-9884291C1826}" type="pres">
      <dgm:prSet presAssocID="{2A01E438-6407-4EB4-AA7F-8DB71F39D19B}" presName="hierChild4" presStyleCnt="0"/>
      <dgm:spPr/>
    </dgm:pt>
    <dgm:pt modelId="{5012DCCD-A7DA-419B-BDB1-DD91EBC7D9AA}" type="pres">
      <dgm:prSet presAssocID="{E917E90C-68E9-413A-B1E8-C21AA89F36F1}" presName="Name17" presStyleLbl="parChTrans1D3" presStyleIdx="2" presStyleCnt="8"/>
      <dgm:spPr/>
      <dgm:t>
        <a:bodyPr/>
        <a:lstStyle/>
        <a:p>
          <a:endParaRPr lang="en-US"/>
        </a:p>
      </dgm:t>
    </dgm:pt>
    <dgm:pt modelId="{D08C45E9-6F96-4D75-BDC6-BCCFC9AF18E9}" type="pres">
      <dgm:prSet presAssocID="{8A853C4C-503D-4B9B-8A18-A193CC38F231}" presName="hierRoot3" presStyleCnt="0"/>
      <dgm:spPr/>
    </dgm:pt>
    <dgm:pt modelId="{DEE0E56A-8420-414B-BBDC-4A853D6B89F6}" type="pres">
      <dgm:prSet presAssocID="{8A853C4C-503D-4B9B-8A18-A193CC38F231}" presName="composite3" presStyleCnt="0"/>
      <dgm:spPr/>
    </dgm:pt>
    <dgm:pt modelId="{E4B9884B-D9D4-4A92-B11F-B07E50B7EAB0}" type="pres">
      <dgm:prSet presAssocID="{8A853C4C-503D-4B9B-8A18-A193CC38F231}" presName="background3" presStyleLbl="node3" presStyleIdx="2" presStyleCnt="8"/>
      <dgm:spPr/>
    </dgm:pt>
    <dgm:pt modelId="{2FF0B467-1275-4C91-BAAD-3E205F3FF3BB}" type="pres">
      <dgm:prSet presAssocID="{8A853C4C-503D-4B9B-8A18-A193CC38F231}" presName="text3" presStyleLbl="fgAcc3" presStyleIdx="2" presStyleCnt="8">
        <dgm:presLayoutVars>
          <dgm:chPref val="3"/>
        </dgm:presLayoutVars>
      </dgm:prSet>
      <dgm:spPr/>
      <dgm:t>
        <a:bodyPr/>
        <a:lstStyle/>
        <a:p>
          <a:endParaRPr lang="en-US"/>
        </a:p>
      </dgm:t>
    </dgm:pt>
    <dgm:pt modelId="{D8254B96-EA7D-41CE-8355-92924FECED88}" type="pres">
      <dgm:prSet presAssocID="{8A853C4C-503D-4B9B-8A18-A193CC38F231}" presName="hierChild4" presStyleCnt="0"/>
      <dgm:spPr/>
    </dgm:pt>
    <dgm:pt modelId="{4BD45EE1-0457-4903-9F4B-12CD695F511B}" type="pres">
      <dgm:prSet presAssocID="{8BA89EC3-6E44-4CD1-8115-4FB6AB89A502}" presName="Name17" presStyleLbl="parChTrans1D3" presStyleIdx="3" presStyleCnt="8"/>
      <dgm:spPr/>
      <dgm:t>
        <a:bodyPr/>
        <a:lstStyle/>
        <a:p>
          <a:endParaRPr lang="en-US"/>
        </a:p>
      </dgm:t>
    </dgm:pt>
    <dgm:pt modelId="{256AC94F-5146-47C8-B4C6-8AA5313FEB30}" type="pres">
      <dgm:prSet presAssocID="{FF3E271D-CC8A-4278-B6F1-A44F24B86430}" presName="hierRoot3" presStyleCnt="0"/>
      <dgm:spPr/>
    </dgm:pt>
    <dgm:pt modelId="{E2D0CBC0-34C2-46DC-92D5-24A32B386C23}" type="pres">
      <dgm:prSet presAssocID="{FF3E271D-CC8A-4278-B6F1-A44F24B86430}" presName="composite3" presStyleCnt="0"/>
      <dgm:spPr/>
    </dgm:pt>
    <dgm:pt modelId="{CCAAD8BB-DEF0-4A89-86F0-5CF03F873827}" type="pres">
      <dgm:prSet presAssocID="{FF3E271D-CC8A-4278-B6F1-A44F24B86430}" presName="background3" presStyleLbl="node3" presStyleIdx="3" presStyleCnt="8"/>
      <dgm:spPr/>
    </dgm:pt>
    <dgm:pt modelId="{2E03DE64-3C09-4BF2-8C8B-9E27CD3B4F3B}" type="pres">
      <dgm:prSet presAssocID="{FF3E271D-CC8A-4278-B6F1-A44F24B86430}" presName="text3" presStyleLbl="fgAcc3" presStyleIdx="3" presStyleCnt="8">
        <dgm:presLayoutVars>
          <dgm:chPref val="3"/>
        </dgm:presLayoutVars>
      </dgm:prSet>
      <dgm:spPr/>
      <dgm:t>
        <a:bodyPr/>
        <a:lstStyle/>
        <a:p>
          <a:endParaRPr lang="en-US"/>
        </a:p>
      </dgm:t>
    </dgm:pt>
    <dgm:pt modelId="{1ED0F607-CEE5-44FF-8C4F-4A39F0FB9C53}" type="pres">
      <dgm:prSet presAssocID="{FF3E271D-CC8A-4278-B6F1-A44F24B86430}" presName="hierChild4" presStyleCnt="0"/>
      <dgm:spPr/>
    </dgm:pt>
    <dgm:pt modelId="{EE897360-8368-48D2-B2E6-1593008BCB07}" type="pres">
      <dgm:prSet presAssocID="{0C91625E-82D5-4DC9-A723-851975538C3A}" presName="Name17" presStyleLbl="parChTrans1D3" presStyleIdx="4" presStyleCnt="8"/>
      <dgm:spPr/>
      <dgm:t>
        <a:bodyPr/>
        <a:lstStyle/>
        <a:p>
          <a:endParaRPr lang="en-US"/>
        </a:p>
      </dgm:t>
    </dgm:pt>
    <dgm:pt modelId="{02F62D2A-9ABA-4F63-ABAF-FF4B523E94B1}" type="pres">
      <dgm:prSet presAssocID="{91A43A0A-8414-424A-BCAD-D4AF0A13641D}" presName="hierRoot3" presStyleCnt="0"/>
      <dgm:spPr/>
    </dgm:pt>
    <dgm:pt modelId="{F89C6EF2-DB08-49B5-A50D-624FC59A5256}" type="pres">
      <dgm:prSet presAssocID="{91A43A0A-8414-424A-BCAD-D4AF0A13641D}" presName="composite3" presStyleCnt="0"/>
      <dgm:spPr/>
    </dgm:pt>
    <dgm:pt modelId="{F2FFA87C-655D-4829-823C-D26429B2ECD1}" type="pres">
      <dgm:prSet presAssocID="{91A43A0A-8414-424A-BCAD-D4AF0A13641D}" presName="background3" presStyleLbl="node3" presStyleIdx="4" presStyleCnt="8"/>
      <dgm:spPr/>
    </dgm:pt>
    <dgm:pt modelId="{E2F17D0E-F056-45B0-AFD0-C0511BF68D80}" type="pres">
      <dgm:prSet presAssocID="{91A43A0A-8414-424A-BCAD-D4AF0A13641D}" presName="text3" presStyleLbl="fgAcc3" presStyleIdx="4" presStyleCnt="8">
        <dgm:presLayoutVars>
          <dgm:chPref val="3"/>
        </dgm:presLayoutVars>
      </dgm:prSet>
      <dgm:spPr/>
      <dgm:t>
        <a:bodyPr/>
        <a:lstStyle/>
        <a:p>
          <a:endParaRPr lang="en-US"/>
        </a:p>
      </dgm:t>
    </dgm:pt>
    <dgm:pt modelId="{2C9CCCE4-2347-4249-8975-2796E7944C45}" type="pres">
      <dgm:prSet presAssocID="{91A43A0A-8414-424A-BCAD-D4AF0A13641D}" presName="hierChild4" presStyleCnt="0"/>
      <dgm:spPr/>
    </dgm:pt>
    <dgm:pt modelId="{F70BC88A-B86D-4950-ADBC-2FF4C06EE568}" type="pres">
      <dgm:prSet presAssocID="{67F33A78-E9B9-4184-A89F-55FAA9F5D85D}" presName="Name17" presStyleLbl="parChTrans1D3" presStyleIdx="5" presStyleCnt="8"/>
      <dgm:spPr/>
      <dgm:t>
        <a:bodyPr/>
        <a:lstStyle/>
        <a:p>
          <a:endParaRPr lang="en-US"/>
        </a:p>
      </dgm:t>
    </dgm:pt>
    <dgm:pt modelId="{9484F4F9-A54B-4976-9604-1E84A4D2959B}" type="pres">
      <dgm:prSet presAssocID="{53FA5109-B8A6-4E90-A28A-EB117D4C1668}" presName="hierRoot3" presStyleCnt="0"/>
      <dgm:spPr/>
    </dgm:pt>
    <dgm:pt modelId="{207ACCCB-2A4B-4289-854A-43741667BC3E}" type="pres">
      <dgm:prSet presAssocID="{53FA5109-B8A6-4E90-A28A-EB117D4C1668}" presName="composite3" presStyleCnt="0"/>
      <dgm:spPr/>
    </dgm:pt>
    <dgm:pt modelId="{136EB687-02E9-4BDD-AD92-6872B9761951}" type="pres">
      <dgm:prSet presAssocID="{53FA5109-B8A6-4E90-A28A-EB117D4C1668}" presName="background3" presStyleLbl="node3" presStyleIdx="5" presStyleCnt="8"/>
      <dgm:spPr/>
    </dgm:pt>
    <dgm:pt modelId="{B59C3244-E645-4954-8CEB-9AC5B568E7BB}" type="pres">
      <dgm:prSet presAssocID="{53FA5109-B8A6-4E90-A28A-EB117D4C1668}" presName="text3" presStyleLbl="fgAcc3" presStyleIdx="5" presStyleCnt="8">
        <dgm:presLayoutVars>
          <dgm:chPref val="3"/>
        </dgm:presLayoutVars>
      </dgm:prSet>
      <dgm:spPr/>
      <dgm:t>
        <a:bodyPr/>
        <a:lstStyle/>
        <a:p>
          <a:endParaRPr lang="en-US"/>
        </a:p>
      </dgm:t>
    </dgm:pt>
    <dgm:pt modelId="{C4B1C1F7-B2FB-483F-B0BC-7D257D91BC6A}" type="pres">
      <dgm:prSet presAssocID="{53FA5109-B8A6-4E90-A28A-EB117D4C1668}" presName="hierChild4" presStyleCnt="0"/>
      <dgm:spPr/>
    </dgm:pt>
    <dgm:pt modelId="{2B1AC6C5-92CE-49A6-BC91-22595DB177CF}" type="pres">
      <dgm:prSet presAssocID="{C1DDDAC8-F58A-4E5C-B84F-A4940FEA2706}" presName="Name17" presStyleLbl="parChTrans1D3" presStyleIdx="6" presStyleCnt="8"/>
      <dgm:spPr/>
      <dgm:t>
        <a:bodyPr/>
        <a:lstStyle/>
        <a:p>
          <a:endParaRPr lang="en-US"/>
        </a:p>
      </dgm:t>
    </dgm:pt>
    <dgm:pt modelId="{0697F364-BEFF-41A0-9C6E-3E79579108F6}" type="pres">
      <dgm:prSet presAssocID="{BBEDC8B3-ACB5-40EF-B1B1-89082F0ACC52}" presName="hierRoot3" presStyleCnt="0"/>
      <dgm:spPr/>
    </dgm:pt>
    <dgm:pt modelId="{3B255A40-0078-4219-9001-0A81299C045B}" type="pres">
      <dgm:prSet presAssocID="{BBEDC8B3-ACB5-40EF-B1B1-89082F0ACC52}" presName="composite3" presStyleCnt="0"/>
      <dgm:spPr/>
    </dgm:pt>
    <dgm:pt modelId="{C2E60275-243D-44F7-B13C-1666DF929C6A}" type="pres">
      <dgm:prSet presAssocID="{BBEDC8B3-ACB5-40EF-B1B1-89082F0ACC52}" presName="background3" presStyleLbl="node3" presStyleIdx="6" presStyleCnt="8"/>
      <dgm:spPr/>
    </dgm:pt>
    <dgm:pt modelId="{F2DC9D66-62C4-4E54-81DC-D76676AD0810}" type="pres">
      <dgm:prSet presAssocID="{BBEDC8B3-ACB5-40EF-B1B1-89082F0ACC52}" presName="text3" presStyleLbl="fgAcc3" presStyleIdx="6" presStyleCnt="8">
        <dgm:presLayoutVars>
          <dgm:chPref val="3"/>
        </dgm:presLayoutVars>
      </dgm:prSet>
      <dgm:spPr/>
      <dgm:t>
        <a:bodyPr/>
        <a:lstStyle/>
        <a:p>
          <a:endParaRPr lang="en-US"/>
        </a:p>
      </dgm:t>
    </dgm:pt>
    <dgm:pt modelId="{0E1DE1F9-648C-48E7-88B1-8A542CC69545}" type="pres">
      <dgm:prSet presAssocID="{BBEDC8B3-ACB5-40EF-B1B1-89082F0ACC52}" presName="hierChild4" presStyleCnt="0"/>
      <dgm:spPr/>
    </dgm:pt>
    <dgm:pt modelId="{7C381F79-C0F0-4542-B4C0-EFC53574F6B2}" type="pres">
      <dgm:prSet presAssocID="{867E1F92-14DF-488B-AC4D-ECE0366AFD01}" presName="Name17" presStyleLbl="parChTrans1D3" presStyleIdx="7" presStyleCnt="8"/>
      <dgm:spPr/>
      <dgm:t>
        <a:bodyPr/>
        <a:lstStyle/>
        <a:p>
          <a:endParaRPr lang="en-US"/>
        </a:p>
      </dgm:t>
    </dgm:pt>
    <dgm:pt modelId="{3F8B349D-FA72-4FEC-9966-CCCB56500D86}" type="pres">
      <dgm:prSet presAssocID="{D763A97A-6A5B-42F2-BF5C-4CFB8AF99CE0}" presName="hierRoot3" presStyleCnt="0"/>
      <dgm:spPr/>
    </dgm:pt>
    <dgm:pt modelId="{CA5C8771-2FE2-4B67-A41A-6348F51D2544}" type="pres">
      <dgm:prSet presAssocID="{D763A97A-6A5B-42F2-BF5C-4CFB8AF99CE0}" presName="composite3" presStyleCnt="0"/>
      <dgm:spPr/>
    </dgm:pt>
    <dgm:pt modelId="{68AFEC29-00F3-450F-9819-2F9A89EFEEF8}" type="pres">
      <dgm:prSet presAssocID="{D763A97A-6A5B-42F2-BF5C-4CFB8AF99CE0}" presName="background3" presStyleLbl="node3" presStyleIdx="7" presStyleCnt="8"/>
      <dgm:spPr/>
    </dgm:pt>
    <dgm:pt modelId="{3C608B08-0D62-4AE0-AA28-0C898C250EAF}" type="pres">
      <dgm:prSet presAssocID="{D763A97A-6A5B-42F2-BF5C-4CFB8AF99CE0}" presName="text3" presStyleLbl="fgAcc3" presStyleIdx="7" presStyleCnt="8">
        <dgm:presLayoutVars>
          <dgm:chPref val="3"/>
        </dgm:presLayoutVars>
      </dgm:prSet>
      <dgm:spPr/>
      <dgm:t>
        <a:bodyPr/>
        <a:lstStyle/>
        <a:p>
          <a:endParaRPr lang="en-US"/>
        </a:p>
      </dgm:t>
    </dgm:pt>
    <dgm:pt modelId="{A2E9B367-39F8-4FEF-9AD2-66573C68EA87}" type="pres">
      <dgm:prSet presAssocID="{D763A97A-6A5B-42F2-BF5C-4CFB8AF99CE0}" presName="hierChild4" presStyleCnt="0"/>
      <dgm:spPr/>
    </dgm:pt>
  </dgm:ptLst>
  <dgm:cxnLst>
    <dgm:cxn modelId="{CFBEB9B4-675A-41A3-9E13-D63A053F49E6}" type="presOf" srcId="{95FC7FAC-C214-497A-AD67-655E58358166}" destId="{4D72A26E-6793-41B7-8AB3-6B3D33C47ED9}" srcOrd="0" destOrd="0" presId="urn:microsoft.com/office/officeart/2005/8/layout/hierarchy1"/>
    <dgm:cxn modelId="{25619B02-00B4-4697-B284-D44FEE44F1D3}" type="presOf" srcId="{249E6E74-E5F1-4C75-8F50-BDAD9C4523D2}" destId="{D01ED13D-E720-4FBD-939B-370618AADCF7}" srcOrd="0" destOrd="0" presId="urn:microsoft.com/office/officeart/2005/8/layout/hierarchy1"/>
    <dgm:cxn modelId="{E18CE51A-F8EA-4D12-901B-D6A3827AC270}" srcId="{45EAD428-92A4-4846-AAAC-C9F0CC853F24}" destId="{2628CF79-269B-4F85-98BF-CADED9917955}" srcOrd="3" destOrd="0" parTransId="{5E72BF55-FDA8-4608-8D2E-68F51A595181}" sibTransId="{F9D24585-A82A-41B2-A848-0437BAA5DB90}"/>
    <dgm:cxn modelId="{801ABA8E-9981-44ED-8B42-3903BE222D4F}" srcId="{C955B7E1-2B4D-4A55-ADA0-982EAB18D029}" destId="{53FA5109-B8A6-4E90-A28A-EB117D4C1668}" srcOrd="5" destOrd="0" parTransId="{67F33A78-E9B9-4184-A89F-55FAA9F5D85D}" sibTransId="{61136C27-5DD6-431B-A1C1-C39D6B9BF177}"/>
    <dgm:cxn modelId="{F5F36C47-1F6B-4BA8-8A5E-BA767C625DFC}" type="presOf" srcId="{45EAD428-92A4-4846-AAAC-C9F0CC853F24}" destId="{CE5760B9-3823-41C5-837E-9DE996FE3588}" srcOrd="0" destOrd="0" presId="urn:microsoft.com/office/officeart/2005/8/layout/hierarchy1"/>
    <dgm:cxn modelId="{5B80C901-59BD-4E60-B6F8-4895895D1ADC}" type="presOf" srcId="{2628CF79-269B-4F85-98BF-CADED9917955}" destId="{B980F731-3845-4716-97BA-1D559B8EA59D}" srcOrd="0" destOrd="0" presId="urn:microsoft.com/office/officeart/2005/8/layout/hierarchy1"/>
    <dgm:cxn modelId="{649EF739-DEA1-4FDA-B8A2-4F43A98AA6BD}" type="presOf" srcId="{0BD2F12C-555C-4767-B1AF-2F2219A165B5}" destId="{390F938B-787C-42F9-8D62-68994F3B37C5}" srcOrd="0" destOrd="0" presId="urn:microsoft.com/office/officeart/2005/8/layout/hierarchy1"/>
    <dgm:cxn modelId="{FF9A4757-271E-4A08-96A4-EA460553A2E8}" type="presOf" srcId="{6D6EF64D-7BC0-4171-A74A-C0217410DB5C}" destId="{7CAB67AE-E007-4E8D-BA94-3E02509256A0}" srcOrd="0" destOrd="0" presId="urn:microsoft.com/office/officeart/2005/8/layout/hierarchy1"/>
    <dgm:cxn modelId="{A8DFF8AA-B486-4ED0-A3AA-A3DD4946E6CD}" type="presOf" srcId="{351D9B51-8DD1-4880-B94C-3995476A1202}" destId="{9FE1258E-D385-4B76-B48B-84C8B339CB02}" srcOrd="0" destOrd="0" presId="urn:microsoft.com/office/officeart/2005/8/layout/hierarchy1"/>
    <dgm:cxn modelId="{8B4EDE24-69FC-48DC-BDF5-49CEE44A68E4}" type="presOf" srcId="{91A43A0A-8414-424A-BCAD-D4AF0A13641D}" destId="{E2F17D0E-F056-45B0-AFD0-C0511BF68D80}" srcOrd="0" destOrd="0" presId="urn:microsoft.com/office/officeart/2005/8/layout/hierarchy1"/>
    <dgm:cxn modelId="{8BCA3E8A-B438-4952-85EF-025F0447DB32}" type="presOf" srcId="{618B6706-A64B-42E8-ABA6-ED8F49751D0C}" destId="{985E7AD7-7A3D-48BA-B8B6-AEA2EE4BC547}" srcOrd="0" destOrd="0" presId="urn:microsoft.com/office/officeart/2005/8/layout/hierarchy1"/>
    <dgm:cxn modelId="{D9CBD9FE-D096-4B87-86E6-95D25FD2EA11}" srcId="{C955B7E1-2B4D-4A55-ADA0-982EAB18D029}" destId="{2A01E438-6407-4EB4-AA7F-8DB71F39D19B}" srcOrd="1" destOrd="0" parTransId="{D071ABC2-C418-4232-8E51-7C0120A530A4}" sibTransId="{7DCBA274-A3C6-4DD9-9317-AB2016BB2035}"/>
    <dgm:cxn modelId="{141D753C-36D1-4A2E-8F9F-C5E01705871E}" type="presOf" srcId="{AA4F1F17-0815-49C1-B299-7D17F0A2767A}" destId="{FB77C97C-918A-442D-9F1B-96DD46233377}" srcOrd="0" destOrd="0" presId="urn:microsoft.com/office/officeart/2005/8/layout/hierarchy1"/>
    <dgm:cxn modelId="{8B1AB328-4E97-4467-B5FF-CAE35365AC80}" srcId="{0BD2F12C-555C-4767-B1AF-2F2219A165B5}" destId="{F69E65DF-FD5D-4B98-BABC-C9F31F38D785}" srcOrd="1" destOrd="0" parTransId="{56FC2903-4CAA-4DC3-B177-CBB663E949E4}" sibTransId="{BBEC76D4-CD27-470A-AABB-D634A60364F8}"/>
    <dgm:cxn modelId="{64744B07-FA0C-4FFE-B882-6487DDEF396B}" type="presOf" srcId="{BBEDC8B3-ACB5-40EF-B1B1-89082F0ACC52}" destId="{F2DC9D66-62C4-4E54-81DC-D76676AD0810}" srcOrd="0" destOrd="0" presId="urn:microsoft.com/office/officeart/2005/8/layout/hierarchy1"/>
    <dgm:cxn modelId="{12DBA5A1-5CFD-4A5A-B234-6967F90AB808}" srcId="{C955B7E1-2B4D-4A55-ADA0-982EAB18D029}" destId="{45EAD428-92A4-4846-AAAC-C9F0CC853F24}" srcOrd="0" destOrd="0" parTransId="{DD428755-7A35-4666-BC5D-C3EA97817B03}" sibTransId="{35EE40D6-EEB1-4B86-9826-F3152E542323}"/>
    <dgm:cxn modelId="{C91CA31D-7BFF-4F99-AD0E-659716A4D7B1}" type="presOf" srcId="{64558608-8A8F-4EF6-BB3F-DF484B03F763}" destId="{49D4111B-78AC-4873-92AC-2CC1B1538250}" srcOrd="0" destOrd="0" presId="urn:microsoft.com/office/officeart/2005/8/layout/hierarchy1"/>
    <dgm:cxn modelId="{67F01BBD-6F2D-43B1-939C-8BC713B6DE9E}" srcId="{0BD2F12C-555C-4767-B1AF-2F2219A165B5}" destId="{955A6E10-F80A-4D08-92A7-C103D6872EDD}" srcOrd="2" destOrd="0" parTransId="{26C9D8C2-94F7-4C77-82CC-662805B698B4}" sibTransId="{D8271CBF-794F-416A-AF0B-7FEF87D2959A}"/>
    <dgm:cxn modelId="{F17AF425-67B7-4331-A1BD-4491A62A861A}" srcId="{45EAD428-92A4-4846-AAAC-C9F0CC853F24}" destId="{A52924A6-29E0-45BF-9317-38F26AA70782}" srcOrd="2" destOrd="0" parTransId="{249E6E74-E5F1-4C75-8F50-BDAD9C4523D2}" sibTransId="{525DAE5A-67E2-402D-9627-E9402EB37212}"/>
    <dgm:cxn modelId="{BD30E9B1-CE16-4D84-94B9-42DD13F52968}" type="presOf" srcId="{68C6D67A-C2FD-4450-B43E-861D849E3825}" destId="{C10553B7-38D5-4116-A53E-442AAD497316}" srcOrd="0" destOrd="0" presId="urn:microsoft.com/office/officeart/2005/8/layout/hierarchy1"/>
    <dgm:cxn modelId="{F88772DB-396D-4E2D-9D41-3FBDE9C0F7E4}" srcId="{C955B7E1-2B4D-4A55-ADA0-982EAB18D029}" destId="{8A853C4C-503D-4B9B-8A18-A193CC38F231}" srcOrd="2" destOrd="0" parTransId="{E917E90C-68E9-413A-B1E8-C21AA89F36F1}" sibTransId="{52A52E79-9B52-4696-9605-4585AA991F7E}"/>
    <dgm:cxn modelId="{B8062AD9-EA46-472A-8241-F37B9FDEE4FC}" srcId="{45EAD428-92A4-4846-AAAC-C9F0CC853F24}" destId="{6E93A35B-21A5-4C5D-9794-E4F1FE52A66C}" srcOrd="1" destOrd="0" parTransId="{64558608-8A8F-4EF6-BB3F-DF484B03F763}" sibTransId="{84D5E304-A674-43D3-B75F-36E6BED70A6E}"/>
    <dgm:cxn modelId="{4EEAA91D-625B-417A-B194-1F2B96957416}" srcId="{0BD2F12C-555C-4767-B1AF-2F2219A165B5}" destId="{6D6EF64D-7BC0-4171-A74A-C0217410DB5C}" srcOrd="3" destOrd="0" parTransId="{61E41D24-FE98-4C92-9E4C-7CDB92623C4D}" sibTransId="{698E0213-E867-490D-811B-D805EA5DED9D}"/>
    <dgm:cxn modelId="{317B509C-BA7F-4272-9379-0B28B791A7A7}" type="presOf" srcId="{56FC2903-4CAA-4DC3-B177-CBB663E949E4}" destId="{3CFE8A4E-C8F9-4484-9999-6CF8C945D0CA}" srcOrd="0" destOrd="0" presId="urn:microsoft.com/office/officeart/2005/8/layout/hierarchy1"/>
    <dgm:cxn modelId="{894D9450-2E7D-4DFB-BBC7-4C17CB27C10E}" type="presOf" srcId="{8BA89EC3-6E44-4CD1-8115-4FB6AB89A502}" destId="{4BD45EE1-0457-4903-9F4B-12CD695F511B}" srcOrd="0" destOrd="0" presId="urn:microsoft.com/office/officeart/2005/8/layout/hierarchy1"/>
    <dgm:cxn modelId="{CE8FA0FB-D574-4A75-AC9B-49A2DE805A56}" srcId="{45EAD428-92A4-4846-AAAC-C9F0CC853F24}" destId="{0BD2F12C-555C-4767-B1AF-2F2219A165B5}" srcOrd="0" destOrd="0" parTransId="{68C6D67A-C2FD-4450-B43E-861D849E3825}" sibTransId="{BB9D9E7B-FE65-421D-8F53-E6472E9D5775}"/>
    <dgm:cxn modelId="{5C3DDA9F-E00C-40A2-80FE-1A4B575532C9}" type="presOf" srcId="{67F33A78-E9B9-4184-A89F-55FAA9F5D85D}" destId="{F70BC88A-B86D-4950-ADBC-2FF4C06EE568}" srcOrd="0" destOrd="0" presId="urn:microsoft.com/office/officeart/2005/8/layout/hierarchy1"/>
    <dgm:cxn modelId="{D2740BC9-63CD-4499-A8F9-532BEF8FBDA3}" srcId="{0BD2F12C-555C-4767-B1AF-2F2219A165B5}" destId="{D28FC40D-2484-4083-996C-A75E04603721}" srcOrd="5" destOrd="0" parTransId="{C66F7CE8-4257-4B68-9F29-7D5F99F77403}" sibTransId="{7CB3BF85-1C84-4449-A652-F90938BF579E}"/>
    <dgm:cxn modelId="{47B9D500-636E-4B98-9DFB-6B776D2981AB}" srcId="{0BD2F12C-555C-4767-B1AF-2F2219A165B5}" destId="{618B6706-A64B-42E8-ABA6-ED8F49751D0C}" srcOrd="4" destOrd="0" parTransId="{351D9B51-8DD1-4880-B94C-3995476A1202}" sibTransId="{11EC14AD-B402-432E-91CA-7E71CA7AB5D1}"/>
    <dgm:cxn modelId="{6E68F3F7-AE91-4F92-8168-DC977A8F2685}" type="presOf" srcId="{B2067256-7388-445D-9D55-101B6834CFFC}" destId="{39EA5B6E-FC86-42CE-B8A4-05479E8724A1}" srcOrd="0" destOrd="0" presId="urn:microsoft.com/office/officeart/2005/8/layout/hierarchy1"/>
    <dgm:cxn modelId="{A46E60B6-D395-4FB7-9D74-7B7DBEDB047A}" srcId="{C955B7E1-2B4D-4A55-ADA0-982EAB18D029}" destId="{BBEDC8B3-ACB5-40EF-B1B1-89082F0ACC52}" srcOrd="6" destOrd="0" parTransId="{C1DDDAC8-F58A-4E5C-B84F-A4940FEA2706}" sibTransId="{C1E59B3F-7A51-44D6-AAC3-63742EC35B70}"/>
    <dgm:cxn modelId="{753BE292-7F2E-4C32-BF2E-D5464C104621}" type="presOf" srcId="{9BCA6B58-0301-4AAD-8485-0E4637B20BCA}" destId="{37D379CD-501E-4444-B75A-AB31BC395DFF}" srcOrd="0" destOrd="0" presId="urn:microsoft.com/office/officeart/2005/8/layout/hierarchy1"/>
    <dgm:cxn modelId="{A4354981-CC8C-417E-8FAD-637B33A4FD78}" type="presOf" srcId="{53581BB3-33AB-48EF-943B-BA14255E9956}" destId="{4B904383-51B4-442C-8BAA-049FB025BD62}" srcOrd="0" destOrd="0" presId="urn:microsoft.com/office/officeart/2005/8/layout/hierarchy1"/>
    <dgm:cxn modelId="{BF357B43-6C1A-43C1-91FC-9569ACF48616}" type="presOf" srcId="{F69E65DF-FD5D-4B98-BABC-C9F31F38D785}" destId="{C0AE272F-8DFD-40F8-BE5D-B2E5E44ADE90}" srcOrd="0" destOrd="0" presId="urn:microsoft.com/office/officeart/2005/8/layout/hierarchy1"/>
    <dgm:cxn modelId="{680CE820-74A5-4BBE-9491-ED972640B737}" srcId="{C955B7E1-2B4D-4A55-ADA0-982EAB18D029}" destId="{FF3E271D-CC8A-4278-B6F1-A44F24B86430}" srcOrd="3" destOrd="0" parTransId="{8BA89EC3-6E44-4CD1-8115-4FB6AB89A502}" sibTransId="{0F1DF424-3ED6-4AF2-AD2F-917B9DFC9C56}"/>
    <dgm:cxn modelId="{65A0D9BA-29B6-4AA8-B592-DDF749B81492}" type="presOf" srcId="{6E93A35B-21A5-4C5D-9794-E4F1FE52A66C}" destId="{1EC13654-31F1-4D16-B20C-E1EBC0766E5F}" srcOrd="0" destOrd="0" presId="urn:microsoft.com/office/officeart/2005/8/layout/hierarchy1"/>
    <dgm:cxn modelId="{368997D2-3335-486B-9D8D-21EB67F58C61}" type="presOf" srcId="{C955B7E1-2B4D-4A55-ADA0-982EAB18D029}" destId="{1839FFD7-D48C-45B9-9535-334E22E933F4}" srcOrd="0" destOrd="0" presId="urn:microsoft.com/office/officeart/2005/8/layout/hierarchy1"/>
    <dgm:cxn modelId="{32038406-4614-4F5F-B6D3-31D25AB1FFE2}" srcId="{53581BB3-33AB-48EF-943B-BA14255E9956}" destId="{C955B7E1-2B4D-4A55-ADA0-982EAB18D029}" srcOrd="0" destOrd="0" parTransId="{B2067256-7388-445D-9D55-101B6834CFFC}" sibTransId="{36D61491-4B4B-468D-9249-DB18CF0FFF59}"/>
    <dgm:cxn modelId="{7253987D-06D2-4ED2-AED2-2F1673CAF5CF}" srcId="{C955B7E1-2B4D-4A55-ADA0-982EAB18D029}" destId="{91A43A0A-8414-424A-BCAD-D4AF0A13641D}" srcOrd="4" destOrd="0" parTransId="{0C91625E-82D5-4DC9-A723-851975538C3A}" sibTransId="{DC28FF94-7C95-4CF1-AAC4-5DC9655880EB}"/>
    <dgm:cxn modelId="{FABF478B-6AA6-4F6F-8491-16AA2E05E0CD}" type="presOf" srcId="{955A6E10-F80A-4D08-92A7-C103D6872EDD}" destId="{29AC5F0F-0486-4A08-B7D2-70F0EE0F5656}" srcOrd="0" destOrd="0" presId="urn:microsoft.com/office/officeart/2005/8/layout/hierarchy1"/>
    <dgm:cxn modelId="{D6ECFD1D-3B23-4A34-BBD6-27110AFD8827}" type="presOf" srcId="{FF3E271D-CC8A-4278-B6F1-A44F24B86430}" destId="{2E03DE64-3C09-4BF2-8C8B-9E27CD3B4F3B}" srcOrd="0" destOrd="0" presId="urn:microsoft.com/office/officeart/2005/8/layout/hierarchy1"/>
    <dgm:cxn modelId="{2A255038-5905-4105-9116-09BF0C0B6EDB}" type="presOf" srcId="{D071ABC2-C418-4232-8E51-7C0120A530A4}" destId="{EFF1D555-B665-47CF-B4B5-9EA99F579025}" srcOrd="0" destOrd="0" presId="urn:microsoft.com/office/officeart/2005/8/layout/hierarchy1"/>
    <dgm:cxn modelId="{E6749D10-6782-40D5-ACF8-093873EEA976}" type="presOf" srcId="{8A853C4C-503D-4B9B-8A18-A193CC38F231}" destId="{2FF0B467-1275-4C91-BAAD-3E205F3FF3BB}" srcOrd="0" destOrd="0" presId="urn:microsoft.com/office/officeart/2005/8/layout/hierarchy1"/>
    <dgm:cxn modelId="{0BB02723-8CD2-4EB5-9B10-F7025B69A763}" srcId="{C955B7E1-2B4D-4A55-ADA0-982EAB18D029}" destId="{D763A97A-6A5B-42F2-BF5C-4CFB8AF99CE0}" srcOrd="7" destOrd="0" parTransId="{867E1F92-14DF-488B-AC4D-ECE0366AFD01}" sibTransId="{DCDA5023-A12B-407B-B4D6-ED658A492B5C}"/>
    <dgm:cxn modelId="{08336CEF-8AF4-40CD-B72E-E03D257A643E}" type="presOf" srcId="{53FA5109-B8A6-4E90-A28A-EB117D4C1668}" destId="{B59C3244-E645-4954-8CEB-9AC5B568E7BB}" srcOrd="0" destOrd="0" presId="urn:microsoft.com/office/officeart/2005/8/layout/hierarchy1"/>
    <dgm:cxn modelId="{C97627C1-16A4-4AA6-A5EE-B4C72E4A034C}" type="presOf" srcId="{DD428755-7A35-4666-BC5D-C3EA97817B03}" destId="{7EA9A066-AB08-493C-83D1-2B35B0234BD4}" srcOrd="0" destOrd="0" presId="urn:microsoft.com/office/officeart/2005/8/layout/hierarchy1"/>
    <dgm:cxn modelId="{B2412C93-1A88-4ED9-91E8-0078CDB7E88C}" srcId="{AA4F1F17-0815-49C1-B299-7D17F0A2767A}" destId="{53581BB3-33AB-48EF-943B-BA14255E9956}" srcOrd="0" destOrd="0" parTransId="{03EEC5DE-7063-4845-8771-86052F849FC1}" sibTransId="{A18B46EA-BCE6-4D55-BF26-83E233A7B23B}"/>
    <dgm:cxn modelId="{5F803B8E-C509-40D3-A3FA-DF7117DFD0D8}" type="presOf" srcId="{D28FC40D-2484-4083-996C-A75E04603721}" destId="{77140CFE-B448-40C0-B9DB-2ED951516B48}" srcOrd="0" destOrd="0" presId="urn:microsoft.com/office/officeart/2005/8/layout/hierarchy1"/>
    <dgm:cxn modelId="{2AF8DFFE-6515-4838-BB26-0C2841D2A245}" type="presOf" srcId="{C66F7CE8-4257-4B68-9F29-7D5F99F77403}" destId="{D48A3A5E-A554-4E82-B7AB-187DB1139F53}" srcOrd="0" destOrd="0" presId="urn:microsoft.com/office/officeart/2005/8/layout/hierarchy1"/>
    <dgm:cxn modelId="{CD827656-86AB-4687-A4CA-28551A61F920}" srcId="{45EAD428-92A4-4846-AAAC-C9F0CC853F24}" destId="{95FC7FAC-C214-497A-AD67-655E58358166}" srcOrd="4" destOrd="0" parTransId="{999691A4-D3AA-43B5-8885-90A1B78A8B20}" sibTransId="{7DAE4E87-7C6E-46AE-B2BD-D3DD83E585DE}"/>
    <dgm:cxn modelId="{84239F40-959C-4D67-A704-D5A71F347279}" type="presOf" srcId="{867E1F92-14DF-488B-AC4D-ECE0366AFD01}" destId="{7C381F79-C0F0-4542-B4C0-EFC53574F6B2}" srcOrd="0" destOrd="0" presId="urn:microsoft.com/office/officeart/2005/8/layout/hierarchy1"/>
    <dgm:cxn modelId="{0E2B3B03-C28B-49A5-AAE2-5F141D4868DF}" type="presOf" srcId="{999691A4-D3AA-43B5-8885-90A1B78A8B20}" destId="{896B392C-B7EF-4B25-9BA2-CDAD4C167B4A}" srcOrd="0" destOrd="0" presId="urn:microsoft.com/office/officeart/2005/8/layout/hierarchy1"/>
    <dgm:cxn modelId="{E993C845-F9A2-431D-8666-D2107C86C80B}" type="presOf" srcId="{D763A97A-6A5B-42F2-BF5C-4CFB8AF99CE0}" destId="{3C608B08-0D62-4AE0-AA28-0C898C250EAF}" srcOrd="0" destOrd="0" presId="urn:microsoft.com/office/officeart/2005/8/layout/hierarchy1"/>
    <dgm:cxn modelId="{DBEF1AD3-9DA9-4B38-BF35-D19380193083}" type="presOf" srcId="{5E72BF55-FDA8-4608-8D2E-68F51A595181}" destId="{6EE7BACD-6A76-4D81-83D3-563845210B4F}" srcOrd="0" destOrd="0" presId="urn:microsoft.com/office/officeart/2005/8/layout/hierarchy1"/>
    <dgm:cxn modelId="{8F8C9F7A-27B8-43AB-84CA-A02A55D92B94}" type="presOf" srcId="{2A01E438-6407-4EB4-AA7F-8DB71F39D19B}" destId="{FC1F1804-9A6C-4F88-9288-9BF620479AEA}" srcOrd="0" destOrd="0" presId="urn:microsoft.com/office/officeart/2005/8/layout/hierarchy1"/>
    <dgm:cxn modelId="{0EF475D8-BBAB-4D7E-AE5B-7135E99614AE}" type="presOf" srcId="{0C91625E-82D5-4DC9-A723-851975538C3A}" destId="{EE897360-8368-48D2-B2E6-1593008BCB07}" srcOrd="0" destOrd="0" presId="urn:microsoft.com/office/officeart/2005/8/layout/hierarchy1"/>
    <dgm:cxn modelId="{9A990013-76C6-4BA3-A8EF-D105C68528E4}" type="presOf" srcId="{26C9D8C2-94F7-4C77-82CC-662805B698B4}" destId="{16F556B5-F4F4-42AB-911F-AAB9E2B81D9D}" srcOrd="0" destOrd="0" presId="urn:microsoft.com/office/officeart/2005/8/layout/hierarchy1"/>
    <dgm:cxn modelId="{C35B771E-EDAB-438E-9345-766813CE40BA}" type="presOf" srcId="{C1DDDAC8-F58A-4E5C-B84F-A4940FEA2706}" destId="{2B1AC6C5-92CE-49A6-BC91-22595DB177CF}" srcOrd="0" destOrd="0" presId="urn:microsoft.com/office/officeart/2005/8/layout/hierarchy1"/>
    <dgm:cxn modelId="{C3D381F9-9274-420F-9CAD-4083A765DEDE}" type="presOf" srcId="{E917E90C-68E9-413A-B1E8-C21AA89F36F1}" destId="{5012DCCD-A7DA-419B-BDB1-DD91EBC7D9AA}" srcOrd="0" destOrd="0" presId="urn:microsoft.com/office/officeart/2005/8/layout/hierarchy1"/>
    <dgm:cxn modelId="{F13E048F-9C13-43B6-83CC-65CF4BA55C4E}" srcId="{0BD2F12C-555C-4767-B1AF-2F2219A165B5}" destId="{9BCA6B58-0301-4AAD-8485-0E4637B20BCA}" srcOrd="0" destOrd="0" parTransId="{D983150F-464F-4B5E-AF30-6D48458DF5DD}" sibTransId="{7982570A-ACFE-49DE-8904-CDC96C214E4C}"/>
    <dgm:cxn modelId="{D1FE27E3-D296-4AE6-B8A7-A347B76BDA8D}" type="presOf" srcId="{D983150F-464F-4B5E-AF30-6D48458DF5DD}" destId="{A3DA591A-19B3-4048-8F3F-001BC0AD948B}" srcOrd="0" destOrd="0" presId="urn:microsoft.com/office/officeart/2005/8/layout/hierarchy1"/>
    <dgm:cxn modelId="{15C76470-51C8-4EB4-9D39-B20F4AB75622}" type="presOf" srcId="{61E41D24-FE98-4C92-9E4C-7CDB92623C4D}" destId="{E696331E-CD34-4DEE-9D7E-8F3D60AEB173}" srcOrd="0" destOrd="0" presId="urn:microsoft.com/office/officeart/2005/8/layout/hierarchy1"/>
    <dgm:cxn modelId="{E064C7AC-61A9-45D4-9B3B-0B7E7DACB3F4}" type="presOf" srcId="{A52924A6-29E0-45BF-9317-38F26AA70782}" destId="{4C682CC3-0764-4C0F-95F9-9E3E6B278A2E}" srcOrd="0" destOrd="0" presId="urn:microsoft.com/office/officeart/2005/8/layout/hierarchy1"/>
    <dgm:cxn modelId="{9C5A8F97-BF66-4B61-B249-A387C6F977E1}" type="presParOf" srcId="{FB77C97C-918A-442D-9F1B-96DD46233377}" destId="{123AFC9F-B959-424C-B41C-E8D90B003336}" srcOrd="0" destOrd="0" presId="urn:microsoft.com/office/officeart/2005/8/layout/hierarchy1"/>
    <dgm:cxn modelId="{C6CC0665-AB3D-4D2A-8E84-D178965B2449}" type="presParOf" srcId="{123AFC9F-B959-424C-B41C-E8D90B003336}" destId="{FBF6FCE3-5E81-4F57-86E0-98E15CEB491D}" srcOrd="0" destOrd="0" presId="urn:microsoft.com/office/officeart/2005/8/layout/hierarchy1"/>
    <dgm:cxn modelId="{32FB7404-A87D-4AD4-A263-608240B55148}" type="presParOf" srcId="{FBF6FCE3-5E81-4F57-86E0-98E15CEB491D}" destId="{39C7A4EE-A716-4564-8BB4-3D2AEA9C88E5}" srcOrd="0" destOrd="0" presId="urn:microsoft.com/office/officeart/2005/8/layout/hierarchy1"/>
    <dgm:cxn modelId="{41A5875B-A450-48E7-A0B1-552E396764A1}" type="presParOf" srcId="{FBF6FCE3-5E81-4F57-86E0-98E15CEB491D}" destId="{4B904383-51B4-442C-8BAA-049FB025BD62}" srcOrd="1" destOrd="0" presId="urn:microsoft.com/office/officeart/2005/8/layout/hierarchy1"/>
    <dgm:cxn modelId="{BD24D3AB-7254-47D1-9F4E-454EC89D1DB6}" type="presParOf" srcId="{123AFC9F-B959-424C-B41C-E8D90B003336}" destId="{A00C41EC-8826-4A72-B2E1-6FB807F2774C}" srcOrd="1" destOrd="0" presId="urn:microsoft.com/office/officeart/2005/8/layout/hierarchy1"/>
    <dgm:cxn modelId="{19D9C039-769D-4DDF-A833-782CF8F858B9}" type="presParOf" srcId="{A00C41EC-8826-4A72-B2E1-6FB807F2774C}" destId="{39EA5B6E-FC86-42CE-B8A4-05479E8724A1}" srcOrd="0" destOrd="0" presId="urn:microsoft.com/office/officeart/2005/8/layout/hierarchy1"/>
    <dgm:cxn modelId="{19D3FB81-A3D1-41CD-9895-40E54AC125B8}" type="presParOf" srcId="{A00C41EC-8826-4A72-B2E1-6FB807F2774C}" destId="{D2F5ECA7-4B96-4078-8699-F859E837801A}" srcOrd="1" destOrd="0" presId="urn:microsoft.com/office/officeart/2005/8/layout/hierarchy1"/>
    <dgm:cxn modelId="{48FD80D8-6E37-497F-AECE-00FBFBCFB652}" type="presParOf" srcId="{D2F5ECA7-4B96-4078-8699-F859E837801A}" destId="{46E4531D-AE42-4E42-83EB-C0188080B8A6}" srcOrd="0" destOrd="0" presId="urn:microsoft.com/office/officeart/2005/8/layout/hierarchy1"/>
    <dgm:cxn modelId="{277316A7-4DE0-4B6F-8E86-73865538EE37}" type="presParOf" srcId="{46E4531D-AE42-4E42-83EB-C0188080B8A6}" destId="{8D3C8D96-A5DB-4DD5-876C-5C7C29E60630}" srcOrd="0" destOrd="0" presId="urn:microsoft.com/office/officeart/2005/8/layout/hierarchy1"/>
    <dgm:cxn modelId="{8D989051-18BC-4868-AC80-21455CD96B5C}" type="presParOf" srcId="{46E4531D-AE42-4E42-83EB-C0188080B8A6}" destId="{1839FFD7-D48C-45B9-9535-334E22E933F4}" srcOrd="1" destOrd="0" presId="urn:microsoft.com/office/officeart/2005/8/layout/hierarchy1"/>
    <dgm:cxn modelId="{FB87C317-52AB-4216-BF0C-594F84D663BE}" type="presParOf" srcId="{D2F5ECA7-4B96-4078-8699-F859E837801A}" destId="{5DA51022-0A1E-4D62-AEB5-9B25A1D88EAB}" srcOrd="1" destOrd="0" presId="urn:microsoft.com/office/officeart/2005/8/layout/hierarchy1"/>
    <dgm:cxn modelId="{842D0B5B-B53A-4D6F-9E3F-6ED04F4706EF}" type="presParOf" srcId="{5DA51022-0A1E-4D62-AEB5-9B25A1D88EAB}" destId="{7EA9A066-AB08-493C-83D1-2B35B0234BD4}" srcOrd="0" destOrd="0" presId="urn:microsoft.com/office/officeart/2005/8/layout/hierarchy1"/>
    <dgm:cxn modelId="{A40DBF51-C765-49E6-81D9-754B66446B00}" type="presParOf" srcId="{5DA51022-0A1E-4D62-AEB5-9B25A1D88EAB}" destId="{065EDD04-1DAF-4F5F-90D8-57BEDB922652}" srcOrd="1" destOrd="0" presId="urn:microsoft.com/office/officeart/2005/8/layout/hierarchy1"/>
    <dgm:cxn modelId="{AED0F029-AD0B-47D8-9302-84213EFC4820}" type="presParOf" srcId="{065EDD04-1DAF-4F5F-90D8-57BEDB922652}" destId="{F3098258-A07D-4E63-B0F3-6F0E3777DE0A}" srcOrd="0" destOrd="0" presId="urn:microsoft.com/office/officeart/2005/8/layout/hierarchy1"/>
    <dgm:cxn modelId="{FA537D83-AEB4-4C9C-A0A2-7AD084C0F7EE}" type="presParOf" srcId="{F3098258-A07D-4E63-B0F3-6F0E3777DE0A}" destId="{1E546248-C303-4E8A-8100-93A9D98D5AE9}" srcOrd="0" destOrd="0" presId="urn:microsoft.com/office/officeart/2005/8/layout/hierarchy1"/>
    <dgm:cxn modelId="{2455AED8-4E41-47F7-A1C9-733C6904CDF2}" type="presParOf" srcId="{F3098258-A07D-4E63-B0F3-6F0E3777DE0A}" destId="{CE5760B9-3823-41C5-837E-9DE996FE3588}" srcOrd="1" destOrd="0" presId="urn:microsoft.com/office/officeart/2005/8/layout/hierarchy1"/>
    <dgm:cxn modelId="{816B3546-AC63-4BC0-A0B3-B443A056E76D}" type="presParOf" srcId="{065EDD04-1DAF-4F5F-90D8-57BEDB922652}" destId="{AF21A55A-BAC2-47BD-9AAD-1550421244AE}" srcOrd="1" destOrd="0" presId="urn:microsoft.com/office/officeart/2005/8/layout/hierarchy1"/>
    <dgm:cxn modelId="{37673C19-16F2-4443-97F2-509D4799B554}" type="presParOf" srcId="{AF21A55A-BAC2-47BD-9AAD-1550421244AE}" destId="{C10553B7-38D5-4116-A53E-442AAD497316}" srcOrd="0" destOrd="0" presId="urn:microsoft.com/office/officeart/2005/8/layout/hierarchy1"/>
    <dgm:cxn modelId="{25479D13-C6E3-47A1-BBAF-E68EAB49D83A}" type="presParOf" srcId="{AF21A55A-BAC2-47BD-9AAD-1550421244AE}" destId="{E31D3994-3C03-4F39-9BAA-7A6BE3FFF757}" srcOrd="1" destOrd="0" presId="urn:microsoft.com/office/officeart/2005/8/layout/hierarchy1"/>
    <dgm:cxn modelId="{FDE9CBD6-187E-47FE-9B89-97CDAB4B90D5}" type="presParOf" srcId="{E31D3994-3C03-4F39-9BAA-7A6BE3FFF757}" destId="{DE5C7FD8-2FF9-4AAC-9E0F-0B71BA78BEB2}" srcOrd="0" destOrd="0" presId="urn:microsoft.com/office/officeart/2005/8/layout/hierarchy1"/>
    <dgm:cxn modelId="{D223B0D1-F51D-4AE2-BC0D-277DD2974E71}" type="presParOf" srcId="{DE5C7FD8-2FF9-4AAC-9E0F-0B71BA78BEB2}" destId="{5B8033A0-740F-4D4A-B162-C15F73B7AE0A}" srcOrd="0" destOrd="0" presId="urn:microsoft.com/office/officeart/2005/8/layout/hierarchy1"/>
    <dgm:cxn modelId="{C3C43CCC-93AE-40DC-A30B-5B71647C1166}" type="presParOf" srcId="{DE5C7FD8-2FF9-4AAC-9E0F-0B71BA78BEB2}" destId="{390F938B-787C-42F9-8D62-68994F3B37C5}" srcOrd="1" destOrd="0" presId="urn:microsoft.com/office/officeart/2005/8/layout/hierarchy1"/>
    <dgm:cxn modelId="{B2E7F9D8-DECD-4CD4-85FD-B476C91BD4FA}" type="presParOf" srcId="{E31D3994-3C03-4F39-9BAA-7A6BE3FFF757}" destId="{3EE07408-10D9-4643-9DF5-EA8BF01CD638}" srcOrd="1" destOrd="0" presId="urn:microsoft.com/office/officeart/2005/8/layout/hierarchy1"/>
    <dgm:cxn modelId="{226C45BC-CCC9-4929-89C8-C744945EF834}" type="presParOf" srcId="{3EE07408-10D9-4643-9DF5-EA8BF01CD638}" destId="{A3DA591A-19B3-4048-8F3F-001BC0AD948B}" srcOrd="0" destOrd="0" presId="urn:microsoft.com/office/officeart/2005/8/layout/hierarchy1"/>
    <dgm:cxn modelId="{FED6E610-E8CA-4BD4-8045-45C707388C93}" type="presParOf" srcId="{3EE07408-10D9-4643-9DF5-EA8BF01CD638}" destId="{66915603-34A1-42DD-9E33-6A54C520F072}" srcOrd="1" destOrd="0" presId="urn:microsoft.com/office/officeart/2005/8/layout/hierarchy1"/>
    <dgm:cxn modelId="{2650DDA2-EFD5-4818-91D4-C4E243BBD58A}" type="presParOf" srcId="{66915603-34A1-42DD-9E33-6A54C520F072}" destId="{CC5B2042-6CAA-492C-B19F-4960B7594910}" srcOrd="0" destOrd="0" presId="urn:microsoft.com/office/officeart/2005/8/layout/hierarchy1"/>
    <dgm:cxn modelId="{4D51C04F-F304-4C0D-811B-E9816AACABC4}" type="presParOf" srcId="{CC5B2042-6CAA-492C-B19F-4960B7594910}" destId="{E74C94D3-5A0F-43F9-845A-F79DF496FFAE}" srcOrd="0" destOrd="0" presId="urn:microsoft.com/office/officeart/2005/8/layout/hierarchy1"/>
    <dgm:cxn modelId="{709D84DA-3BC9-4FCB-B000-40ED15EE2AE1}" type="presParOf" srcId="{CC5B2042-6CAA-492C-B19F-4960B7594910}" destId="{37D379CD-501E-4444-B75A-AB31BC395DFF}" srcOrd="1" destOrd="0" presId="urn:microsoft.com/office/officeart/2005/8/layout/hierarchy1"/>
    <dgm:cxn modelId="{F37FBAF3-A415-4483-92FE-7A5D1ECBA92E}" type="presParOf" srcId="{66915603-34A1-42DD-9E33-6A54C520F072}" destId="{D8709101-ED4A-4F64-9C7B-0AC131F13DD8}" srcOrd="1" destOrd="0" presId="urn:microsoft.com/office/officeart/2005/8/layout/hierarchy1"/>
    <dgm:cxn modelId="{330545E3-2D88-4757-8390-A61B140C7F67}" type="presParOf" srcId="{3EE07408-10D9-4643-9DF5-EA8BF01CD638}" destId="{3CFE8A4E-C8F9-4484-9999-6CF8C945D0CA}" srcOrd="2" destOrd="0" presId="urn:microsoft.com/office/officeart/2005/8/layout/hierarchy1"/>
    <dgm:cxn modelId="{63C82349-D943-4028-9FD2-614630B2CF9F}" type="presParOf" srcId="{3EE07408-10D9-4643-9DF5-EA8BF01CD638}" destId="{FEFD8874-2C36-4550-9EB2-2D9EFE45A4BC}" srcOrd="3" destOrd="0" presId="urn:microsoft.com/office/officeart/2005/8/layout/hierarchy1"/>
    <dgm:cxn modelId="{A076127B-C48A-4C59-AA82-FBDE062CC3CC}" type="presParOf" srcId="{FEFD8874-2C36-4550-9EB2-2D9EFE45A4BC}" destId="{21D38157-92D7-4C63-AB10-B54DBE6E91D4}" srcOrd="0" destOrd="0" presId="urn:microsoft.com/office/officeart/2005/8/layout/hierarchy1"/>
    <dgm:cxn modelId="{648C776C-EB0D-4868-81CF-4B63722804DD}" type="presParOf" srcId="{21D38157-92D7-4C63-AB10-B54DBE6E91D4}" destId="{96F5CACA-300F-4096-9DC2-A2DA64D9DFCD}" srcOrd="0" destOrd="0" presId="urn:microsoft.com/office/officeart/2005/8/layout/hierarchy1"/>
    <dgm:cxn modelId="{6B5DA158-7B32-4B58-B1C0-EBA6F8D133AA}" type="presParOf" srcId="{21D38157-92D7-4C63-AB10-B54DBE6E91D4}" destId="{C0AE272F-8DFD-40F8-BE5D-B2E5E44ADE90}" srcOrd="1" destOrd="0" presId="urn:microsoft.com/office/officeart/2005/8/layout/hierarchy1"/>
    <dgm:cxn modelId="{4D71DA10-1E0B-44E5-83F8-330D1BFE6FC0}" type="presParOf" srcId="{FEFD8874-2C36-4550-9EB2-2D9EFE45A4BC}" destId="{04E024EB-BB6C-4D9F-827D-BE673D15E802}" srcOrd="1" destOrd="0" presId="urn:microsoft.com/office/officeart/2005/8/layout/hierarchy1"/>
    <dgm:cxn modelId="{F8565F8F-D7A9-4705-AECD-130206C672C2}" type="presParOf" srcId="{3EE07408-10D9-4643-9DF5-EA8BF01CD638}" destId="{16F556B5-F4F4-42AB-911F-AAB9E2B81D9D}" srcOrd="4" destOrd="0" presId="urn:microsoft.com/office/officeart/2005/8/layout/hierarchy1"/>
    <dgm:cxn modelId="{CFBB6A0E-00BB-4F9D-AD36-8D6609114AF3}" type="presParOf" srcId="{3EE07408-10D9-4643-9DF5-EA8BF01CD638}" destId="{551679B7-5BE1-4303-B581-1F043B8F3697}" srcOrd="5" destOrd="0" presId="urn:microsoft.com/office/officeart/2005/8/layout/hierarchy1"/>
    <dgm:cxn modelId="{AEE0950C-F508-473C-AB46-CD85D78A8C85}" type="presParOf" srcId="{551679B7-5BE1-4303-B581-1F043B8F3697}" destId="{9D64CC43-0AC1-43DC-B28C-0D06AAF8E7DC}" srcOrd="0" destOrd="0" presId="urn:microsoft.com/office/officeart/2005/8/layout/hierarchy1"/>
    <dgm:cxn modelId="{66E94721-6D66-438D-B059-EFBC5EBDAE37}" type="presParOf" srcId="{9D64CC43-0AC1-43DC-B28C-0D06AAF8E7DC}" destId="{8FF539B4-B7E6-401C-9B42-D014768CC5E4}" srcOrd="0" destOrd="0" presId="urn:microsoft.com/office/officeart/2005/8/layout/hierarchy1"/>
    <dgm:cxn modelId="{A8ED6049-AB32-4EDA-B2B6-590347399036}" type="presParOf" srcId="{9D64CC43-0AC1-43DC-B28C-0D06AAF8E7DC}" destId="{29AC5F0F-0486-4A08-B7D2-70F0EE0F5656}" srcOrd="1" destOrd="0" presId="urn:microsoft.com/office/officeart/2005/8/layout/hierarchy1"/>
    <dgm:cxn modelId="{7899CF50-C49B-4E86-90B7-427A959460ED}" type="presParOf" srcId="{551679B7-5BE1-4303-B581-1F043B8F3697}" destId="{D90F16CF-1DCC-4E96-8ED7-3B2F3B68F660}" srcOrd="1" destOrd="0" presId="urn:microsoft.com/office/officeart/2005/8/layout/hierarchy1"/>
    <dgm:cxn modelId="{8DF0F84A-B5E2-4BA8-A166-11BBD7ECA985}" type="presParOf" srcId="{3EE07408-10D9-4643-9DF5-EA8BF01CD638}" destId="{E696331E-CD34-4DEE-9D7E-8F3D60AEB173}" srcOrd="6" destOrd="0" presId="urn:microsoft.com/office/officeart/2005/8/layout/hierarchy1"/>
    <dgm:cxn modelId="{1E80B9D2-2AC8-4030-B83A-E9E92571C311}" type="presParOf" srcId="{3EE07408-10D9-4643-9DF5-EA8BF01CD638}" destId="{92E4561E-CDC3-47A6-92F1-10D48C7CC4E4}" srcOrd="7" destOrd="0" presId="urn:microsoft.com/office/officeart/2005/8/layout/hierarchy1"/>
    <dgm:cxn modelId="{AE46B7F5-74A4-4A3C-A346-F383EEC0DC78}" type="presParOf" srcId="{92E4561E-CDC3-47A6-92F1-10D48C7CC4E4}" destId="{F9386882-1344-4A03-8F8E-A43EBB976769}" srcOrd="0" destOrd="0" presId="urn:microsoft.com/office/officeart/2005/8/layout/hierarchy1"/>
    <dgm:cxn modelId="{91F77D31-149C-46F7-A4B7-3049A79E55DD}" type="presParOf" srcId="{F9386882-1344-4A03-8F8E-A43EBB976769}" destId="{9E718559-3BA5-4524-A719-9F97BEFDD96B}" srcOrd="0" destOrd="0" presId="urn:microsoft.com/office/officeart/2005/8/layout/hierarchy1"/>
    <dgm:cxn modelId="{9E9235EB-9EB3-4E9F-A589-5B7B870C650C}" type="presParOf" srcId="{F9386882-1344-4A03-8F8E-A43EBB976769}" destId="{7CAB67AE-E007-4E8D-BA94-3E02509256A0}" srcOrd="1" destOrd="0" presId="urn:microsoft.com/office/officeart/2005/8/layout/hierarchy1"/>
    <dgm:cxn modelId="{CE75B66D-C5D4-4FF0-8070-1A1E11862BA5}" type="presParOf" srcId="{92E4561E-CDC3-47A6-92F1-10D48C7CC4E4}" destId="{887114AB-9782-4A5B-806C-B032A362647D}" srcOrd="1" destOrd="0" presId="urn:microsoft.com/office/officeart/2005/8/layout/hierarchy1"/>
    <dgm:cxn modelId="{222D25AF-D8E6-40EF-931F-63133322E530}" type="presParOf" srcId="{3EE07408-10D9-4643-9DF5-EA8BF01CD638}" destId="{9FE1258E-D385-4B76-B48B-84C8B339CB02}" srcOrd="8" destOrd="0" presId="urn:microsoft.com/office/officeart/2005/8/layout/hierarchy1"/>
    <dgm:cxn modelId="{A7878AD1-6416-4D9D-99B4-4B9D3C639551}" type="presParOf" srcId="{3EE07408-10D9-4643-9DF5-EA8BF01CD638}" destId="{35EC1EE5-F542-48AE-AD78-B7BD092972F9}" srcOrd="9" destOrd="0" presId="urn:microsoft.com/office/officeart/2005/8/layout/hierarchy1"/>
    <dgm:cxn modelId="{511EF159-80E8-4D4E-94CD-7B86FB0F025E}" type="presParOf" srcId="{35EC1EE5-F542-48AE-AD78-B7BD092972F9}" destId="{FCEDCF7A-6732-440F-8155-064A6851EC4C}" srcOrd="0" destOrd="0" presId="urn:microsoft.com/office/officeart/2005/8/layout/hierarchy1"/>
    <dgm:cxn modelId="{D331CB74-C579-4623-9E29-F16CB8AF0AF2}" type="presParOf" srcId="{FCEDCF7A-6732-440F-8155-064A6851EC4C}" destId="{215DCB44-A5C1-4EBD-B476-0F9A09518C6B}" srcOrd="0" destOrd="0" presId="urn:microsoft.com/office/officeart/2005/8/layout/hierarchy1"/>
    <dgm:cxn modelId="{B7D1A8DD-3BC0-46CA-9A36-B4EC9A5342EC}" type="presParOf" srcId="{FCEDCF7A-6732-440F-8155-064A6851EC4C}" destId="{985E7AD7-7A3D-48BA-B8B6-AEA2EE4BC547}" srcOrd="1" destOrd="0" presId="urn:microsoft.com/office/officeart/2005/8/layout/hierarchy1"/>
    <dgm:cxn modelId="{496A2572-134C-4B3F-A9CA-BE5BE4E17EA0}" type="presParOf" srcId="{35EC1EE5-F542-48AE-AD78-B7BD092972F9}" destId="{9BE29536-2F08-45D5-8885-0917BDE0742D}" srcOrd="1" destOrd="0" presId="urn:microsoft.com/office/officeart/2005/8/layout/hierarchy1"/>
    <dgm:cxn modelId="{6F795840-E513-4D21-9D71-D67A7BDE3E32}" type="presParOf" srcId="{3EE07408-10D9-4643-9DF5-EA8BF01CD638}" destId="{D48A3A5E-A554-4E82-B7AB-187DB1139F53}" srcOrd="10" destOrd="0" presId="urn:microsoft.com/office/officeart/2005/8/layout/hierarchy1"/>
    <dgm:cxn modelId="{555B4B07-9C6F-46BD-AE68-0E2082DA28A0}" type="presParOf" srcId="{3EE07408-10D9-4643-9DF5-EA8BF01CD638}" destId="{725609EF-F036-48CB-A90C-E4E3B21F193E}" srcOrd="11" destOrd="0" presId="urn:microsoft.com/office/officeart/2005/8/layout/hierarchy1"/>
    <dgm:cxn modelId="{295D2274-3484-4641-A61E-0FB8AF9BC48C}" type="presParOf" srcId="{725609EF-F036-48CB-A90C-E4E3B21F193E}" destId="{7D9F7E45-E5A4-40D3-8DAC-F4AB0ED6E021}" srcOrd="0" destOrd="0" presId="urn:microsoft.com/office/officeart/2005/8/layout/hierarchy1"/>
    <dgm:cxn modelId="{B00FECC1-BFDA-4131-8D79-CC83D2EF1C94}" type="presParOf" srcId="{7D9F7E45-E5A4-40D3-8DAC-F4AB0ED6E021}" destId="{464C2FAD-DF66-4D57-B7FB-0C3150033559}" srcOrd="0" destOrd="0" presId="urn:microsoft.com/office/officeart/2005/8/layout/hierarchy1"/>
    <dgm:cxn modelId="{6D3C7383-0E13-425B-9823-DE221B636046}" type="presParOf" srcId="{7D9F7E45-E5A4-40D3-8DAC-F4AB0ED6E021}" destId="{77140CFE-B448-40C0-B9DB-2ED951516B48}" srcOrd="1" destOrd="0" presId="urn:microsoft.com/office/officeart/2005/8/layout/hierarchy1"/>
    <dgm:cxn modelId="{4C680F7B-15F1-4C7B-B27A-ED036616F2B0}" type="presParOf" srcId="{725609EF-F036-48CB-A90C-E4E3B21F193E}" destId="{A43318D1-573A-4F81-BDF4-9B42DA899603}" srcOrd="1" destOrd="0" presId="urn:microsoft.com/office/officeart/2005/8/layout/hierarchy1"/>
    <dgm:cxn modelId="{11D695BC-7B07-403F-93D1-BF3ECB9E27A5}" type="presParOf" srcId="{AF21A55A-BAC2-47BD-9AAD-1550421244AE}" destId="{49D4111B-78AC-4873-92AC-2CC1B1538250}" srcOrd="2" destOrd="0" presId="urn:microsoft.com/office/officeart/2005/8/layout/hierarchy1"/>
    <dgm:cxn modelId="{C65453BF-B705-4154-A4F5-9B56900EA35B}" type="presParOf" srcId="{AF21A55A-BAC2-47BD-9AAD-1550421244AE}" destId="{47F4FD39-1F37-453B-8DE6-DB34CEC3EAB7}" srcOrd="3" destOrd="0" presId="urn:microsoft.com/office/officeart/2005/8/layout/hierarchy1"/>
    <dgm:cxn modelId="{2B79518D-403B-40F4-BF0C-D27D8AA5ACB7}" type="presParOf" srcId="{47F4FD39-1F37-453B-8DE6-DB34CEC3EAB7}" destId="{486D6002-682C-482F-BA58-CB5CEBAE0380}" srcOrd="0" destOrd="0" presId="urn:microsoft.com/office/officeart/2005/8/layout/hierarchy1"/>
    <dgm:cxn modelId="{FF77AF07-7EF6-411A-A612-62BC29AAB077}" type="presParOf" srcId="{486D6002-682C-482F-BA58-CB5CEBAE0380}" destId="{698CC6A0-72E0-4357-BB1B-5655E092A78B}" srcOrd="0" destOrd="0" presId="urn:microsoft.com/office/officeart/2005/8/layout/hierarchy1"/>
    <dgm:cxn modelId="{ABEBD719-A848-4E56-80BC-9401D6606A76}" type="presParOf" srcId="{486D6002-682C-482F-BA58-CB5CEBAE0380}" destId="{1EC13654-31F1-4D16-B20C-E1EBC0766E5F}" srcOrd="1" destOrd="0" presId="urn:microsoft.com/office/officeart/2005/8/layout/hierarchy1"/>
    <dgm:cxn modelId="{668A02A3-671A-4597-9045-1A04493FB4ED}" type="presParOf" srcId="{47F4FD39-1F37-453B-8DE6-DB34CEC3EAB7}" destId="{AEE118D2-AEBE-4468-8229-969E314F5C33}" srcOrd="1" destOrd="0" presId="urn:microsoft.com/office/officeart/2005/8/layout/hierarchy1"/>
    <dgm:cxn modelId="{01B524E7-34BD-457C-8D10-3B0F5E9C5561}" type="presParOf" srcId="{AF21A55A-BAC2-47BD-9AAD-1550421244AE}" destId="{D01ED13D-E720-4FBD-939B-370618AADCF7}" srcOrd="4" destOrd="0" presId="urn:microsoft.com/office/officeart/2005/8/layout/hierarchy1"/>
    <dgm:cxn modelId="{A42C548E-46B6-4D6D-B0FE-52BE474B46DD}" type="presParOf" srcId="{AF21A55A-BAC2-47BD-9AAD-1550421244AE}" destId="{08E453E6-AEFD-43C2-AD86-B112F82FB164}" srcOrd="5" destOrd="0" presId="urn:microsoft.com/office/officeart/2005/8/layout/hierarchy1"/>
    <dgm:cxn modelId="{BCCD15F7-AC63-4AE1-9D1D-D1F9D7A2B862}" type="presParOf" srcId="{08E453E6-AEFD-43C2-AD86-B112F82FB164}" destId="{BC62E15C-D9E0-4AD8-AB38-A8D5A1747A8D}" srcOrd="0" destOrd="0" presId="urn:microsoft.com/office/officeart/2005/8/layout/hierarchy1"/>
    <dgm:cxn modelId="{48DB920F-A56C-4C21-9E71-97BC4CA660F4}" type="presParOf" srcId="{BC62E15C-D9E0-4AD8-AB38-A8D5A1747A8D}" destId="{EC853CA0-2EA8-40EA-B530-DF75E110B28F}" srcOrd="0" destOrd="0" presId="urn:microsoft.com/office/officeart/2005/8/layout/hierarchy1"/>
    <dgm:cxn modelId="{177D91AF-EC71-41C8-AF9D-0414EB4200AC}" type="presParOf" srcId="{BC62E15C-D9E0-4AD8-AB38-A8D5A1747A8D}" destId="{4C682CC3-0764-4C0F-95F9-9E3E6B278A2E}" srcOrd="1" destOrd="0" presId="urn:microsoft.com/office/officeart/2005/8/layout/hierarchy1"/>
    <dgm:cxn modelId="{FE47221F-2ED2-4653-BF33-43C5460C77FA}" type="presParOf" srcId="{08E453E6-AEFD-43C2-AD86-B112F82FB164}" destId="{EC332BBD-9176-4970-8887-84C0140E7C38}" srcOrd="1" destOrd="0" presId="urn:microsoft.com/office/officeart/2005/8/layout/hierarchy1"/>
    <dgm:cxn modelId="{ECDB1427-7B94-499F-8653-C930D9146CC2}" type="presParOf" srcId="{AF21A55A-BAC2-47BD-9AAD-1550421244AE}" destId="{6EE7BACD-6A76-4D81-83D3-563845210B4F}" srcOrd="6" destOrd="0" presId="urn:microsoft.com/office/officeart/2005/8/layout/hierarchy1"/>
    <dgm:cxn modelId="{41CD3F26-FFC3-4F7A-B29D-27902E5AAEB3}" type="presParOf" srcId="{AF21A55A-BAC2-47BD-9AAD-1550421244AE}" destId="{38F6F53C-0255-42F1-80A3-A2853D7FBE55}" srcOrd="7" destOrd="0" presId="urn:microsoft.com/office/officeart/2005/8/layout/hierarchy1"/>
    <dgm:cxn modelId="{2019DDD5-7D19-42FA-BED1-57396C45B5C2}" type="presParOf" srcId="{38F6F53C-0255-42F1-80A3-A2853D7FBE55}" destId="{48193658-38C0-4678-8F66-EEC4557F224E}" srcOrd="0" destOrd="0" presId="urn:microsoft.com/office/officeart/2005/8/layout/hierarchy1"/>
    <dgm:cxn modelId="{E0FEF20F-E894-48C2-825F-959095DBE02F}" type="presParOf" srcId="{48193658-38C0-4678-8F66-EEC4557F224E}" destId="{1EBB0CBB-7129-43EB-AC81-20915EDCF3C2}" srcOrd="0" destOrd="0" presId="urn:microsoft.com/office/officeart/2005/8/layout/hierarchy1"/>
    <dgm:cxn modelId="{418DCF8A-135F-4287-9683-19B1D7C4434D}" type="presParOf" srcId="{48193658-38C0-4678-8F66-EEC4557F224E}" destId="{B980F731-3845-4716-97BA-1D559B8EA59D}" srcOrd="1" destOrd="0" presId="urn:microsoft.com/office/officeart/2005/8/layout/hierarchy1"/>
    <dgm:cxn modelId="{C04C45F8-F70B-4D74-B3D1-5C4102A900D2}" type="presParOf" srcId="{38F6F53C-0255-42F1-80A3-A2853D7FBE55}" destId="{1AEF5AEA-AD5E-40D3-BC0B-6DE3EA474D6B}" srcOrd="1" destOrd="0" presId="urn:microsoft.com/office/officeart/2005/8/layout/hierarchy1"/>
    <dgm:cxn modelId="{019107B7-9529-4EA2-BB42-ECDA2E5B3527}" type="presParOf" srcId="{AF21A55A-BAC2-47BD-9AAD-1550421244AE}" destId="{896B392C-B7EF-4B25-9BA2-CDAD4C167B4A}" srcOrd="8" destOrd="0" presId="urn:microsoft.com/office/officeart/2005/8/layout/hierarchy1"/>
    <dgm:cxn modelId="{8240A956-3A86-45D1-B4BF-EED73A9534A0}" type="presParOf" srcId="{AF21A55A-BAC2-47BD-9AAD-1550421244AE}" destId="{E91FB3BB-2E0A-42AC-A350-0D7E3A916497}" srcOrd="9" destOrd="0" presId="urn:microsoft.com/office/officeart/2005/8/layout/hierarchy1"/>
    <dgm:cxn modelId="{586D864F-A901-410D-963D-4D192F6DCCDB}" type="presParOf" srcId="{E91FB3BB-2E0A-42AC-A350-0D7E3A916497}" destId="{4CE9B7A6-D836-4C4E-9224-E40962B539B2}" srcOrd="0" destOrd="0" presId="urn:microsoft.com/office/officeart/2005/8/layout/hierarchy1"/>
    <dgm:cxn modelId="{8B0F906E-0BD7-485B-9E5A-85810A46ADC6}" type="presParOf" srcId="{4CE9B7A6-D836-4C4E-9224-E40962B539B2}" destId="{C6F30996-5BFB-429C-876D-23A838998E5C}" srcOrd="0" destOrd="0" presId="urn:microsoft.com/office/officeart/2005/8/layout/hierarchy1"/>
    <dgm:cxn modelId="{ABBA1655-8161-4148-A9A6-6A98BC9D668B}" type="presParOf" srcId="{4CE9B7A6-D836-4C4E-9224-E40962B539B2}" destId="{4D72A26E-6793-41B7-8AB3-6B3D33C47ED9}" srcOrd="1" destOrd="0" presId="urn:microsoft.com/office/officeart/2005/8/layout/hierarchy1"/>
    <dgm:cxn modelId="{F7FABAA5-321E-4CB6-B53F-EA075FB64273}" type="presParOf" srcId="{E91FB3BB-2E0A-42AC-A350-0D7E3A916497}" destId="{ABE89379-8140-4F87-9565-B617DEB1C65B}" srcOrd="1" destOrd="0" presId="urn:microsoft.com/office/officeart/2005/8/layout/hierarchy1"/>
    <dgm:cxn modelId="{AA8958B4-6739-446C-87DD-A13E475EE598}" type="presParOf" srcId="{5DA51022-0A1E-4D62-AEB5-9B25A1D88EAB}" destId="{EFF1D555-B665-47CF-B4B5-9EA99F579025}" srcOrd="2" destOrd="0" presId="urn:microsoft.com/office/officeart/2005/8/layout/hierarchy1"/>
    <dgm:cxn modelId="{60D3033D-0A4A-4E74-8AF9-812B5DBA96BD}" type="presParOf" srcId="{5DA51022-0A1E-4D62-AEB5-9B25A1D88EAB}" destId="{98A05CBA-4D5D-418C-BAA9-4E7DAD0A3FB7}" srcOrd="3" destOrd="0" presId="urn:microsoft.com/office/officeart/2005/8/layout/hierarchy1"/>
    <dgm:cxn modelId="{13C66886-21CD-49C2-AFC8-5A78350C45E1}" type="presParOf" srcId="{98A05CBA-4D5D-418C-BAA9-4E7DAD0A3FB7}" destId="{07B9340A-03BD-4FD8-81EE-76B8885796DF}" srcOrd="0" destOrd="0" presId="urn:microsoft.com/office/officeart/2005/8/layout/hierarchy1"/>
    <dgm:cxn modelId="{1F48B24E-6788-428A-A63D-2CEDDBC66BD7}" type="presParOf" srcId="{07B9340A-03BD-4FD8-81EE-76B8885796DF}" destId="{F6803B6E-52BB-45CE-9750-FF7DBB271DB8}" srcOrd="0" destOrd="0" presId="urn:microsoft.com/office/officeart/2005/8/layout/hierarchy1"/>
    <dgm:cxn modelId="{3A7C4181-61BD-4648-9F07-A9D4AD59F9CA}" type="presParOf" srcId="{07B9340A-03BD-4FD8-81EE-76B8885796DF}" destId="{FC1F1804-9A6C-4F88-9288-9BF620479AEA}" srcOrd="1" destOrd="0" presId="urn:microsoft.com/office/officeart/2005/8/layout/hierarchy1"/>
    <dgm:cxn modelId="{440EB733-7B5D-411E-A46D-71F33B13CE96}" type="presParOf" srcId="{98A05CBA-4D5D-418C-BAA9-4E7DAD0A3FB7}" destId="{4ECAB211-66AF-4897-A365-9884291C1826}" srcOrd="1" destOrd="0" presId="urn:microsoft.com/office/officeart/2005/8/layout/hierarchy1"/>
    <dgm:cxn modelId="{1C0B1377-E7D1-4139-8305-7C0531CB1B62}" type="presParOf" srcId="{5DA51022-0A1E-4D62-AEB5-9B25A1D88EAB}" destId="{5012DCCD-A7DA-419B-BDB1-DD91EBC7D9AA}" srcOrd="4" destOrd="0" presId="urn:microsoft.com/office/officeart/2005/8/layout/hierarchy1"/>
    <dgm:cxn modelId="{91E40340-82E8-4BAA-AC06-4ECA1723C2D9}" type="presParOf" srcId="{5DA51022-0A1E-4D62-AEB5-9B25A1D88EAB}" destId="{D08C45E9-6F96-4D75-BDC6-BCCFC9AF18E9}" srcOrd="5" destOrd="0" presId="urn:microsoft.com/office/officeart/2005/8/layout/hierarchy1"/>
    <dgm:cxn modelId="{2F4EDB32-5078-4219-8F84-07AFC5440D59}" type="presParOf" srcId="{D08C45E9-6F96-4D75-BDC6-BCCFC9AF18E9}" destId="{DEE0E56A-8420-414B-BBDC-4A853D6B89F6}" srcOrd="0" destOrd="0" presId="urn:microsoft.com/office/officeart/2005/8/layout/hierarchy1"/>
    <dgm:cxn modelId="{CD4A9B7F-8C8A-4B0A-8E46-113C4C5A360E}" type="presParOf" srcId="{DEE0E56A-8420-414B-BBDC-4A853D6B89F6}" destId="{E4B9884B-D9D4-4A92-B11F-B07E50B7EAB0}" srcOrd="0" destOrd="0" presId="urn:microsoft.com/office/officeart/2005/8/layout/hierarchy1"/>
    <dgm:cxn modelId="{8E835248-F9D7-4A69-A2AE-7C201B5E9D53}" type="presParOf" srcId="{DEE0E56A-8420-414B-BBDC-4A853D6B89F6}" destId="{2FF0B467-1275-4C91-BAAD-3E205F3FF3BB}" srcOrd="1" destOrd="0" presId="urn:microsoft.com/office/officeart/2005/8/layout/hierarchy1"/>
    <dgm:cxn modelId="{D558DA1D-2DAD-492F-A85E-397C5F7CD595}" type="presParOf" srcId="{D08C45E9-6F96-4D75-BDC6-BCCFC9AF18E9}" destId="{D8254B96-EA7D-41CE-8355-92924FECED88}" srcOrd="1" destOrd="0" presId="urn:microsoft.com/office/officeart/2005/8/layout/hierarchy1"/>
    <dgm:cxn modelId="{D1728F85-478E-4001-9538-726BFEA9CB03}" type="presParOf" srcId="{5DA51022-0A1E-4D62-AEB5-9B25A1D88EAB}" destId="{4BD45EE1-0457-4903-9F4B-12CD695F511B}" srcOrd="6" destOrd="0" presId="urn:microsoft.com/office/officeart/2005/8/layout/hierarchy1"/>
    <dgm:cxn modelId="{CA3C2C24-DCA9-4A5E-8447-AC69264B42AC}" type="presParOf" srcId="{5DA51022-0A1E-4D62-AEB5-9B25A1D88EAB}" destId="{256AC94F-5146-47C8-B4C6-8AA5313FEB30}" srcOrd="7" destOrd="0" presId="urn:microsoft.com/office/officeart/2005/8/layout/hierarchy1"/>
    <dgm:cxn modelId="{5FDD8DEE-B130-46E4-8A6C-D317CDBC9EFD}" type="presParOf" srcId="{256AC94F-5146-47C8-B4C6-8AA5313FEB30}" destId="{E2D0CBC0-34C2-46DC-92D5-24A32B386C23}" srcOrd="0" destOrd="0" presId="urn:microsoft.com/office/officeart/2005/8/layout/hierarchy1"/>
    <dgm:cxn modelId="{EDE4B34B-F628-44BF-91DF-80B41E5421A8}" type="presParOf" srcId="{E2D0CBC0-34C2-46DC-92D5-24A32B386C23}" destId="{CCAAD8BB-DEF0-4A89-86F0-5CF03F873827}" srcOrd="0" destOrd="0" presId="urn:microsoft.com/office/officeart/2005/8/layout/hierarchy1"/>
    <dgm:cxn modelId="{C757169D-5E92-4780-B33F-8BFE296F517A}" type="presParOf" srcId="{E2D0CBC0-34C2-46DC-92D5-24A32B386C23}" destId="{2E03DE64-3C09-4BF2-8C8B-9E27CD3B4F3B}" srcOrd="1" destOrd="0" presId="urn:microsoft.com/office/officeart/2005/8/layout/hierarchy1"/>
    <dgm:cxn modelId="{9591B451-9AB9-4981-962F-38742DA0FB6F}" type="presParOf" srcId="{256AC94F-5146-47C8-B4C6-8AA5313FEB30}" destId="{1ED0F607-CEE5-44FF-8C4F-4A39F0FB9C53}" srcOrd="1" destOrd="0" presId="urn:microsoft.com/office/officeart/2005/8/layout/hierarchy1"/>
    <dgm:cxn modelId="{765A30BC-8B46-4F08-9B24-B5FAED6BF5AC}" type="presParOf" srcId="{5DA51022-0A1E-4D62-AEB5-9B25A1D88EAB}" destId="{EE897360-8368-48D2-B2E6-1593008BCB07}" srcOrd="8" destOrd="0" presId="urn:microsoft.com/office/officeart/2005/8/layout/hierarchy1"/>
    <dgm:cxn modelId="{94F47138-4DC6-4D23-9EB4-840129F89CE5}" type="presParOf" srcId="{5DA51022-0A1E-4D62-AEB5-9B25A1D88EAB}" destId="{02F62D2A-9ABA-4F63-ABAF-FF4B523E94B1}" srcOrd="9" destOrd="0" presId="urn:microsoft.com/office/officeart/2005/8/layout/hierarchy1"/>
    <dgm:cxn modelId="{F37EC077-FE36-4B73-AD05-D03F7F3B7BEC}" type="presParOf" srcId="{02F62D2A-9ABA-4F63-ABAF-FF4B523E94B1}" destId="{F89C6EF2-DB08-49B5-A50D-624FC59A5256}" srcOrd="0" destOrd="0" presId="urn:microsoft.com/office/officeart/2005/8/layout/hierarchy1"/>
    <dgm:cxn modelId="{0C65DEC8-518E-403E-906B-01B95164043B}" type="presParOf" srcId="{F89C6EF2-DB08-49B5-A50D-624FC59A5256}" destId="{F2FFA87C-655D-4829-823C-D26429B2ECD1}" srcOrd="0" destOrd="0" presId="urn:microsoft.com/office/officeart/2005/8/layout/hierarchy1"/>
    <dgm:cxn modelId="{84D95B63-C176-45A1-87A2-B27D607A5064}" type="presParOf" srcId="{F89C6EF2-DB08-49B5-A50D-624FC59A5256}" destId="{E2F17D0E-F056-45B0-AFD0-C0511BF68D80}" srcOrd="1" destOrd="0" presId="urn:microsoft.com/office/officeart/2005/8/layout/hierarchy1"/>
    <dgm:cxn modelId="{297CC266-AA77-45CC-95BD-E48BF8432452}" type="presParOf" srcId="{02F62D2A-9ABA-4F63-ABAF-FF4B523E94B1}" destId="{2C9CCCE4-2347-4249-8975-2796E7944C45}" srcOrd="1" destOrd="0" presId="urn:microsoft.com/office/officeart/2005/8/layout/hierarchy1"/>
    <dgm:cxn modelId="{5B0AE043-2A6C-4D10-ACF6-8E3AD0934D56}" type="presParOf" srcId="{5DA51022-0A1E-4D62-AEB5-9B25A1D88EAB}" destId="{F70BC88A-B86D-4950-ADBC-2FF4C06EE568}" srcOrd="10" destOrd="0" presId="urn:microsoft.com/office/officeart/2005/8/layout/hierarchy1"/>
    <dgm:cxn modelId="{916A6349-57CE-40D7-874C-B77E8CF1C05F}" type="presParOf" srcId="{5DA51022-0A1E-4D62-AEB5-9B25A1D88EAB}" destId="{9484F4F9-A54B-4976-9604-1E84A4D2959B}" srcOrd="11" destOrd="0" presId="urn:microsoft.com/office/officeart/2005/8/layout/hierarchy1"/>
    <dgm:cxn modelId="{27436D8A-B399-41FF-9D58-518A52F474E9}" type="presParOf" srcId="{9484F4F9-A54B-4976-9604-1E84A4D2959B}" destId="{207ACCCB-2A4B-4289-854A-43741667BC3E}" srcOrd="0" destOrd="0" presId="urn:microsoft.com/office/officeart/2005/8/layout/hierarchy1"/>
    <dgm:cxn modelId="{553B1AAB-F1BF-42D1-8AAB-F4FDBAD15197}" type="presParOf" srcId="{207ACCCB-2A4B-4289-854A-43741667BC3E}" destId="{136EB687-02E9-4BDD-AD92-6872B9761951}" srcOrd="0" destOrd="0" presId="urn:microsoft.com/office/officeart/2005/8/layout/hierarchy1"/>
    <dgm:cxn modelId="{CA65EF13-2D10-4144-8959-CD9A991E63F2}" type="presParOf" srcId="{207ACCCB-2A4B-4289-854A-43741667BC3E}" destId="{B59C3244-E645-4954-8CEB-9AC5B568E7BB}" srcOrd="1" destOrd="0" presId="urn:microsoft.com/office/officeart/2005/8/layout/hierarchy1"/>
    <dgm:cxn modelId="{1F01F107-37E9-4F2C-824B-D8E4D671465D}" type="presParOf" srcId="{9484F4F9-A54B-4976-9604-1E84A4D2959B}" destId="{C4B1C1F7-B2FB-483F-B0BC-7D257D91BC6A}" srcOrd="1" destOrd="0" presId="urn:microsoft.com/office/officeart/2005/8/layout/hierarchy1"/>
    <dgm:cxn modelId="{1F1E6CF6-3659-40FB-95A3-8CB32B5D2094}" type="presParOf" srcId="{5DA51022-0A1E-4D62-AEB5-9B25A1D88EAB}" destId="{2B1AC6C5-92CE-49A6-BC91-22595DB177CF}" srcOrd="12" destOrd="0" presId="urn:microsoft.com/office/officeart/2005/8/layout/hierarchy1"/>
    <dgm:cxn modelId="{8187FBC2-4402-4E54-A914-5562D78AB754}" type="presParOf" srcId="{5DA51022-0A1E-4D62-AEB5-9B25A1D88EAB}" destId="{0697F364-BEFF-41A0-9C6E-3E79579108F6}" srcOrd="13" destOrd="0" presId="urn:microsoft.com/office/officeart/2005/8/layout/hierarchy1"/>
    <dgm:cxn modelId="{5DB27CD7-EECE-4E32-A8ED-104D903E0BCC}" type="presParOf" srcId="{0697F364-BEFF-41A0-9C6E-3E79579108F6}" destId="{3B255A40-0078-4219-9001-0A81299C045B}" srcOrd="0" destOrd="0" presId="urn:microsoft.com/office/officeart/2005/8/layout/hierarchy1"/>
    <dgm:cxn modelId="{CC729E7A-3539-4492-8497-AE9465368254}" type="presParOf" srcId="{3B255A40-0078-4219-9001-0A81299C045B}" destId="{C2E60275-243D-44F7-B13C-1666DF929C6A}" srcOrd="0" destOrd="0" presId="urn:microsoft.com/office/officeart/2005/8/layout/hierarchy1"/>
    <dgm:cxn modelId="{DDF6B0A9-805F-4BC3-B6B7-6292D10C47E4}" type="presParOf" srcId="{3B255A40-0078-4219-9001-0A81299C045B}" destId="{F2DC9D66-62C4-4E54-81DC-D76676AD0810}" srcOrd="1" destOrd="0" presId="urn:microsoft.com/office/officeart/2005/8/layout/hierarchy1"/>
    <dgm:cxn modelId="{60C22ED2-602D-4691-99B5-57A21CD82D96}" type="presParOf" srcId="{0697F364-BEFF-41A0-9C6E-3E79579108F6}" destId="{0E1DE1F9-648C-48E7-88B1-8A542CC69545}" srcOrd="1" destOrd="0" presId="urn:microsoft.com/office/officeart/2005/8/layout/hierarchy1"/>
    <dgm:cxn modelId="{F2F2F37B-BE3F-4627-B4A9-15B19D23BB9F}" type="presParOf" srcId="{5DA51022-0A1E-4D62-AEB5-9B25A1D88EAB}" destId="{7C381F79-C0F0-4542-B4C0-EFC53574F6B2}" srcOrd="14" destOrd="0" presId="urn:microsoft.com/office/officeart/2005/8/layout/hierarchy1"/>
    <dgm:cxn modelId="{647BAAC2-8305-4C34-A7C9-C2FCD1379735}" type="presParOf" srcId="{5DA51022-0A1E-4D62-AEB5-9B25A1D88EAB}" destId="{3F8B349D-FA72-4FEC-9966-CCCB56500D86}" srcOrd="15" destOrd="0" presId="urn:microsoft.com/office/officeart/2005/8/layout/hierarchy1"/>
    <dgm:cxn modelId="{E6A05099-FE30-4EB0-9ED6-953AED3640AD}" type="presParOf" srcId="{3F8B349D-FA72-4FEC-9966-CCCB56500D86}" destId="{CA5C8771-2FE2-4B67-A41A-6348F51D2544}" srcOrd="0" destOrd="0" presId="urn:microsoft.com/office/officeart/2005/8/layout/hierarchy1"/>
    <dgm:cxn modelId="{FB05463F-FDED-4DFC-AC70-0A7493301698}" type="presParOf" srcId="{CA5C8771-2FE2-4B67-A41A-6348F51D2544}" destId="{68AFEC29-00F3-450F-9819-2F9A89EFEEF8}" srcOrd="0" destOrd="0" presId="urn:microsoft.com/office/officeart/2005/8/layout/hierarchy1"/>
    <dgm:cxn modelId="{851CA24B-E5FD-4E0E-8B72-843A5AACC938}" type="presParOf" srcId="{CA5C8771-2FE2-4B67-A41A-6348F51D2544}" destId="{3C608B08-0D62-4AE0-AA28-0C898C250EAF}" srcOrd="1" destOrd="0" presId="urn:microsoft.com/office/officeart/2005/8/layout/hierarchy1"/>
    <dgm:cxn modelId="{A6352A8D-DC46-47A6-AB08-8E0C87DBCBAA}" type="presParOf" srcId="{3F8B349D-FA72-4FEC-9966-CCCB56500D86}" destId="{A2E9B367-39F8-4FEF-9AD2-66573C68EA87}" srcOrd="1" destOrd="0" presId="urn:microsoft.com/office/officeart/2005/8/layout/hierarchy1"/>
  </dgm:cxnLst>
  <dgm:bg/>
  <dgm:whole/>
</dgm:dataModel>
</file>

<file path=ppt/diagrams/data12.xml><?xml version="1.0" encoding="utf-8"?>
<dgm:dataModel xmlns:dgm="http://schemas.openxmlformats.org/drawingml/2006/diagram" xmlns:a="http://schemas.openxmlformats.org/drawingml/2006/main">
  <dgm:ptLst>
    <dgm:pt modelId="{28AF9410-153E-42B9-912E-2888EE510790}"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4F2FC7FD-3CB3-4F01-BDBD-63E59BC1F3F1}">
      <dgm:prSet phldrT="[Text]" custT="1"/>
      <dgm:spPr/>
      <dgm:t>
        <a:bodyPr/>
        <a:lstStyle/>
        <a:p>
          <a:r>
            <a:rPr lang="en-US" sz="1800" b="1" dirty="0" smtClean="0"/>
            <a:t>Project Phases</a:t>
          </a:r>
          <a:endParaRPr lang="en-US" sz="1800" b="1" dirty="0"/>
        </a:p>
      </dgm:t>
    </dgm:pt>
    <dgm:pt modelId="{4FF7350E-C1D4-46EC-AB55-7724C880666F}" type="parTrans" cxnId="{BFA3B447-2CAB-49C3-97E7-E5B6CE936D1F}">
      <dgm:prSet/>
      <dgm:spPr/>
      <dgm:t>
        <a:bodyPr/>
        <a:lstStyle/>
        <a:p>
          <a:endParaRPr lang="en-US" sz="1800"/>
        </a:p>
      </dgm:t>
    </dgm:pt>
    <dgm:pt modelId="{2893C5A4-F8B3-4C64-BBE3-5A195E052819}" type="sibTrans" cxnId="{BFA3B447-2CAB-49C3-97E7-E5B6CE936D1F}">
      <dgm:prSet/>
      <dgm:spPr/>
      <dgm:t>
        <a:bodyPr/>
        <a:lstStyle/>
        <a:p>
          <a:endParaRPr lang="en-US" sz="1800"/>
        </a:p>
      </dgm:t>
    </dgm:pt>
    <dgm:pt modelId="{B01D852D-8828-4A37-ABC8-2AA4039957C7}">
      <dgm:prSet phldrT="[Text]" custT="1"/>
      <dgm:spPr/>
      <dgm:t>
        <a:bodyPr/>
        <a:lstStyle/>
        <a:p>
          <a:r>
            <a:rPr lang="en-US" sz="1800" b="1" dirty="0" smtClean="0"/>
            <a:t>Goals &amp; Checkpoints</a:t>
          </a:r>
          <a:endParaRPr lang="en-US" sz="1800" b="1" dirty="0"/>
        </a:p>
      </dgm:t>
    </dgm:pt>
    <dgm:pt modelId="{7610E65D-2378-469E-B193-464E86D3C1E8}" type="parTrans" cxnId="{E6A2815C-999B-4C73-9F6B-815FA57B7F9E}">
      <dgm:prSet/>
      <dgm:spPr/>
      <dgm:t>
        <a:bodyPr/>
        <a:lstStyle/>
        <a:p>
          <a:endParaRPr lang="en-US" sz="1800"/>
        </a:p>
      </dgm:t>
    </dgm:pt>
    <dgm:pt modelId="{F346C87B-743A-4699-B1B7-0494D4503F1C}" type="sibTrans" cxnId="{E6A2815C-999B-4C73-9F6B-815FA57B7F9E}">
      <dgm:prSet/>
      <dgm:spPr/>
      <dgm:t>
        <a:bodyPr/>
        <a:lstStyle/>
        <a:p>
          <a:endParaRPr lang="en-US" sz="1800"/>
        </a:p>
      </dgm:t>
    </dgm:pt>
    <dgm:pt modelId="{8CE1E268-780C-4270-A5E5-C62DAE116D9C}">
      <dgm:prSet phldrT="[Text]" custT="1"/>
      <dgm:spPr/>
      <dgm:t>
        <a:bodyPr/>
        <a:lstStyle/>
        <a:p>
          <a:r>
            <a:rPr lang="en-US" sz="1800" dirty="0" smtClean="0"/>
            <a:t>Goals define the focus and intent of work completed during a specific phase.</a:t>
          </a:r>
          <a:endParaRPr lang="en-US" sz="1800" dirty="0"/>
        </a:p>
      </dgm:t>
    </dgm:pt>
    <dgm:pt modelId="{788447DB-5881-4681-AF3B-C34818592246}" type="parTrans" cxnId="{B5A331FB-3EE8-4A93-A50A-DF5057CD611D}">
      <dgm:prSet/>
      <dgm:spPr/>
      <dgm:t>
        <a:bodyPr/>
        <a:lstStyle/>
        <a:p>
          <a:endParaRPr lang="en-US" sz="1800"/>
        </a:p>
      </dgm:t>
    </dgm:pt>
    <dgm:pt modelId="{98F7E90A-9C5D-4156-ADBF-57D52312ADB8}" type="sibTrans" cxnId="{B5A331FB-3EE8-4A93-A50A-DF5057CD611D}">
      <dgm:prSet/>
      <dgm:spPr/>
      <dgm:t>
        <a:bodyPr/>
        <a:lstStyle/>
        <a:p>
          <a:endParaRPr lang="en-US" sz="1800"/>
        </a:p>
      </dgm:t>
    </dgm:pt>
    <dgm:pt modelId="{C8763A3F-3292-4467-96CC-D58E5AEA81C7}">
      <dgm:prSet phldrT="[Text]" custT="1"/>
      <dgm:spPr/>
      <dgm:t>
        <a:bodyPr/>
        <a:lstStyle/>
        <a:p>
          <a:r>
            <a:rPr lang="en-US" sz="1800" dirty="0" smtClean="0"/>
            <a:t>Checkpoints provide a way to evaluate the work completed during each phase and determine if the project is ready to move on to next phase.</a:t>
          </a:r>
          <a:endParaRPr lang="en-US" sz="1800" dirty="0"/>
        </a:p>
      </dgm:t>
    </dgm:pt>
    <dgm:pt modelId="{A827B658-A1A9-42B4-9FD6-31480DBA5343}" type="parTrans" cxnId="{8B244B97-1E86-45B8-A4EE-D7BA3DDAED76}">
      <dgm:prSet/>
      <dgm:spPr/>
      <dgm:t>
        <a:bodyPr/>
        <a:lstStyle/>
        <a:p>
          <a:endParaRPr lang="en-US" sz="1800"/>
        </a:p>
      </dgm:t>
    </dgm:pt>
    <dgm:pt modelId="{0C268B99-F0EC-4A99-95A4-AB96E8037F51}" type="sibTrans" cxnId="{8B244B97-1E86-45B8-A4EE-D7BA3DDAED76}">
      <dgm:prSet/>
      <dgm:spPr/>
      <dgm:t>
        <a:bodyPr/>
        <a:lstStyle/>
        <a:p>
          <a:endParaRPr lang="en-US" sz="1800"/>
        </a:p>
      </dgm:t>
    </dgm:pt>
    <dgm:pt modelId="{FFDE1987-D8C5-44B8-9FAF-13FCCB8A7693}">
      <dgm:prSet phldrT="[Text]" custT="1"/>
      <dgm:spPr/>
      <dgm:t>
        <a:bodyPr/>
        <a:lstStyle/>
        <a:p>
          <a:r>
            <a:rPr lang="en-US" sz="1800" b="1" dirty="0" smtClean="0"/>
            <a:t>Areas of Focus</a:t>
          </a:r>
          <a:endParaRPr lang="en-US" sz="1800" b="1" dirty="0"/>
        </a:p>
      </dgm:t>
    </dgm:pt>
    <dgm:pt modelId="{76DCB0DB-9BB2-4DB5-9DCC-05DA80F71329}" type="parTrans" cxnId="{656BDFEF-7AC9-4BD5-93E6-C97B6043720D}">
      <dgm:prSet/>
      <dgm:spPr/>
      <dgm:t>
        <a:bodyPr/>
        <a:lstStyle/>
        <a:p>
          <a:endParaRPr lang="en-US" sz="1800"/>
        </a:p>
      </dgm:t>
    </dgm:pt>
    <dgm:pt modelId="{710B3234-DBD5-4950-89A7-BC3B4ED6D7BD}" type="sibTrans" cxnId="{656BDFEF-7AC9-4BD5-93E6-C97B6043720D}">
      <dgm:prSet/>
      <dgm:spPr/>
      <dgm:t>
        <a:bodyPr/>
        <a:lstStyle/>
        <a:p>
          <a:endParaRPr lang="en-US" sz="1800"/>
        </a:p>
      </dgm:t>
    </dgm:pt>
    <dgm:pt modelId="{3D7E5BA0-A093-4D82-AD8A-036A8B1DBB22}">
      <dgm:prSet phldrT="[Text]" custT="1"/>
      <dgm:spPr/>
      <dgm:t>
        <a:bodyPr/>
        <a:lstStyle/>
        <a:p>
          <a:r>
            <a:rPr lang="en-US" sz="1800" b="0" dirty="0" smtClean="0">
              <a:latin typeface="+mn-lt"/>
            </a:rPr>
            <a:t>Initiate </a:t>
          </a:r>
          <a:r>
            <a:rPr lang="en-US" sz="1800" b="0" dirty="0" smtClean="0">
              <a:latin typeface="+mn-lt"/>
              <a:cs typeface="Times New Roman"/>
            </a:rPr>
            <a:t>→ Plan →Execute → Close</a:t>
          </a:r>
          <a:endParaRPr lang="en-US" sz="1800" b="0" dirty="0">
            <a:latin typeface="+mn-lt"/>
          </a:endParaRPr>
        </a:p>
      </dgm:t>
    </dgm:pt>
    <dgm:pt modelId="{AA8D9867-D809-4075-99CB-151C7C18ED2D}" type="parTrans" cxnId="{9812912B-1C90-4A3D-8D4D-9ECDE73030D5}">
      <dgm:prSet/>
      <dgm:spPr/>
      <dgm:t>
        <a:bodyPr/>
        <a:lstStyle/>
        <a:p>
          <a:endParaRPr lang="en-US" sz="1800"/>
        </a:p>
      </dgm:t>
    </dgm:pt>
    <dgm:pt modelId="{E6CF2470-B1B8-4809-AFDC-F9746D4CE22F}" type="sibTrans" cxnId="{9812912B-1C90-4A3D-8D4D-9ECDE73030D5}">
      <dgm:prSet/>
      <dgm:spPr/>
      <dgm:t>
        <a:bodyPr/>
        <a:lstStyle/>
        <a:p>
          <a:endParaRPr lang="en-US" sz="1800"/>
        </a:p>
      </dgm:t>
    </dgm:pt>
    <dgm:pt modelId="{8A234261-DD4B-4DB9-98CA-4A9F9E75939B}">
      <dgm:prSet phldrT="[Text]" custT="1"/>
      <dgm:spPr/>
      <dgm:t>
        <a:bodyPr/>
        <a:lstStyle/>
        <a:p>
          <a:r>
            <a:rPr lang="en-US" sz="1800" b="0" dirty="0" smtClean="0"/>
            <a:t>An area of focus is a collection of related activities that are related to a major “area of concern” within the overall project.</a:t>
          </a:r>
          <a:endParaRPr lang="en-US" sz="1800" b="0" dirty="0"/>
        </a:p>
      </dgm:t>
    </dgm:pt>
    <dgm:pt modelId="{779E6B51-07B7-4BDB-B529-B4036E7B2E9D}" type="parTrans" cxnId="{044AD0E2-8BA3-46F4-9B7C-FEBE88C9FC5A}">
      <dgm:prSet/>
      <dgm:spPr/>
      <dgm:t>
        <a:bodyPr/>
        <a:lstStyle/>
        <a:p>
          <a:endParaRPr lang="en-US" sz="1800"/>
        </a:p>
      </dgm:t>
    </dgm:pt>
    <dgm:pt modelId="{FFF015C6-39AA-4085-BC0C-BABF1A2FBD83}" type="sibTrans" cxnId="{044AD0E2-8BA3-46F4-9B7C-FEBE88C9FC5A}">
      <dgm:prSet/>
      <dgm:spPr/>
      <dgm:t>
        <a:bodyPr/>
        <a:lstStyle/>
        <a:p>
          <a:endParaRPr lang="en-US" sz="1800"/>
        </a:p>
      </dgm:t>
    </dgm:pt>
    <dgm:pt modelId="{00CF8DDD-1724-4C46-AB89-68ACB636C80D}" type="pres">
      <dgm:prSet presAssocID="{28AF9410-153E-42B9-912E-2888EE510790}" presName="linearFlow" presStyleCnt="0">
        <dgm:presLayoutVars>
          <dgm:dir/>
          <dgm:animLvl val="lvl"/>
          <dgm:resizeHandles val="exact"/>
        </dgm:presLayoutVars>
      </dgm:prSet>
      <dgm:spPr/>
      <dgm:t>
        <a:bodyPr/>
        <a:lstStyle/>
        <a:p>
          <a:endParaRPr lang="en-US"/>
        </a:p>
      </dgm:t>
    </dgm:pt>
    <dgm:pt modelId="{45663C34-B90A-4E3C-AC5C-DA45A30A35C6}" type="pres">
      <dgm:prSet presAssocID="{4F2FC7FD-3CB3-4F01-BDBD-63E59BC1F3F1}" presName="composite" presStyleCnt="0"/>
      <dgm:spPr/>
    </dgm:pt>
    <dgm:pt modelId="{B1981B21-B6AD-4B7E-A07A-1489174719F2}" type="pres">
      <dgm:prSet presAssocID="{4F2FC7FD-3CB3-4F01-BDBD-63E59BC1F3F1}" presName="parentText" presStyleLbl="alignNode1" presStyleIdx="0" presStyleCnt="3">
        <dgm:presLayoutVars>
          <dgm:chMax val="1"/>
          <dgm:bulletEnabled val="1"/>
        </dgm:presLayoutVars>
      </dgm:prSet>
      <dgm:spPr/>
      <dgm:t>
        <a:bodyPr/>
        <a:lstStyle/>
        <a:p>
          <a:endParaRPr lang="en-US"/>
        </a:p>
      </dgm:t>
    </dgm:pt>
    <dgm:pt modelId="{978EB0B2-448A-4A7B-A388-0E7199C86E34}" type="pres">
      <dgm:prSet presAssocID="{4F2FC7FD-3CB3-4F01-BDBD-63E59BC1F3F1}" presName="descendantText" presStyleLbl="alignAcc1" presStyleIdx="0" presStyleCnt="3">
        <dgm:presLayoutVars>
          <dgm:bulletEnabled val="1"/>
        </dgm:presLayoutVars>
      </dgm:prSet>
      <dgm:spPr/>
      <dgm:t>
        <a:bodyPr/>
        <a:lstStyle/>
        <a:p>
          <a:endParaRPr lang="en-US"/>
        </a:p>
      </dgm:t>
    </dgm:pt>
    <dgm:pt modelId="{DDEA9333-CECC-489C-8F72-8912449C8FEB}" type="pres">
      <dgm:prSet presAssocID="{2893C5A4-F8B3-4C64-BBE3-5A195E052819}" presName="sp" presStyleCnt="0"/>
      <dgm:spPr/>
    </dgm:pt>
    <dgm:pt modelId="{6F351A44-1C5E-49C1-B03D-580DD3714917}" type="pres">
      <dgm:prSet presAssocID="{B01D852D-8828-4A37-ABC8-2AA4039957C7}" presName="composite" presStyleCnt="0"/>
      <dgm:spPr/>
    </dgm:pt>
    <dgm:pt modelId="{7F3C3C64-25F8-4DA1-AC58-38C1B847B786}" type="pres">
      <dgm:prSet presAssocID="{B01D852D-8828-4A37-ABC8-2AA4039957C7}" presName="parentText" presStyleLbl="alignNode1" presStyleIdx="1" presStyleCnt="3">
        <dgm:presLayoutVars>
          <dgm:chMax val="1"/>
          <dgm:bulletEnabled val="1"/>
        </dgm:presLayoutVars>
      </dgm:prSet>
      <dgm:spPr/>
      <dgm:t>
        <a:bodyPr/>
        <a:lstStyle/>
        <a:p>
          <a:endParaRPr lang="en-US"/>
        </a:p>
      </dgm:t>
    </dgm:pt>
    <dgm:pt modelId="{E38041C0-5C93-4D2E-AD97-03C5CB3ACFCF}" type="pres">
      <dgm:prSet presAssocID="{B01D852D-8828-4A37-ABC8-2AA4039957C7}" presName="descendantText" presStyleLbl="alignAcc1" presStyleIdx="1" presStyleCnt="3">
        <dgm:presLayoutVars>
          <dgm:bulletEnabled val="1"/>
        </dgm:presLayoutVars>
      </dgm:prSet>
      <dgm:spPr/>
      <dgm:t>
        <a:bodyPr/>
        <a:lstStyle/>
        <a:p>
          <a:endParaRPr lang="en-US"/>
        </a:p>
      </dgm:t>
    </dgm:pt>
    <dgm:pt modelId="{51C71AFA-4DDD-4FD5-82C6-F4C9DE35F090}" type="pres">
      <dgm:prSet presAssocID="{F346C87B-743A-4699-B1B7-0494D4503F1C}" presName="sp" presStyleCnt="0"/>
      <dgm:spPr/>
    </dgm:pt>
    <dgm:pt modelId="{3B50007F-D3CC-4008-B64C-C59A0E6E46B9}" type="pres">
      <dgm:prSet presAssocID="{FFDE1987-D8C5-44B8-9FAF-13FCCB8A7693}" presName="composite" presStyleCnt="0"/>
      <dgm:spPr/>
    </dgm:pt>
    <dgm:pt modelId="{4E4060CB-13BA-4B0A-A40E-5A88248CBEF9}" type="pres">
      <dgm:prSet presAssocID="{FFDE1987-D8C5-44B8-9FAF-13FCCB8A7693}" presName="parentText" presStyleLbl="alignNode1" presStyleIdx="2" presStyleCnt="3">
        <dgm:presLayoutVars>
          <dgm:chMax val="1"/>
          <dgm:bulletEnabled val="1"/>
        </dgm:presLayoutVars>
      </dgm:prSet>
      <dgm:spPr/>
      <dgm:t>
        <a:bodyPr/>
        <a:lstStyle/>
        <a:p>
          <a:endParaRPr lang="en-US"/>
        </a:p>
      </dgm:t>
    </dgm:pt>
    <dgm:pt modelId="{D75BA9B5-0AED-4D93-8167-6B82F2219D3A}" type="pres">
      <dgm:prSet presAssocID="{FFDE1987-D8C5-44B8-9FAF-13FCCB8A7693}" presName="descendantText" presStyleLbl="alignAcc1" presStyleIdx="2" presStyleCnt="3">
        <dgm:presLayoutVars>
          <dgm:bulletEnabled val="1"/>
        </dgm:presLayoutVars>
      </dgm:prSet>
      <dgm:spPr/>
      <dgm:t>
        <a:bodyPr/>
        <a:lstStyle/>
        <a:p>
          <a:endParaRPr lang="en-US"/>
        </a:p>
      </dgm:t>
    </dgm:pt>
  </dgm:ptLst>
  <dgm:cxnLst>
    <dgm:cxn modelId="{8B244B97-1E86-45B8-A4EE-D7BA3DDAED76}" srcId="{B01D852D-8828-4A37-ABC8-2AA4039957C7}" destId="{C8763A3F-3292-4467-96CC-D58E5AEA81C7}" srcOrd="1" destOrd="0" parTransId="{A827B658-A1A9-42B4-9FD6-31480DBA5343}" sibTransId="{0C268B99-F0EC-4A99-95A4-AB96E8037F51}"/>
    <dgm:cxn modelId="{AC10A761-D098-41D4-88CE-06A3F8FEC5F0}" type="presOf" srcId="{28AF9410-153E-42B9-912E-2888EE510790}" destId="{00CF8DDD-1724-4C46-AB89-68ACB636C80D}" srcOrd="0" destOrd="0" presId="urn:microsoft.com/office/officeart/2005/8/layout/chevron2"/>
    <dgm:cxn modelId="{B5A331FB-3EE8-4A93-A50A-DF5057CD611D}" srcId="{B01D852D-8828-4A37-ABC8-2AA4039957C7}" destId="{8CE1E268-780C-4270-A5E5-C62DAE116D9C}" srcOrd="0" destOrd="0" parTransId="{788447DB-5881-4681-AF3B-C34818592246}" sibTransId="{98F7E90A-9C5D-4156-ADBF-57D52312ADB8}"/>
    <dgm:cxn modelId="{044AD0E2-8BA3-46F4-9B7C-FEBE88C9FC5A}" srcId="{FFDE1987-D8C5-44B8-9FAF-13FCCB8A7693}" destId="{8A234261-DD4B-4DB9-98CA-4A9F9E75939B}" srcOrd="0" destOrd="0" parTransId="{779E6B51-07B7-4BDB-B529-B4036E7B2E9D}" sibTransId="{FFF015C6-39AA-4085-BC0C-BABF1A2FBD83}"/>
    <dgm:cxn modelId="{0BA256A2-80CA-4A2B-BA20-24F59A4F029A}" type="presOf" srcId="{FFDE1987-D8C5-44B8-9FAF-13FCCB8A7693}" destId="{4E4060CB-13BA-4B0A-A40E-5A88248CBEF9}" srcOrd="0" destOrd="0" presId="urn:microsoft.com/office/officeart/2005/8/layout/chevron2"/>
    <dgm:cxn modelId="{092A365D-5E28-44CC-92B8-31354E422CE0}" type="presOf" srcId="{3D7E5BA0-A093-4D82-AD8A-036A8B1DBB22}" destId="{978EB0B2-448A-4A7B-A388-0E7199C86E34}" srcOrd="0" destOrd="0" presId="urn:microsoft.com/office/officeart/2005/8/layout/chevron2"/>
    <dgm:cxn modelId="{B1B772AB-B312-46EA-A0D4-63A787B97C9F}" type="presOf" srcId="{C8763A3F-3292-4467-96CC-D58E5AEA81C7}" destId="{E38041C0-5C93-4D2E-AD97-03C5CB3ACFCF}" srcOrd="0" destOrd="1" presId="urn:microsoft.com/office/officeart/2005/8/layout/chevron2"/>
    <dgm:cxn modelId="{E6A2815C-999B-4C73-9F6B-815FA57B7F9E}" srcId="{28AF9410-153E-42B9-912E-2888EE510790}" destId="{B01D852D-8828-4A37-ABC8-2AA4039957C7}" srcOrd="1" destOrd="0" parTransId="{7610E65D-2378-469E-B193-464E86D3C1E8}" sibTransId="{F346C87B-743A-4699-B1B7-0494D4503F1C}"/>
    <dgm:cxn modelId="{656BDFEF-7AC9-4BD5-93E6-C97B6043720D}" srcId="{28AF9410-153E-42B9-912E-2888EE510790}" destId="{FFDE1987-D8C5-44B8-9FAF-13FCCB8A7693}" srcOrd="2" destOrd="0" parTransId="{76DCB0DB-9BB2-4DB5-9DCC-05DA80F71329}" sibTransId="{710B3234-DBD5-4950-89A7-BC3B4ED6D7BD}"/>
    <dgm:cxn modelId="{9812912B-1C90-4A3D-8D4D-9ECDE73030D5}" srcId="{4F2FC7FD-3CB3-4F01-BDBD-63E59BC1F3F1}" destId="{3D7E5BA0-A093-4D82-AD8A-036A8B1DBB22}" srcOrd="0" destOrd="0" parTransId="{AA8D9867-D809-4075-99CB-151C7C18ED2D}" sibTransId="{E6CF2470-B1B8-4809-AFDC-F9746D4CE22F}"/>
    <dgm:cxn modelId="{BFA3B447-2CAB-49C3-97E7-E5B6CE936D1F}" srcId="{28AF9410-153E-42B9-912E-2888EE510790}" destId="{4F2FC7FD-3CB3-4F01-BDBD-63E59BC1F3F1}" srcOrd="0" destOrd="0" parTransId="{4FF7350E-C1D4-46EC-AB55-7724C880666F}" sibTransId="{2893C5A4-F8B3-4C64-BBE3-5A195E052819}"/>
    <dgm:cxn modelId="{D3834C11-835B-4B3B-836D-52F3E07D27D1}" type="presOf" srcId="{8A234261-DD4B-4DB9-98CA-4A9F9E75939B}" destId="{D75BA9B5-0AED-4D93-8167-6B82F2219D3A}" srcOrd="0" destOrd="0" presId="urn:microsoft.com/office/officeart/2005/8/layout/chevron2"/>
    <dgm:cxn modelId="{23D6FC47-AD3D-45D7-B420-94923A1226F2}" type="presOf" srcId="{4F2FC7FD-3CB3-4F01-BDBD-63E59BC1F3F1}" destId="{B1981B21-B6AD-4B7E-A07A-1489174719F2}" srcOrd="0" destOrd="0" presId="urn:microsoft.com/office/officeart/2005/8/layout/chevron2"/>
    <dgm:cxn modelId="{5C6EF8FE-D2DB-4300-BCF8-1BBC04754A70}" type="presOf" srcId="{8CE1E268-780C-4270-A5E5-C62DAE116D9C}" destId="{E38041C0-5C93-4D2E-AD97-03C5CB3ACFCF}" srcOrd="0" destOrd="0" presId="urn:microsoft.com/office/officeart/2005/8/layout/chevron2"/>
    <dgm:cxn modelId="{C3AB6B1A-DD38-4B57-A6E9-C3DF21071F7A}" type="presOf" srcId="{B01D852D-8828-4A37-ABC8-2AA4039957C7}" destId="{7F3C3C64-25F8-4DA1-AC58-38C1B847B786}" srcOrd="0" destOrd="0" presId="urn:microsoft.com/office/officeart/2005/8/layout/chevron2"/>
    <dgm:cxn modelId="{726A3870-0A24-486E-9BEA-753BF9E4251F}" type="presParOf" srcId="{00CF8DDD-1724-4C46-AB89-68ACB636C80D}" destId="{45663C34-B90A-4E3C-AC5C-DA45A30A35C6}" srcOrd="0" destOrd="0" presId="urn:microsoft.com/office/officeart/2005/8/layout/chevron2"/>
    <dgm:cxn modelId="{1049205B-E870-4D1C-89E3-3D64B1750893}" type="presParOf" srcId="{45663C34-B90A-4E3C-AC5C-DA45A30A35C6}" destId="{B1981B21-B6AD-4B7E-A07A-1489174719F2}" srcOrd="0" destOrd="0" presId="urn:microsoft.com/office/officeart/2005/8/layout/chevron2"/>
    <dgm:cxn modelId="{AD986813-833A-4B0D-98DD-EE1A3E350DA4}" type="presParOf" srcId="{45663C34-B90A-4E3C-AC5C-DA45A30A35C6}" destId="{978EB0B2-448A-4A7B-A388-0E7199C86E34}" srcOrd="1" destOrd="0" presId="urn:microsoft.com/office/officeart/2005/8/layout/chevron2"/>
    <dgm:cxn modelId="{4F665B38-D88A-48C5-A922-907EB2A631ED}" type="presParOf" srcId="{00CF8DDD-1724-4C46-AB89-68ACB636C80D}" destId="{DDEA9333-CECC-489C-8F72-8912449C8FEB}" srcOrd="1" destOrd="0" presId="urn:microsoft.com/office/officeart/2005/8/layout/chevron2"/>
    <dgm:cxn modelId="{274DDB53-2E8F-4510-BBD7-2C447D88BCA3}" type="presParOf" srcId="{00CF8DDD-1724-4C46-AB89-68ACB636C80D}" destId="{6F351A44-1C5E-49C1-B03D-580DD3714917}" srcOrd="2" destOrd="0" presId="urn:microsoft.com/office/officeart/2005/8/layout/chevron2"/>
    <dgm:cxn modelId="{06D56D34-F020-4182-808C-443F625ED155}" type="presParOf" srcId="{6F351A44-1C5E-49C1-B03D-580DD3714917}" destId="{7F3C3C64-25F8-4DA1-AC58-38C1B847B786}" srcOrd="0" destOrd="0" presId="urn:microsoft.com/office/officeart/2005/8/layout/chevron2"/>
    <dgm:cxn modelId="{7888F3BD-D97F-45E4-B289-A2BE2ED07846}" type="presParOf" srcId="{6F351A44-1C5E-49C1-B03D-580DD3714917}" destId="{E38041C0-5C93-4D2E-AD97-03C5CB3ACFCF}" srcOrd="1" destOrd="0" presId="urn:microsoft.com/office/officeart/2005/8/layout/chevron2"/>
    <dgm:cxn modelId="{418D50ED-1DAE-4FCF-8700-F1A905E17637}" type="presParOf" srcId="{00CF8DDD-1724-4C46-AB89-68ACB636C80D}" destId="{51C71AFA-4DDD-4FD5-82C6-F4C9DE35F090}" srcOrd="3" destOrd="0" presId="urn:microsoft.com/office/officeart/2005/8/layout/chevron2"/>
    <dgm:cxn modelId="{91365707-1D33-40D9-B16C-0A225A572D81}" type="presParOf" srcId="{00CF8DDD-1724-4C46-AB89-68ACB636C80D}" destId="{3B50007F-D3CC-4008-B64C-C59A0E6E46B9}" srcOrd="4" destOrd="0" presId="urn:microsoft.com/office/officeart/2005/8/layout/chevron2"/>
    <dgm:cxn modelId="{54FB3349-B34E-4259-9CF6-FF792DAB437B}" type="presParOf" srcId="{3B50007F-D3CC-4008-B64C-C59A0E6E46B9}" destId="{4E4060CB-13BA-4B0A-A40E-5A88248CBEF9}" srcOrd="0" destOrd="0" presId="urn:microsoft.com/office/officeart/2005/8/layout/chevron2"/>
    <dgm:cxn modelId="{D19AAD25-059C-49D6-B2FF-6DF24A531147}" type="presParOf" srcId="{3B50007F-D3CC-4008-B64C-C59A0E6E46B9}" destId="{D75BA9B5-0AED-4D93-8167-6B82F2219D3A}" srcOrd="1" destOrd="0" presId="urn:microsoft.com/office/officeart/2005/8/layout/chevron2"/>
  </dgm:cxnLst>
  <dgm:bg/>
  <dgm:whole/>
</dgm:dataModel>
</file>

<file path=ppt/diagrams/data13.xml><?xml version="1.0" encoding="utf-8"?>
<dgm:dataModel xmlns:dgm="http://schemas.openxmlformats.org/drawingml/2006/diagram" xmlns:a="http://schemas.openxmlformats.org/drawingml/2006/main">
  <dgm:ptLst>
    <dgm:pt modelId="{08D3A3F5-5CFC-4DA4-ADF3-6BD402DB59D5}"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1E663499-2467-4CF0-A392-A5C7BDB7211A}">
      <dgm:prSet phldrT="[Text]"/>
      <dgm:spPr/>
      <dgm:t>
        <a:bodyPr/>
        <a:lstStyle/>
        <a:p>
          <a:r>
            <a:rPr lang="en-US" b="1" dirty="0" smtClean="0"/>
            <a:t>Artifacts</a:t>
          </a:r>
          <a:endParaRPr lang="en-US" b="1" dirty="0"/>
        </a:p>
      </dgm:t>
    </dgm:pt>
    <dgm:pt modelId="{49F4499C-9E0D-4AD4-8B2A-ABCD24B72C01}" type="parTrans" cxnId="{B0D6136D-7240-4D30-BDAC-16C84D5424AB}">
      <dgm:prSet/>
      <dgm:spPr/>
      <dgm:t>
        <a:bodyPr/>
        <a:lstStyle/>
        <a:p>
          <a:endParaRPr lang="en-US"/>
        </a:p>
      </dgm:t>
    </dgm:pt>
    <dgm:pt modelId="{2A0A5F43-9112-44DF-BA2A-5A20D3B4147A}" type="sibTrans" cxnId="{B0D6136D-7240-4D30-BDAC-16C84D5424AB}">
      <dgm:prSet/>
      <dgm:spPr/>
      <dgm:t>
        <a:bodyPr/>
        <a:lstStyle/>
        <a:p>
          <a:endParaRPr lang="en-US"/>
        </a:p>
      </dgm:t>
    </dgm:pt>
    <dgm:pt modelId="{F492BAE7-B235-472A-968D-057F3F13A333}">
      <dgm:prSet phldrT="[Text]"/>
      <dgm:spPr/>
      <dgm:t>
        <a:bodyPr/>
        <a:lstStyle/>
        <a:p>
          <a:r>
            <a:rPr lang="en-US" b="0" dirty="0" smtClean="0"/>
            <a:t>Project documents that help preserve the results of key project activities. </a:t>
          </a:r>
          <a:endParaRPr lang="en-US" b="0" dirty="0"/>
        </a:p>
      </dgm:t>
    </dgm:pt>
    <dgm:pt modelId="{1F7323FB-7BC3-4654-BD9E-7A814FB0517B}" type="parTrans" cxnId="{07AF1C16-EFE5-4C36-85F6-4334218BCC42}">
      <dgm:prSet/>
      <dgm:spPr/>
      <dgm:t>
        <a:bodyPr/>
        <a:lstStyle/>
        <a:p>
          <a:endParaRPr lang="en-US"/>
        </a:p>
      </dgm:t>
    </dgm:pt>
    <dgm:pt modelId="{C398DD1D-C30C-45DD-A13F-5583C47C366C}" type="sibTrans" cxnId="{07AF1C16-EFE5-4C36-85F6-4334218BCC42}">
      <dgm:prSet/>
      <dgm:spPr/>
      <dgm:t>
        <a:bodyPr/>
        <a:lstStyle/>
        <a:p>
          <a:endParaRPr lang="en-US"/>
        </a:p>
      </dgm:t>
    </dgm:pt>
    <dgm:pt modelId="{4334F1BB-5DE2-494D-A93F-44FD37DF5790}">
      <dgm:prSet phldrT="[Text]"/>
      <dgm:spPr/>
      <dgm:t>
        <a:bodyPr/>
        <a:lstStyle/>
        <a:p>
          <a:r>
            <a:rPr lang="en-US" b="1" dirty="0" smtClean="0"/>
            <a:t>Project Role</a:t>
          </a:r>
          <a:endParaRPr lang="en-US" b="1" dirty="0"/>
        </a:p>
      </dgm:t>
    </dgm:pt>
    <dgm:pt modelId="{FAA5F819-0674-4CB9-B66A-A431C7BFF70B}" type="parTrans" cxnId="{188CBD09-8696-4737-B822-DFE8CE4EE19D}">
      <dgm:prSet/>
      <dgm:spPr/>
      <dgm:t>
        <a:bodyPr/>
        <a:lstStyle/>
        <a:p>
          <a:endParaRPr lang="en-US"/>
        </a:p>
      </dgm:t>
    </dgm:pt>
    <dgm:pt modelId="{174A4FC6-A449-421F-B967-74D505E236B0}" type="sibTrans" cxnId="{188CBD09-8696-4737-B822-DFE8CE4EE19D}">
      <dgm:prSet/>
      <dgm:spPr/>
      <dgm:t>
        <a:bodyPr/>
        <a:lstStyle/>
        <a:p>
          <a:endParaRPr lang="en-US"/>
        </a:p>
      </dgm:t>
    </dgm:pt>
    <dgm:pt modelId="{BD3FB03E-116B-4CED-8A97-68DFC600E08C}">
      <dgm:prSet phldrT="[Text]"/>
      <dgm:spPr/>
      <dgm:t>
        <a:bodyPr/>
        <a:lstStyle/>
        <a:p>
          <a:r>
            <a:rPr lang="en-US" dirty="0" smtClean="0"/>
            <a:t>Defines the responsibilities of an individual, or a set of individuals.</a:t>
          </a:r>
          <a:endParaRPr lang="en-US" dirty="0"/>
        </a:p>
      </dgm:t>
    </dgm:pt>
    <dgm:pt modelId="{9473A488-8958-4056-99CA-FC14BF9341D8}" type="parTrans" cxnId="{360607E8-21E3-4CE1-B980-1202D18E942C}">
      <dgm:prSet/>
      <dgm:spPr/>
      <dgm:t>
        <a:bodyPr/>
        <a:lstStyle/>
        <a:p>
          <a:endParaRPr lang="en-US"/>
        </a:p>
      </dgm:t>
    </dgm:pt>
    <dgm:pt modelId="{ECFEC1F3-2EFD-4646-B28B-8A32E01B0C17}" type="sibTrans" cxnId="{360607E8-21E3-4CE1-B980-1202D18E942C}">
      <dgm:prSet/>
      <dgm:spPr/>
      <dgm:t>
        <a:bodyPr/>
        <a:lstStyle/>
        <a:p>
          <a:endParaRPr lang="en-US"/>
        </a:p>
      </dgm:t>
    </dgm:pt>
    <dgm:pt modelId="{F6250BDC-C72D-4036-AFEA-B3F9F777E56C}">
      <dgm:prSet phldrT="[Text]"/>
      <dgm:spPr/>
      <dgm:t>
        <a:bodyPr/>
        <a:lstStyle/>
        <a:p>
          <a:r>
            <a:rPr lang="en-US" b="1" dirty="0" smtClean="0"/>
            <a:t>Tools</a:t>
          </a:r>
          <a:endParaRPr lang="en-US" b="1" dirty="0"/>
        </a:p>
      </dgm:t>
    </dgm:pt>
    <dgm:pt modelId="{A4F22F23-2A77-478F-A55F-C551FA363275}" type="parTrans" cxnId="{8015F6C8-375E-44F4-9FF0-87F9CC225A8E}">
      <dgm:prSet/>
      <dgm:spPr/>
      <dgm:t>
        <a:bodyPr/>
        <a:lstStyle/>
        <a:p>
          <a:endParaRPr lang="en-US"/>
        </a:p>
      </dgm:t>
    </dgm:pt>
    <dgm:pt modelId="{917CE01C-8F3D-4C8B-A296-11584BF3B859}" type="sibTrans" cxnId="{8015F6C8-375E-44F4-9FF0-87F9CC225A8E}">
      <dgm:prSet/>
      <dgm:spPr/>
      <dgm:t>
        <a:bodyPr/>
        <a:lstStyle/>
        <a:p>
          <a:endParaRPr lang="en-US"/>
        </a:p>
      </dgm:t>
    </dgm:pt>
    <dgm:pt modelId="{F8D9AAB2-216C-4B3B-9A14-93AA228B7570}">
      <dgm:prSet phldrT="[Text]"/>
      <dgm:spPr/>
      <dgm:t>
        <a:bodyPr/>
        <a:lstStyle/>
        <a:p>
          <a:r>
            <a:rPr lang="en-US" dirty="0" smtClean="0"/>
            <a:t>Support mechanisms for project teams Includes:  software tools and checklists</a:t>
          </a:r>
          <a:endParaRPr lang="en-US" dirty="0"/>
        </a:p>
      </dgm:t>
    </dgm:pt>
    <dgm:pt modelId="{7D3F6C74-12D1-4AE1-8617-88C1814D5293}" type="parTrans" cxnId="{ED85C0B5-2ADA-42A5-A5D7-0D315539BE04}">
      <dgm:prSet/>
      <dgm:spPr/>
      <dgm:t>
        <a:bodyPr/>
        <a:lstStyle/>
        <a:p>
          <a:endParaRPr lang="en-US"/>
        </a:p>
      </dgm:t>
    </dgm:pt>
    <dgm:pt modelId="{6F49B1CA-C957-4FB3-B5EF-42F3D3486759}" type="sibTrans" cxnId="{ED85C0B5-2ADA-42A5-A5D7-0D315539BE04}">
      <dgm:prSet/>
      <dgm:spPr/>
      <dgm:t>
        <a:bodyPr/>
        <a:lstStyle/>
        <a:p>
          <a:endParaRPr lang="en-US"/>
        </a:p>
      </dgm:t>
    </dgm:pt>
    <dgm:pt modelId="{E361C91D-9812-443A-BA9E-A01AEEDFB810}">
      <dgm:prSet phldrT="[Text]"/>
      <dgm:spPr/>
      <dgm:t>
        <a:bodyPr/>
        <a:lstStyle/>
        <a:p>
          <a:r>
            <a:rPr lang="en-US" b="0" dirty="0" smtClean="0"/>
            <a:t>(R)= Required; (CR)= Conditionally Required; (BP)= Best Practice</a:t>
          </a:r>
          <a:endParaRPr lang="en-US" b="0" dirty="0"/>
        </a:p>
      </dgm:t>
    </dgm:pt>
    <dgm:pt modelId="{E2897FF4-8826-4D55-9148-2B91E836A7BC}" type="parTrans" cxnId="{A4FFBE5F-7DA9-4008-B127-4109E1DF8100}">
      <dgm:prSet/>
      <dgm:spPr/>
      <dgm:t>
        <a:bodyPr/>
        <a:lstStyle/>
        <a:p>
          <a:endParaRPr lang="en-US"/>
        </a:p>
      </dgm:t>
    </dgm:pt>
    <dgm:pt modelId="{0352E458-06A1-45F0-85BE-262182DE9C60}" type="sibTrans" cxnId="{A4FFBE5F-7DA9-4008-B127-4109E1DF8100}">
      <dgm:prSet/>
      <dgm:spPr/>
      <dgm:t>
        <a:bodyPr/>
        <a:lstStyle/>
        <a:p>
          <a:endParaRPr lang="en-US"/>
        </a:p>
      </dgm:t>
    </dgm:pt>
    <dgm:pt modelId="{1708E4FB-FD96-49B5-AADC-DCB27159DEDB}">
      <dgm:prSet phldrT="[Text]"/>
      <dgm:spPr/>
      <dgm:t>
        <a:bodyPr/>
        <a:lstStyle/>
        <a:p>
          <a:r>
            <a:rPr lang="en-US" b="1" smtClean="0"/>
            <a:t>Process Steps</a:t>
          </a:r>
          <a:endParaRPr lang="en-US" dirty="0"/>
        </a:p>
      </dgm:t>
    </dgm:pt>
    <dgm:pt modelId="{FC8A1864-3223-405A-B7FD-04E90181C445}" type="parTrans" cxnId="{8A78802E-DD05-4674-A620-D2D6A24AA65A}">
      <dgm:prSet/>
      <dgm:spPr/>
      <dgm:t>
        <a:bodyPr/>
        <a:lstStyle/>
        <a:p>
          <a:endParaRPr lang="en-US"/>
        </a:p>
      </dgm:t>
    </dgm:pt>
    <dgm:pt modelId="{93252E9D-E8A5-4F8F-B4BA-786A2AF3BC28}" type="sibTrans" cxnId="{8A78802E-DD05-4674-A620-D2D6A24AA65A}">
      <dgm:prSet/>
      <dgm:spPr/>
      <dgm:t>
        <a:bodyPr/>
        <a:lstStyle/>
        <a:p>
          <a:endParaRPr lang="en-US"/>
        </a:p>
      </dgm:t>
    </dgm:pt>
    <dgm:pt modelId="{D22999F3-9E8B-4F92-8FD6-7A6D345C2B82}">
      <dgm:prSet phldrT="[Text]"/>
      <dgm:spPr/>
      <dgm:t>
        <a:bodyPr/>
        <a:lstStyle/>
        <a:p>
          <a:r>
            <a:rPr lang="en-US" b="0" dirty="0" smtClean="0"/>
            <a:t>Defined by each area of focus.  High-level activities which tell the project team what needs to be done. Include: workflow, prerequisites, required sign-off, roles, artifacts produced, &amp; support tools.</a:t>
          </a:r>
          <a:endParaRPr lang="en-US" b="0" dirty="0"/>
        </a:p>
      </dgm:t>
    </dgm:pt>
    <dgm:pt modelId="{4A4BD06B-F17D-4475-878A-DBBEDF85E8EC}" type="parTrans" cxnId="{1F5892EF-4271-4800-BAD9-7F262ED17CD5}">
      <dgm:prSet/>
      <dgm:spPr/>
      <dgm:t>
        <a:bodyPr/>
        <a:lstStyle/>
        <a:p>
          <a:endParaRPr lang="en-US"/>
        </a:p>
      </dgm:t>
    </dgm:pt>
    <dgm:pt modelId="{ADA40F8B-4E9A-4800-B680-0A65886FB688}" type="sibTrans" cxnId="{1F5892EF-4271-4800-BAD9-7F262ED17CD5}">
      <dgm:prSet/>
      <dgm:spPr/>
      <dgm:t>
        <a:bodyPr/>
        <a:lstStyle/>
        <a:p>
          <a:endParaRPr lang="en-US"/>
        </a:p>
      </dgm:t>
    </dgm:pt>
    <dgm:pt modelId="{C19C198E-BD34-4F43-B422-0F0D453C2736}" type="pres">
      <dgm:prSet presAssocID="{08D3A3F5-5CFC-4DA4-ADF3-6BD402DB59D5}" presName="linearFlow" presStyleCnt="0">
        <dgm:presLayoutVars>
          <dgm:dir/>
          <dgm:animLvl val="lvl"/>
          <dgm:resizeHandles val="exact"/>
        </dgm:presLayoutVars>
      </dgm:prSet>
      <dgm:spPr/>
      <dgm:t>
        <a:bodyPr/>
        <a:lstStyle/>
        <a:p>
          <a:endParaRPr lang="en-US"/>
        </a:p>
      </dgm:t>
    </dgm:pt>
    <dgm:pt modelId="{88FFB719-E84A-485E-9E8D-D1DE382B9375}" type="pres">
      <dgm:prSet presAssocID="{1E663499-2467-4CF0-A392-A5C7BDB7211A}" presName="composite" presStyleCnt="0"/>
      <dgm:spPr/>
    </dgm:pt>
    <dgm:pt modelId="{CDCC620E-9620-4B34-857E-5AC0177685DF}" type="pres">
      <dgm:prSet presAssocID="{1E663499-2467-4CF0-A392-A5C7BDB7211A}" presName="parentText" presStyleLbl="alignNode1" presStyleIdx="0" presStyleCnt="4">
        <dgm:presLayoutVars>
          <dgm:chMax val="1"/>
          <dgm:bulletEnabled val="1"/>
        </dgm:presLayoutVars>
      </dgm:prSet>
      <dgm:spPr/>
      <dgm:t>
        <a:bodyPr/>
        <a:lstStyle/>
        <a:p>
          <a:endParaRPr lang="en-US"/>
        </a:p>
      </dgm:t>
    </dgm:pt>
    <dgm:pt modelId="{A45C9776-DB5F-4CFE-B048-80445819A2C1}" type="pres">
      <dgm:prSet presAssocID="{1E663499-2467-4CF0-A392-A5C7BDB7211A}" presName="descendantText" presStyleLbl="alignAcc1" presStyleIdx="0" presStyleCnt="4">
        <dgm:presLayoutVars>
          <dgm:bulletEnabled val="1"/>
        </dgm:presLayoutVars>
      </dgm:prSet>
      <dgm:spPr/>
      <dgm:t>
        <a:bodyPr/>
        <a:lstStyle/>
        <a:p>
          <a:endParaRPr lang="en-US"/>
        </a:p>
      </dgm:t>
    </dgm:pt>
    <dgm:pt modelId="{CFE1C1B1-5AEE-4054-89EF-112D91A63B1F}" type="pres">
      <dgm:prSet presAssocID="{2A0A5F43-9112-44DF-BA2A-5A20D3B4147A}" presName="sp" presStyleCnt="0"/>
      <dgm:spPr/>
    </dgm:pt>
    <dgm:pt modelId="{F533E8D6-EE2E-493A-92B9-FB06069DCC65}" type="pres">
      <dgm:prSet presAssocID="{4334F1BB-5DE2-494D-A93F-44FD37DF5790}" presName="composite" presStyleCnt="0"/>
      <dgm:spPr/>
    </dgm:pt>
    <dgm:pt modelId="{1C47C0F2-32FF-43CF-88F1-AA2E11928848}" type="pres">
      <dgm:prSet presAssocID="{4334F1BB-5DE2-494D-A93F-44FD37DF5790}" presName="parentText" presStyleLbl="alignNode1" presStyleIdx="1" presStyleCnt="4">
        <dgm:presLayoutVars>
          <dgm:chMax val="1"/>
          <dgm:bulletEnabled val="1"/>
        </dgm:presLayoutVars>
      </dgm:prSet>
      <dgm:spPr/>
      <dgm:t>
        <a:bodyPr/>
        <a:lstStyle/>
        <a:p>
          <a:endParaRPr lang="en-US"/>
        </a:p>
      </dgm:t>
    </dgm:pt>
    <dgm:pt modelId="{0D8B8C55-D096-442B-92FA-745E14EE7FA3}" type="pres">
      <dgm:prSet presAssocID="{4334F1BB-5DE2-494D-A93F-44FD37DF5790}" presName="descendantText" presStyleLbl="alignAcc1" presStyleIdx="1" presStyleCnt="4">
        <dgm:presLayoutVars>
          <dgm:bulletEnabled val="1"/>
        </dgm:presLayoutVars>
      </dgm:prSet>
      <dgm:spPr/>
      <dgm:t>
        <a:bodyPr/>
        <a:lstStyle/>
        <a:p>
          <a:endParaRPr lang="en-US"/>
        </a:p>
      </dgm:t>
    </dgm:pt>
    <dgm:pt modelId="{C3BABA95-1F38-438F-BE17-2331BAD78EF1}" type="pres">
      <dgm:prSet presAssocID="{174A4FC6-A449-421F-B967-74D505E236B0}" presName="sp" presStyleCnt="0"/>
      <dgm:spPr/>
    </dgm:pt>
    <dgm:pt modelId="{7C95B7B8-257E-4092-923B-EBD3EEEF50C3}" type="pres">
      <dgm:prSet presAssocID="{F6250BDC-C72D-4036-AFEA-B3F9F777E56C}" presName="composite" presStyleCnt="0"/>
      <dgm:spPr/>
    </dgm:pt>
    <dgm:pt modelId="{4D95FAF8-791F-4F42-B501-19A1A8CB6919}" type="pres">
      <dgm:prSet presAssocID="{F6250BDC-C72D-4036-AFEA-B3F9F777E56C}" presName="parentText" presStyleLbl="alignNode1" presStyleIdx="2" presStyleCnt="4">
        <dgm:presLayoutVars>
          <dgm:chMax val="1"/>
          <dgm:bulletEnabled val="1"/>
        </dgm:presLayoutVars>
      </dgm:prSet>
      <dgm:spPr/>
      <dgm:t>
        <a:bodyPr/>
        <a:lstStyle/>
        <a:p>
          <a:endParaRPr lang="en-US"/>
        </a:p>
      </dgm:t>
    </dgm:pt>
    <dgm:pt modelId="{A4743C67-850F-48BB-BF92-6E4E800DF7EE}" type="pres">
      <dgm:prSet presAssocID="{F6250BDC-C72D-4036-AFEA-B3F9F777E56C}" presName="descendantText" presStyleLbl="alignAcc1" presStyleIdx="2" presStyleCnt="4" custLinFactNeighborX="4257" custLinFactNeighborY="-13599">
        <dgm:presLayoutVars>
          <dgm:bulletEnabled val="1"/>
        </dgm:presLayoutVars>
      </dgm:prSet>
      <dgm:spPr/>
      <dgm:t>
        <a:bodyPr/>
        <a:lstStyle/>
        <a:p>
          <a:endParaRPr lang="en-US"/>
        </a:p>
      </dgm:t>
    </dgm:pt>
    <dgm:pt modelId="{A3AA20C2-1160-435E-B2BC-02F38262AFF9}" type="pres">
      <dgm:prSet presAssocID="{917CE01C-8F3D-4C8B-A296-11584BF3B859}" presName="sp" presStyleCnt="0"/>
      <dgm:spPr/>
    </dgm:pt>
    <dgm:pt modelId="{CBE6E164-D74B-41D7-97C7-3A5FC15518FB}" type="pres">
      <dgm:prSet presAssocID="{1708E4FB-FD96-49B5-AADC-DCB27159DEDB}" presName="composite" presStyleCnt="0"/>
      <dgm:spPr/>
    </dgm:pt>
    <dgm:pt modelId="{DF19689F-59E3-47C1-AD7A-56C7FAF2A367}" type="pres">
      <dgm:prSet presAssocID="{1708E4FB-FD96-49B5-AADC-DCB27159DEDB}" presName="parentText" presStyleLbl="alignNode1" presStyleIdx="3" presStyleCnt="4">
        <dgm:presLayoutVars>
          <dgm:chMax val="1"/>
          <dgm:bulletEnabled val="1"/>
        </dgm:presLayoutVars>
      </dgm:prSet>
      <dgm:spPr/>
      <dgm:t>
        <a:bodyPr/>
        <a:lstStyle/>
        <a:p>
          <a:endParaRPr lang="en-US"/>
        </a:p>
      </dgm:t>
    </dgm:pt>
    <dgm:pt modelId="{4BDFD9FC-E945-4B21-B9CB-FBCA92938989}" type="pres">
      <dgm:prSet presAssocID="{1708E4FB-FD96-49B5-AADC-DCB27159DEDB}" presName="descendantText" presStyleLbl="alignAcc1" presStyleIdx="3" presStyleCnt="4">
        <dgm:presLayoutVars>
          <dgm:bulletEnabled val="1"/>
        </dgm:presLayoutVars>
      </dgm:prSet>
      <dgm:spPr/>
      <dgm:t>
        <a:bodyPr/>
        <a:lstStyle/>
        <a:p>
          <a:endParaRPr lang="en-US"/>
        </a:p>
      </dgm:t>
    </dgm:pt>
  </dgm:ptLst>
  <dgm:cxnLst>
    <dgm:cxn modelId="{059627E9-828F-4252-B1DA-DD074ABD194D}" type="presOf" srcId="{F6250BDC-C72D-4036-AFEA-B3F9F777E56C}" destId="{4D95FAF8-791F-4F42-B501-19A1A8CB6919}" srcOrd="0" destOrd="0" presId="urn:microsoft.com/office/officeart/2005/8/layout/chevron2"/>
    <dgm:cxn modelId="{8015F6C8-375E-44F4-9FF0-87F9CC225A8E}" srcId="{08D3A3F5-5CFC-4DA4-ADF3-6BD402DB59D5}" destId="{F6250BDC-C72D-4036-AFEA-B3F9F777E56C}" srcOrd="2" destOrd="0" parTransId="{A4F22F23-2A77-478F-A55F-C551FA363275}" sibTransId="{917CE01C-8F3D-4C8B-A296-11584BF3B859}"/>
    <dgm:cxn modelId="{360607E8-21E3-4CE1-B980-1202D18E942C}" srcId="{4334F1BB-5DE2-494D-A93F-44FD37DF5790}" destId="{BD3FB03E-116B-4CED-8A97-68DFC600E08C}" srcOrd="0" destOrd="0" parTransId="{9473A488-8958-4056-99CA-FC14BF9341D8}" sibTransId="{ECFEC1F3-2EFD-4646-B28B-8A32E01B0C17}"/>
    <dgm:cxn modelId="{ED85C0B5-2ADA-42A5-A5D7-0D315539BE04}" srcId="{F6250BDC-C72D-4036-AFEA-B3F9F777E56C}" destId="{F8D9AAB2-216C-4B3B-9A14-93AA228B7570}" srcOrd="0" destOrd="0" parTransId="{7D3F6C74-12D1-4AE1-8617-88C1814D5293}" sibTransId="{6F49B1CA-C957-4FB3-B5EF-42F3D3486759}"/>
    <dgm:cxn modelId="{188CBD09-8696-4737-B822-DFE8CE4EE19D}" srcId="{08D3A3F5-5CFC-4DA4-ADF3-6BD402DB59D5}" destId="{4334F1BB-5DE2-494D-A93F-44FD37DF5790}" srcOrd="1" destOrd="0" parTransId="{FAA5F819-0674-4CB9-B66A-A431C7BFF70B}" sibTransId="{174A4FC6-A449-421F-B967-74D505E236B0}"/>
    <dgm:cxn modelId="{1F5892EF-4271-4800-BAD9-7F262ED17CD5}" srcId="{1708E4FB-FD96-49B5-AADC-DCB27159DEDB}" destId="{D22999F3-9E8B-4F92-8FD6-7A6D345C2B82}" srcOrd="0" destOrd="0" parTransId="{4A4BD06B-F17D-4475-878A-DBBEDF85E8EC}" sibTransId="{ADA40F8B-4E9A-4800-B680-0A65886FB688}"/>
    <dgm:cxn modelId="{898F3299-6738-43E8-A985-B1611AA02A4C}" type="presOf" srcId="{F492BAE7-B235-472A-968D-057F3F13A333}" destId="{A45C9776-DB5F-4CFE-B048-80445819A2C1}" srcOrd="0" destOrd="0" presId="urn:microsoft.com/office/officeart/2005/8/layout/chevron2"/>
    <dgm:cxn modelId="{DCE48695-A1C6-4B38-BB33-D84B0067015C}" type="presOf" srcId="{D22999F3-9E8B-4F92-8FD6-7A6D345C2B82}" destId="{4BDFD9FC-E945-4B21-B9CB-FBCA92938989}" srcOrd="0" destOrd="0" presId="urn:microsoft.com/office/officeart/2005/8/layout/chevron2"/>
    <dgm:cxn modelId="{80DA4D4D-77F0-41EE-9133-C6B9131F604C}" type="presOf" srcId="{08D3A3F5-5CFC-4DA4-ADF3-6BD402DB59D5}" destId="{C19C198E-BD34-4F43-B422-0F0D453C2736}" srcOrd="0" destOrd="0" presId="urn:microsoft.com/office/officeart/2005/8/layout/chevron2"/>
    <dgm:cxn modelId="{DC3BA9B5-4EB3-4197-B85D-DA91F2FC0404}" type="presOf" srcId="{1E663499-2467-4CF0-A392-A5C7BDB7211A}" destId="{CDCC620E-9620-4B34-857E-5AC0177685DF}" srcOrd="0" destOrd="0" presId="urn:microsoft.com/office/officeart/2005/8/layout/chevron2"/>
    <dgm:cxn modelId="{4641D3FA-CF69-4D2C-A526-85442FC1875F}" type="presOf" srcId="{1708E4FB-FD96-49B5-AADC-DCB27159DEDB}" destId="{DF19689F-59E3-47C1-AD7A-56C7FAF2A367}" srcOrd="0" destOrd="0" presId="urn:microsoft.com/office/officeart/2005/8/layout/chevron2"/>
    <dgm:cxn modelId="{A4FFBE5F-7DA9-4008-B127-4109E1DF8100}" srcId="{1E663499-2467-4CF0-A392-A5C7BDB7211A}" destId="{E361C91D-9812-443A-BA9E-A01AEEDFB810}" srcOrd="1" destOrd="0" parTransId="{E2897FF4-8826-4D55-9148-2B91E836A7BC}" sibTransId="{0352E458-06A1-45F0-85BE-262182DE9C60}"/>
    <dgm:cxn modelId="{71027CE0-71B9-4C77-AB3D-8918BAFB4883}" type="presOf" srcId="{BD3FB03E-116B-4CED-8A97-68DFC600E08C}" destId="{0D8B8C55-D096-442B-92FA-745E14EE7FA3}" srcOrd="0" destOrd="0" presId="urn:microsoft.com/office/officeart/2005/8/layout/chevron2"/>
    <dgm:cxn modelId="{8A78802E-DD05-4674-A620-D2D6A24AA65A}" srcId="{08D3A3F5-5CFC-4DA4-ADF3-6BD402DB59D5}" destId="{1708E4FB-FD96-49B5-AADC-DCB27159DEDB}" srcOrd="3" destOrd="0" parTransId="{FC8A1864-3223-405A-B7FD-04E90181C445}" sibTransId="{93252E9D-E8A5-4F8F-B4BA-786A2AF3BC28}"/>
    <dgm:cxn modelId="{E7435118-6EB1-48A2-ABFE-73EB3309C9F4}" type="presOf" srcId="{4334F1BB-5DE2-494D-A93F-44FD37DF5790}" destId="{1C47C0F2-32FF-43CF-88F1-AA2E11928848}" srcOrd="0" destOrd="0" presId="urn:microsoft.com/office/officeart/2005/8/layout/chevron2"/>
    <dgm:cxn modelId="{D520302B-922B-4DC9-AEEB-742941734820}" type="presOf" srcId="{E361C91D-9812-443A-BA9E-A01AEEDFB810}" destId="{A45C9776-DB5F-4CFE-B048-80445819A2C1}" srcOrd="0" destOrd="1" presId="urn:microsoft.com/office/officeart/2005/8/layout/chevron2"/>
    <dgm:cxn modelId="{B0D6136D-7240-4D30-BDAC-16C84D5424AB}" srcId="{08D3A3F5-5CFC-4DA4-ADF3-6BD402DB59D5}" destId="{1E663499-2467-4CF0-A392-A5C7BDB7211A}" srcOrd="0" destOrd="0" parTransId="{49F4499C-9E0D-4AD4-8B2A-ABCD24B72C01}" sibTransId="{2A0A5F43-9112-44DF-BA2A-5A20D3B4147A}"/>
    <dgm:cxn modelId="{07AF1C16-EFE5-4C36-85F6-4334218BCC42}" srcId="{1E663499-2467-4CF0-A392-A5C7BDB7211A}" destId="{F492BAE7-B235-472A-968D-057F3F13A333}" srcOrd="0" destOrd="0" parTransId="{1F7323FB-7BC3-4654-BD9E-7A814FB0517B}" sibTransId="{C398DD1D-C30C-45DD-A13F-5583C47C366C}"/>
    <dgm:cxn modelId="{5AB7C3A2-1B87-4BBC-BDE3-961BA45D6F6A}" type="presOf" srcId="{F8D9AAB2-216C-4B3B-9A14-93AA228B7570}" destId="{A4743C67-850F-48BB-BF92-6E4E800DF7EE}" srcOrd="0" destOrd="0" presId="urn:microsoft.com/office/officeart/2005/8/layout/chevron2"/>
    <dgm:cxn modelId="{65EF1565-3D4B-4C87-9FA6-F85FA2831202}" type="presParOf" srcId="{C19C198E-BD34-4F43-B422-0F0D453C2736}" destId="{88FFB719-E84A-485E-9E8D-D1DE382B9375}" srcOrd="0" destOrd="0" presId="urn:microsoft.com/office/officeart/2005/8/layout/chevron2"/>
    <dgm:cxn modelId="{8FBD18A2-21CD-40AB-AEDC-E54BC2B3E252}" type="presParOf" srcId="{88FFB719-E84A-485E-9E8D-D1DE382B9375}" destId="{CDCC620E-9620-4B34-857E-5AC0177685DF}" srcOrd="0" destOrd="0" presId="urn:microsoft.com/office/officeart/2005/8/layout/chevron2"/>
    <dgm:cxn modelId="{B5E20B4C-4F73-4EDA-BA68-F1FA7C0C56B8}" type="presParOf" srcId="{88FFB719-E84A-485E-9E8D-D1DE382B9375}" destId="{A45C9776-DB5F-4CFE-B048-80445819A2C1}" srcOrd="1" destOrd="0" presId="urn:microsoft.com/office/officeart/2005/8/layout/chevron2"/>
    <dgm:cxn modelId="{9C1157F5-5B56-4631-9977-AA2F74846D18}" type="presParOf" srcId="{C19C198E-BD34-4F43-B422-0F0D453C2736}" destId="{CFE1C1B1-5AEE-4054-89EF-112D91A63B1F}" srcOrd="1" destOrd="0" presId="urn:microsoft.com/office/officeart/2005/8/layout/chevron2"/>
    <dgm:cxn modelId="{E49B3FA4-F661-464F-B190-B8BEACE8BB5E}" type="presParOf" srcId="{C19C198E-BD34-4F43-B422-0F0D453C2736}" destId="{F533E8D6-EE2E-493A-92B9-FB06069DCC65}" srcOrd="2" destOrd="0" presId="urn:microsoft.com/office/officeart/2005/8/layout/chevron2"/>
    <dgm:cxn modelId="{F638B3C7-6657-4EFA-B99E-6CFA211917EA}" type="presParOf" srcId="{F533E8D6-EE2E-493A-92B9-FB06069DCC65}" destId="{1C47C0F2-32FF-43CF-88F1-AA2E11928848}" srcOrd="0" destOrd="0" presId="urn:microsoft.com/office/officeart/2005/8/layout/chevron2"/>
    <dgm:cxn modelId="{DD04616A-F7C4-4B9E-9D4D-88456F302B04}" type="presParOf" srcId="{F533E8D6-EE2E-493A-92B9-FB06069DCC65}" destId="{0D8B8C55-D096-442B-92FA-745E14EE7FA3}" srcOrd="1" destOrd="0" presId="urn:microsoft.com/office/officeart/2005/8/layout/chevron2"/>
    <dgm:cxn modelId="{E87CD723-E03E-4BFF-926A-26E91E14DC0F}" type="presParOf" srcId="{C19C198E-BD34-4F43-B422-0F0D453C2736}" destId="{C3BABA95-1F38-438F-BE17-2331BAD78EF1}" srcOrd="3" destOrd="0" presId="urn:microsoft.com/office/officeart/2005/8/layout/chevron2"/>
    <dgm:cxn modelId="{96BE205F-E4EA-4590-AA38-951C43A5BA2F}" type="presParOf" srcId="{C19C198E-BD34-4F43-B422-0F0D453C2736}" destId="{7C95B7B8-257E-4092-923B-EBD3EEEF50C3}" srcOrd="4" destOrd="0" presId="urn:microsoft.com/office/officeart/2005/8/layout/chevron2"/>
    <dgm:cxn modelId="{9C92C704-1004-474D-B1B8-5DABF880C473}" type="presParOf" srcId="{7C95B7B8-257E-4092-923B-EBD3EEEF50C3}" destId="{4D95FAF8-791F-4F42-B501-19A1A8CB6919}" srcOrd="0" destOrd="0" presId="urn:microsoft.com/office/officeart/2005/8/layout/chevron2"/>
    <dgm:cxn modelId="{4CB48E46-4F5C-4265-9129-FC3DB83C773F}" type="presParOf" srcId="{7C95B7B8-257E-4092-923B-EBD3EEEF50C3}" destId="{A4743C67-850F-48BB-BF92-6E4E800DF7EE}" srcOrd="1" destOrd="0" presId="urn:microsoft.com/office/officeart/2005/8/layout/chevron2"/>
    <dgm:cxn modelId="{3C2FFA50-7C96-43F9-B4C5-14906387B59E}" type="presParOf" srcId="{C19C198E-BD34-4F43-B422-0F0D453C2736}" destId="{A3AA20C2-1160-435E-B2BC-02F38262AFF9}" srcOrd="5" destOrd="0" presId="urn:microsoft.com/office/officeart/2005/8/layout/chevron2"/>
    <dgm:cxn modelId="{2FF548FE-46A9-460B-946A-D757627AD7C8}" type="presParOf" srcId="{C19C198E-BD34-4F43-B422-0F0D453C2736}" destId="{CBE6E164-D74B-41D7-97C7-3A5FC15518FB}" srcOrd="6" destOrd="0" presId="urn:microsoft.com/office/officeart/2005/8/layout/chevron2"/>
    <dgm:cxn modelId="{81D5F799-3AD7-4DBD-B62F-50A71703743A}" type="presParOf" srcId="{CBE6E164-D74B-41D7-97C7-3A5FC15518FB}" destId="{DF19689F-59E3-47C1-AD7A-56C7FAF2A367}" srcOrd="0" destOrd="0" presId="urn:microsoft.com/office/officeart/2005/8/layout/chevron2"/>
    <dgm:cxn modelId="{EEDEB9CB-CB9D-4ECB-A5C1-62D7F7490853}" type="presParOf" srcId="{CBE6E164-D74B-41D7-97C7-3A5FC15518FB}" destId="{4BDFD9FC-E945-4B21-B9CB-FBCA92938989}" srcOrd="1" destOrd="0" presId="urn:microsoft.com/office/officeart/2005/8/layout/chevron2"/>
  </dgm:cxnLst>
  <dgm:bg/>
  <dgm:whole/>
</dgm:dataModel>
</file>

<file path=ppt/diagrams/data2.xml><?xml version="1.0" encoding="utf-8"?>
<dgm:dataModel xmlns:dgm="http://schemas.openxmlformats.org/drawingml/2006/diagram" xmlns:a="http://schemas.openxmlformats.org/drawingml/2006/main">
  <dgm:ptLst>
    <dgm:pt modelId="{D5B72A14-4086-4E0A-94CD-7DEDECD781B7}"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en-US"/>
        </a:p>
      </dgm:t>
    </dgm:pt>
    <dgm:pt modelId="{E4E15B45-09DD-4D24-8C62-7D62CCFA74A5}">
      <dgm:prSet phldrT="[Text]"/>
      <dgm:spPr/>
      <dgm:t>
        <a:bodyPr/>
        <a:lstStyle/>
        <a:p>
          <a:r>
            <a:rPr lang="en-US" dirty="0" smtClean="0"/>
            <a:t>Methodical Processes</a:t>
          </a:r>
          <a:endParaRPr lang="en-US" dirty="0"/>
        </a:p>
      </dgm:t>
    </dgm:pt>
    <dgm:pt modelId="{0CEDB01A-24E9-4601-AB5F-8723577A2EDA}" type="parTrans" cxnId="{11B5926C-8371-47C6-9A42-BF3D443792BC}">
      <dgm:prSet/>
      <dgm:spPr/>
      <dgm:t>
        <a:bodyPr/>
        <a:lstStyle/>
        <a:p>
          <a:endParaRPr lang="en-US"/>
        </a:p>
      </dgm:t>
    </dgm:pt>
    <dgm:pt modelId="{FDD2255C-AD78-4432-895E-4F9A63447DBF}" type="sibTrans" cxnId="{11B5926C-8371-47C6-9A42-BF3D443792BC}">
      <dgm:prSet/>
      <dgm:spPr/>
      <dgm:t>
        <a:bodyPr/>
        <a:lstStyle/>
        <a:p>
          <a:endParaRPr lang="en-US"/>
        </a:p>
      </dgm:t>
    </dgm:pt>
    <dgm:pt modelId="{32739FF5-708D-4635-944A-69B070A85D25}">
      <dgm:prSet phldrT="[Text]" custT="1"/>
      <dgm:spPr/>
      <dgm:t>
        <a:bodyPr/>
        <a:lstStyle/>
        <a:p>
          <a:r>
            <a:rPr lang="en-US" sz="1800" dirty="0" smtClean="0"/>
            <a:t>Extensive user involvement</a:t>
          </a:r>
          <a:endParaRPr lang="en-US" sz="1800" dirty="0"/>
        </a:p>
      </dgm:t>
    </dgm:pt>
    <dgm:pt modelId="{1DC0B98D-0779-46F0-8B1C-A649E049376A}" type="parTrans" cxnId="{6E44DBD1-C63B-474B-AAFD-2E8D3D9F7BAD}">
      <dgm:prSet/>
      <dgm:spPr/>
      <dgm:t>
        <a:bodyPr/>
        <a:lstStyle/>
        <a:p>
          <a:endParaRPr lang="en-US"/>
        </a:p>
      </dgm:t>
    </dgm:pt>
    <dgm:pt modelId="{9EE86BCE-CEEE-4E55-A6EC-A8E8C4E8DE18}" type="sibTrans" cxnId="{6E44DBD1-C63B-474B-AAFD-2E8D3D9F7BAD}">
      <dgm:prSet/>
      <dgm:spPr/>
      <dgm:t>
        <a:bodyPr/>
        <a:lstStyle/>
        <a:p>
          <a:endParaRPr lang="en-US"/>
        </a:p>
      </dgm:t>
    </dgm:pt>
    <dgm:pt modelId="{D3822181-CC15-4DF7-8F00-DBF5DACC2E48}">
      <dgm:prSet phldrT="[Text]" custT="1"/>
      <dgm:spPr/>
      <dgm:t>
        <a:bodyPr/>
        <a:lstStyle/>
        <a:p>
          <a:r>
            <a:rPr lang="en-US" sz="1800" dirty="0" smtClean="0"/>
            <a:t>Time management </a:t>
          </a:r>
          <a:endParaRPr lang="en-US" sz="1800" dirty="0"/>
        </a:p>
      </dgm:t>
    </dgm:pt>
    <dgm:pt modelId="{3F811CF3-244F-497A-BC17-6B403F250976}" type="parTrans" cxnId="{ADBD9B4D-0A74-4673-807D-494B817CC061}">
      <dgm:prSet/>
      <dgm:spPr/>
      <dgm:t>
        <a:bodyPr/>
        <a:lstStyle/>
        <a:p>
          <a:endParaRPr lang="en-US"/>
        </a:p>
      </dgm:t>
    </dgm:pt>
    <dgm:pt modelId="{FF1D37DA-3717-46B7-AAA9-73F8F5645BF5}" type="sibTrans" cxnId="{ADBD9B4D-0A74-4673-807D-494B817CC061}">
      <dgm:prSet/>
      <dgm:spPr/>
      <dgm:t>
        <a:bodyPr/>
        <a:lstStyle/>
        <a:p>
          <a:endParaRPr lang="en-US"/>
        </a:p>
      </dgm:t>
    </dgm:pt>
    <dgm:pt modelId="{D68723EA-EC23-43FF-A2C0-5D6C11B17404}">
      <dgm:prSet phldrT="[Text]"/>
      <dgm:spPr/>
      <dgm:t>
        <a:bodyPr/>
        <a:lstStyle/>
        <a:p>
          <a:r>
            <a:rPr lang="en-US" dirty="0" smtClean="0"/>
            <a:t>Aim to Satisfy Business Needs </a:t>
          </a:r>
          <a:endParaRPr lang="en-US" dirty="0"/>
        </a:p>
      </dgm:t>
    </dgm:pt>
    <dgm:pt modelId="{E55F8A0E-2207-4C46-BA29-7EEF1F90A2EE}" type="parTrans" cxnId="{4AFDD66B-8B44-4DED-81D3-4F5742ECE431}">
      <dgm:prSet/>
      <dgm:spPr/>
      <dgm:t>
        <a:bodyPr/>
        <a:lstStyle/>
        <a:p>
          <a:endParaRPr lang="en-US"/>
        </a:p>
      </dgm:t>
    </dgm:pt>
    <dgm:pt modelId="{445E3B4C-5E9E-43CF-874B-9B6734BE9F87}" type="sibTrans" cxnId="{4AFDD66B-8B44-4DED-81D3-4F5742ECE431}">
      <dgm:prSet/>
      <dgm:spPr/>
      <dgm:t>
        <a:bodyPr/>
        <a:lstStyle/>
        <a:p>
          <a:endParaRPr lang="en-US"/>
        </a:p>
      </dgm:t>
    </dgm:pt>
    <dgm:pt modelId="{0C28D19D-53C8-4FE6-A6EE-9E234CBACDBB}">
      <dgm:prSet phldrT="[Text]" custT="1"/>
      <dgm:spPr/>
      <dgm:t>
        <a:bodyPr/>
        <a:lstStyle/>
        <a:p>
          <a:r>
            <a:rPr lang="en-US" sz="1800" dirty="0" smtClean="0"/>
            <a:t>Improved product quality</a:t>
          </a:r>
          <a:endParaRPr lang="en-US" sz="1800" dirty="0"/>
        </a:p>
      </dgm:t>
    </dgm:pt>
    <dgm:pt modelId="{62EA103A-214E-42B0-9A1C-CDAEDB18A228}" type="parTrans" cxnId="{4BBF1892-A314-4E7D-88DE-4AE9FB5F5C38}">
      <dgm:prSet/>
      <dgm:spPr/>
      <dgm:t>
        <a:bodyPr/>
        <a:lstStyle/>
        <a:p>
          <a:endParaRPr lang="en-US"/>
        </a:p>
      </dgm:t>
    </dgm:pt>
    <dgm:pt modelId="{0BE99781-E2EF-404F-B664-36C251856E9E}" type="sibTrans" cxnId="{4BBF1892-A314-4E7D-88DE-4AE9FB5F5C38}">
      <dgm:prSet/>
      <dgm:spPr/>
      <dgm:t>
        <a:bodyPr/>
        <a:lstStyle/>
        <a:p>
          <a:endParaRPr lang="en-US"/>
        </a:p>
      </dgm:t>
    </dgm:pt>
    <dgm:pt modelId="{212AD8FA-7462-4B3A-9A7B-73DBB6F653D3}">
      <dgm:prSet phldrT="[Text]" custT="1"/>
      <dgm:spPr/>
      <dgm:t>
        <a:bodyPr/>
        <a:lstStyle/>
        <a:p>
          <a:r>
            <a:rPr lang="en-US" sz="1800" dirty="0" smtClean="0"/>
            <a:t>Formalized requirements analysis</a:t>
          </a:r>
          <a:endParaRPr lang="en-US" sz="1800" dirty="0"/>
        </a:p>
      </dgm:t>
    </dgm:pt>
    <dgm:pt modelId="{C4DC745C-DEA6-4F4C-9656-83D2758C64C9}" type="parTrans" cxnId="{CBFCDC36-7B64-4ACA-B344-F7052F466A20}">
      <dgm:prSet/>
      <dgm:spPr/>
      <dgm:t>
        <a:bodyPr/>
        <a:lstStyle/>
        <a:p>
          <a:endParaRPr lang="en-US"/>
        </a:p>
      </dgm:t>
    </dgm:pt>
    <dgm:pt modelId="{857B1E42-0921-416D-AB42-A8305EDAEDC7}" type="sibTrans" cxnId="{CBFCDC36-7B64-4ACA-B344-F7052F466A20}">
      <dgm:prSet/>
      <dgm:spPr/>
      <dgm:t>
        <a:bodyPr/>
        <a:lstStyle/>
        <a:p>
          <a:endParaRPr lang="en-US"/>
        </a:p>
      </dgm:t>
    </dgm:pt>
    <dgm:pt modelId="{FBCEF006-5D3B-49A9-A07B-2C0167294C28}">
      <dgm:prSet phldrT="[Text]" custT="1"/>
      <dgm:spPr/>
      <dgm:t>
        <a:bodyPr/>
        <a:lstStyle/>
        <a:p>
          <a:r>
            <a:rPr lang="en-US" sz="1800" dirty="0" smtClean="0"/>
            <a:t>Best practices techniques for analysis, design, and testing</a:t>
          </a:r>
          <a:endParaRPr lang="en-US" sz="1800" dirty="0"/>
        </a:p>
      </dgm:t>
    </dgm:pt>
    <dgm:pt modelId="{EA75B5CE-358E-4869-A191-5760C7D6467D}" type="parTrans" cxnId="{7E9223B9-5A0E-4379-B9C7-87896C65E7A3}">
      <dgm:prSet/>
      <dgm:spPr/>
      <dgm:t>
        <a:bodyPr/>
        <a:lstStyle/>
        <a:p>
          <a:endParaRPr lang="en-US"/>
        </a:p>
      </dgm:t>
    </dgm:pt>
    <dgm:pt modelId="{6D832D06-1550-438E-BDA5-7D63CCC2F1DD}" type="sibTrans" cxnId="{7E9223B9-5A0E-4379-B9C7-87896C65E7A3}">
      <dgm:prSet/>
      <dgm:spPr/>
      <dgm:t>
        <a:bodyPr/>
        <a:lstStyle/>
        <a:p>
          <a:endParaRPr lang="en-US"/>
        </a:p>
      </dgm:t>
    </dgm:pt>
    <dgm:pt modelId="{7F7FCF9C-820E-4B5A-A4E2-119F06E4B9A5}">
      <dgm:prSet phldrT="[Text]" custT="1"/>
      <dgm:spPr/>
      <dgm:t>
        <a:bodyPr/>
        <a:lstStyle/>
        <a:p>
          <a:r>
            <a:rPr lang="en-US" sz="1800" dirty="0" smtClean="0"/>
            <a:t>Cost management</a:t>
          </a:r>
          <a:endParaRPr lang="en-US" sz="1800" dirty="0"/>
        </a:p>
      </dgm:t>
    </dgm:pt>
    <dgm:pt modelId="{80190C17-0F46-4D5B-A215-C8B5E5F24589}" type="parTrans" cxnId="{A382BD17-57B2-4B5B-A1CF-85469C76B7C6}">
      <dgm:prSet/>
      <dgm:spPr/>
      <dgm:t>
        <a:bodyPr/>
        <a:lstStyle/>
        <a:p>
          <a:endParaRPr lang="en-US"/>
        </a:p>
      </dgm:t>
    </dgm:pt>
    <dgm:pt modelId="{7F8252D1-6D7C-4B46-9400-3A734F933D18}" type="sibTrans" cxnId="{A382BD17-57B2-4B5B-A1CF-85469C76B7C6}">
      <dgm:prSet/>
      <dgm:spPr/>
      <dgm:t>
        <a:bodyPr/>
        <a:lstStyle/>
        <a:p>
          <a:endParaRPr lang="en-US"/>
        </a:p>
      </dgm:t>
    </dgm:pt>
    <dgm:pt modelId="{EAB74DBD-1255-4D5C-A7D3-8A0CD5BA2E49}">
      <dgm:prSet phldrT="[Text]" custT="1"/>
      <dgm:spPr/>
      <dgm:t>
        <a:bodyPr/>
        <a:lstStyle/>
        <a:p>
          <a:r>
            <a:rPr lang="en-US" sz="1800" dirty="0" smtClean="0"/>
            <a:t>Resource management</a:t>
          </a:r>
          <a:endParaRPr lang="en-US" sz="1800" dirty="0"/>
        </a:p>
      </dgm:t>
    </dgm:pt>
    <dgm:pt modelId="{1B5FD2FF-0702-4447-B0C3-A2A3002ADC8F}" type="parTrans" cxnId="{9E36B51A-6A7D-4DBE-AE8D-F073765A02CA}">
      <dgm:prSet/>
      <dgm:spPr/>
      <dgm:t>
        <a:bodyPr/>
        <a:lstStyle/>
        <a:p>
          <a:endParaRPr lang="en-US"/>
        </a:p>
      </dgm:t>
    </dgm:pt>
    <dgm:pt modelId="{D60E0515-C8E4-43F8-BB67-0304F71A0521}" type="sibTrans" cxnId="{9E36B51A-6A7D-4DBE-AE8D-F073765A02CA}">
      <dgm:prSet/>
      <dgm:spPr/>
      <dgm:t>
        <a:bodyPr/>
        <a:lstStyle/>
        <a:p>
          <a:endParaRPr lang="en-US"/>
        </a:p>
      </dgm:t>
    </dgm:pt>
    <dgm:pt modelId="{BA6C8187-38D0-4061-A3D4-667C78539D30}">
      <dgm:prSet phldrT="[Text]" custT="1"/>
      <dgm:spPr/>
      <dgm:t>
        <a:bodyPr/>
        <a:lstStyle/>
        <a:p>
          <a:r>
            <a:rPr lang="en-US" sz="1800" dirty="0" smtClean="0"/>
            <a:t>Less ambiguity </a:t>
          </a:r>
          <a:endParaRPr lang="en-US" sz="1800" dirty="0"/>
        </a:p>
      </dgm:t>
    </dgm:pt>
    <dgm:pt modelId="{07D38CA8-BBCD-49C3-81F5-C44B86797C32}" type="parTrans" cxnId="{8EDC5514-B593-4CCF-BB0E-AE8AD95218B1}">
      <dgm:prSet/>
      <dgm:spPr/>
      <dgm:t>
        <a:bodyPr/>
        <a:lstStyle/>
        <a:p>
          <a:endParaRPr lang="en-US"/>
        </a:p>
      </dgm:t>
    </dgm:pt>
    <dgm:pt modelId="{D68B43E1-9382-461F-A27D-5D5ADEEE7C09}" type="sibTrans" cxnId="{8EDC5514-B593-4CCF-BB0E-AE8AD95218B1}">
      <dgm:prSet/>
      <dgm:spPr/>
      <dgm:t>
        <a:bodyPr/>
        <a:lstStyle/>
        <a:p>
          <a:endParaRPr lang="en-US"/>
        </a:p>
      </dgm:t>
    </dgm:pt>
    <dgm:pt modelId="{33D3A05F-AA03-4FDA-BAF3-8C46BE77484B}">
      <dgm:prSet phldrT="[Text]" custT="1"/>
      <dgm:spPr/>
      <dgm:t>
        <a:bodyPr/>
        <a:lstStyle/>
        <a:p>
          <a:r>
            <a:rPr lang="en-US" sz="1800" dirty="0" smtClean="0"/>
            <a:t>Improved productivity</a:t>
          </a:r>
          <a:endParaRPr lang="en-US" sz="1800" dirty="0"/>
        </a:p>
      </dgm:t>
    </dgm:pt>
    <dgm:pt modelId="{6AEB74B7-7532-405F-BE83-62AFF851459B}" type="parTrans" cxnId="{27FA5EA7-34E3-49E2-824E-5D0543AF3A0C}">
      <dgm:prSet/>
      <dgm:spPr/>
      <dgm:t>
        <a:bodyPr/>
        <a:lstStyle/>
        <a:p>
          <a:endParaRPr lang="en-US"/>
        </a:p>
      </dgm:t>
    </dgm:pt>
    <dgm:pt modelId="{0147DB8C-2824-4140-8D2E-ADCEEC4E5D25}" type="sibTrans" cxnId="{27FA5EA7-34E3-49E2-824E-5D0543AF3A0C}">
      <dgm:prSet/>
      <dgm:spPr/>
      <dgm:t>
        <a:bodyPr/>
        <a:lstStyle/>
        <a:p>
          <a:endParaRPr lang="en-US"/>
        </a:p>
      </dgm:t>
    </dgm:pt>
    <dgm:pt modelId="{472C2746-C839-4995-B9A6-19CF502F9C5E}">
      <dgm:prSet phldrT="[Text]" custT="1"/>
      <dgm:spPr/>
      <dgm:t>
        <a:bodyPr/>
        <a:lstStyle/>
        <a:p>
          <a:r>
            <a:rPr lang="en-US" sz="1800" dirty="0" smtClean="0"/>
            <a:t>Reduced development lifecycle time</a:t>
          </a:r>
          <a:endParaRPr lang="en-US" sz="1800" dirty="0"/>
        </a:p>
      </dgm:t>
    </dgm:pt>
    <dgm:pt modelId="{7419976D-5A77-4361-BA1D-AC1B8198BEDF}" type="parTrans" cxnId="{3484EBDB-061F-4B32-B101-FB85C17BA359}">
      <dgm:prSet/>
      <dgm:spPr/>
      <dgm:t>
        <a:bodyPr/>
        <a:lstStyle/>
        <a:p>
          <a:endParaRPr lang="en-US"/>
        </a:p>
      </dgm:t>
    </dgm:pt>
    <dgm:pt modelId="{1FCF3B26-F7AE-4A8C-9794-C2F88EAEE324}" type="sibTrans" cxnId="{3484EBDB-061F-4B32-B101-FB85C17BA359}">
      <dgm:prSet/>
      <dgm:spPr/>
      <dgm:t>
        <a:bodyPr/>
        <a:lstStyle/>
        <a:p>
          <a:endParaRPr lang="en-US"/>
        </a:p>
      </dgm:t>
    </dgm:pt>
    <dgm:pt modelId="{A27D4426-7252-4C63-B27F-9791C6B98B9E}">
      <dgm:prSet phldrT="[Text]" custT="1"/>
      <dgm:spPr/>
      <dgm:t>
        <a:bodyPr/>
        <a:lstStyle/>
        <a:p>
          <a:r>
            <a:rPr lang="en-US" sz="1800" dirty="0" smtClean="0"/>
            <a:t>Business requirements satisfied</a:t>
          </a:r>
          <a:endParaRPr lang="en-US" sz="1800" dirty="0"/>
        </a:p>
      </dgm:t>
    </dgm:pt>
    <dgm:pt modelId="{94A0ACAC-3725-42DC-A7CF-FAB0664B18C1}" type="parTrans" cxnId="{E5C11595-87C8-4BAB-B8C3-306C2D8C8B10}">
      <dgm:prSet/>
      <dgm:spPr/>
      <dgm:t>
        <a:bodyPr/>
        <a:lstStyle/>
        <a:p>
          <a:endParaRPr lang="en-US"/>
        </a:p>
      </dgm:t>
    </dgm:pt>
    <dgm:pt modelId="{E07C95DA-025B-47D9-93FA-5C9C88DCC9DE}" type="sibTrans" cxnId="{E5C11595-87C8-4BAB-B8C3-306C2D8C8B10}">
      <dgm:prSet/>
      <dgm:spPr/>
      <dgm:t>
        <a:bodyPr/>
        <a:lstStyle/>
        <a:p>
          <a:endParaRPr lang="en-US"/>
        </a:p>
      </dgm:t>
    </dgm:pt>
    <dgm:pt modelId="{882E89DA-9780-41D8-B4F6-C6EB57E5B572}">
      <dgm:prSet phldrT="[Text]" custT="1"/>
      <dgm:spPr/>
      <dgm:t>
        <a:bodyPr/>
        <a:lstStyle/>
        <a:p>
          <a:r>
            <a:rPr lang="en-US" sz="1800" dirty="0" smtClean="0"/>
            <a:t>Reduction in post development costs</a:t>
          </a:r>
          <a:endParaRPr lang="en-US" sz="1800" dirty="0"/>
        </a:p>
      </dgm:t>
    </dgm:pt>
    <dgm:pt modelId="{2516A8A0-92A3-444E-AACE-4CAF2914D930}" type="parTrans" cxnId="{EC4C050D-9C16-47D9-A17B-760D68E0605B}">
      <dgm:prSet/>
      <dgm:spPr/>
      <dgm:t>
        <a:bodyPr/>
        <a:lstStyle/>
        <a:p>
          <a:endParaRPr lang="en-US"/>
        </a:p>
      </dgm:t>
    </dgm:pt>
    <dgm:pt modelId="{8C50CE94-BA50-40D5-B0B5-2CA6FCE179CB}" type="sibTrans" cxnId="{EC4C050D-9C16-47D9-A17B-760D68E0605B}">
      <dgm:prSet/>
      <dgm:spPr/>
      <dgm:t>
        <a:bodyPr/>
        <a:lstStyle/>
        <a:p>
          <a:endParaRPr lang="en-US"/>
        </a:p>
      </dgm:t>
    </dgm:pt>
    <dgm:pt modelId="{C5170AC5-E113-4FF2-B90C-161DAB053E53}">
      <dgm:prSet phldrT="[Text]" custT="1"/>
      <dgm:spPr/>
      <dgm:t>
        <a:bodyPr/>
        <a:lstStyle/>
        <a:p>
          <a:r>
            <a:rPr lang="en-US" sz="1800" dirty="0" smtClean="0"/>
            <a:t>Fewer misunderstandings</a:t>
          </a:r>
          <a:endParaRPr lang="en-US" sz="1800" dirty="0"/>
        </a:p>
      </dgm:t>
    </dgm:pt>
    <dgm:pt modelId="{1B3F80A9-2116-4300-9B86-AB7625F94A04}" type="parTrans" cxnId="{B0471763-8B65-4000-B98A-D45271351911}">
      <dgm:prSet/>
      <dgm:spPr/>
      <dgm:t>
        <a:bodyPr/>
        <a:lstStyle/>
        <a:p>
          <a:endParaRPr lang="en-US"/>
        </a:p>
      </dgm:t>
    </dgm:pt>
    <dgm:pt modelId="{8357B064-A4F4-4C46-9562-FAB80FA958EC}" type="sibTrans" cxnId="{B0471763-8B65-4000-B98A-D45271351911}">
      <dgm:prSet/>
      <dgm:spPr/>
      <dgm:t>
        <a:bodyPr/>
        <a:lstStyle/>
        <a:p>
          <a:endParaRPr lang="en-US"/>
        </a:p>
      </dgm:t>
    </dgm:pt>
    <dgm:pt modelId="{350FF1B8-4769-4F5B-BDE2-230DDB0D66EA}" type="pres">
      <dgm:prSet presAssocID="{D5B72A14-4086-4E0A-94CD-7DEDECD781B7}" presName="Name0" presStyleCnt="0">
        <dgm:presLayoutVars>
          <dgm:dir/>
          <dgm:animLvl val="lvl"/>
          <dgm:resizeHandles val="exact"/>
        </dgm:presLayoutVars>
      </dgm:prSet>
      <dgm:spPr/>
      <dgm:t>
        <a:bodyPr/>
        <a:lstStyle/>
        <a:p>
          <a:endParaRPr lang="en-US"/>
        </a:p>
      </dgm:t>
    </dgm:pt>
    <dgm:pt modelId="{28E46833-C352-4B3A-9AA0-63AD89DF256A}" type="pres">
      <dgm:prSet presAssocID="{D5B72A14-4086-4E0A-94CD-7DEDECD781B7}" presName="tSp" presStyleCnt="0"/>
      <dgm:spPr/>
    </dgm:pt>
    <dgm:pt modelId="{0C9316B6-BD59-4C61-9BF6-60216CE3FF38}" type="pres">
      <dgm:prSet presAssocID="{D5B72A14-4086-4E0A-94CD-7DEDECD781B7}" presName="bSp" presStyleCnt="0"/>
      <dgm:spPr/>
    </dgm:pt>
    <dgm:pt modelId="{1367D367-E6E1-45C5-A740-DE959A90A3FF}" type="pres">
      <dgm:prSet presAssocID="{D5B72A14-4086-4E0A-94CD-7DEDECD781B7}" presName="process" presStyleCnt="0"/>
      <dgm:spPr/>
    </dgm:pt>
    <dgm:pt modelId="{3413DACD-3922-4EF5-ACFC-6519970F1117}" type="pres">
      <dgm:prSet presAssocID="{E4E15B45-09DD-4D24-8C62-7D62CCFA74A5}" presName="composite1" presStyleCnt="0"/>
      <dgm:spPr/>
    </dgm:pt>
    <dgm:pt modelId="{EF0F1937-E3ED-4FF1-AE49-7BFEE92409E9}" type="pres">
      <dgm:prSet presAssocID="{E4E15B45-09DD-4D24-8C62-7D62CCFA74A5}" presName="dummyNode1" presStyleLbl="node1" presStyleIdx="0" presStyleCnt="2"/>
      <dgm:spPr/>
    </dgm:pt>
    <dgm:pt modelId="{798D5E63-94BC-41EC-B6F7-2E29242DC350}" type="pres">
      <dgm:prSet presAssocID="{E4E15B45-09DD-4D24-8C62-7D62CCFA74A5}" presName="childNode1" presStyleLbl="bgAcc1" presStyleIdx="0" presStyleCnt="2" custScaleX="150338" custScaleY="142797">
        <dgm:presLayoutVars>
          <dgm:bulletEnabled val="1"/>
        </dgm:presLayoutVars>
      </dgm:prSet>
      <dgm:spPr/>
      <dgm:t>
        <a:bodyPr/>
        <a:lstStyle/>
        <a:p>
          <a:endParaRPr lang="en-US"/>
        </a:p>
      </dgm:t>
    </dgm:pt>
    <dgm:pt modelId="{19E9D9BB-0A86-423D-BA87-4736968D5581}" type="pres">
      <dgm:prSet presAssocID="{E4E15B45-09DD-4D24-8C62-7D62CCFA74A5}" presName="childNode1tx" presStyleLbl="bgAcc1" presStyleIdx="0" presStyleCnt="2">
        <dgm:presLayoutVars>
          <dgm:bulletEnabled val="1"/>
        </dgm:presLayoutVars>
      </dgm:prSet>
      <dgm:spPr/>
      <dgm:t>
        <a:bodyPr/>
        <a:lstStyle/>
        <a:p>
          <a:endParaRPr lang="en-US"/>
        </a:p>
      </dgm:t>
    </dgm:pt>
    <dgm:pt modelId="{E5AE3DAA-C291-46DE-8A19-C95ECDD0B51B}" type="pres">
      <dgm:prSet presAssocID="{E4E15B45-09DD-4D24-8C62-7D62CCFA74A5}" presName="parentNode1" presStyleLbl="node1" presStyleIdx="0" presStyleCnt="2" custLinFactNeighborX="20013" custLinFactNeighborY="47640">
        <dgm:presLayoutVars>
          <dgm:chMax val="1"/>
          <dgm:bulletEnabled val="1"/>
        </dgm:presLayoutVars>
      </dgm:prSet>
      <dgm:spPr/>
      <dgm:t>
        <a:bodyPr/>
        <a:lstStyle/>
        <a:p>
          <a:endParaRPr lang="en-US"/>
        </a:p>
      </dgm:t>
    </dgm:pt>
    <dgm:pt modelId="{F684791E-A6C7-44AE-A106-E8EFFE1FC781}" type="pres">
      <dgm:prSet presAssocID="{E4E15B45-09DD-4D24-8C62-7D62CCFA74A5}" presName="connSite1" presStyleCnt="0"/>
      <dgm:spPr/>
    </dgm:pt>
    <dgm:pt modelId="{E70147AC-1CBB-4D4F-BD23-9A58D9337125}" type="pres">
      <dgm:prSet presAssocID="{FDD2255C-AD78-4432-895E-4F9A63447DBF}" presName="Name9" presStyleLbl="sibTrans2D1" presStyleIdx="0" presStyleCnt="1"/>
      <dgm:spPr/>
      <dgm:t>
        <a:bodyPr/>
        <a:lstStyle/>
        <a:p>
          <a:endParaRPr lang="en-US"/>
        </a:p>
      </dgm:t>
    </dgm:pt>
    <dgm:pt modelId="{0389E7CF-1BC9-4AFA-9F36-75ADA6B6D95B}" type="pres">
      <dgm:prSet presAssocID="{D68723EA-EC23-43FF-A2C0-5D6C11B17404}" presName="composite2" presStyleCnt="0"/>
      <dgm:spPr/>
    </dgm:pt>
    <dgm:pt modelId="{41C7B384-9881-4D19-A43A-3C09B88883EC}" type="pres">
      <dgm:prSet presAssocID="{D68723EA-EC23-43FF-A2C0-5D6C11B17404}" presName="dummyNode2" presStyleLbl="node1" presStyleIdx="0" presStyleCnt="2"/>
      <dgm:spPr/>
    </dgm:pt>
    <dgm:pt modelId="{F11ADC7D-4020-427D-833A-74B3251EE87C}" type="pres">
      <dgm:prSet presAssocID="{D68723EA-EC23-43FF-A2C0-5D6C11B17404}" presName="childNode2" presStyleLbl="bgAcc1" presStyleIdx="1" presStyleCnt="2" custScaleX="150060" custScaleY="139926" custLinFactNeighborX="-2527" custLinFactNeighborY="-3505">
        <dgm:presLayoutVars>
          <dgm:bulletEnabled val="1"/>
        </dgm:presLayoutVars>
      </dgm:prSet>
      <dgm:spPr/>
      <dgm:t>
        <a:bodyPr/>
        <a:lstStyle/>
        <a:p>
          <a:endParaRPr lang="en-US"/>
        </a:p>
      </dgm:t>
    </dgm:pt>
    <dgm:pt modelId="{04ABEFFD-2DCC-4A5A-8B6F-8521128EB46F}" type="pres">
      <dgm:prSet presAssocID="{D68723EA-EC23-43FF-A2C0-5D6C11B17404}" presName="childNode2tx" presStyleLbl="bgAcc1" presStyleIdx="1" presStyleCnt="2">
        <dgm:presLayoutVars>
          <dgm:bulletEnabled val="1"/>
        </dgm:presLayoutVars>
      </dgm:prSet>
      <dgm:spPr/>
      <dgm:t>
        <a:bodyPr/>
        <a:lstStyle/>
        <a:p>
          <a:endParaRPr lang="en-US"/>
        </a:p>
      </dgm:t>
    </dgm:pt>
    <dgm:pt modelId="{CF33C8E4-4584-4777-8BAA-ED65F01B1D42}" type="pres">
      <dgm:prSet presAssocID="{D68723EA-EC23-43FF-A2C0-5D6C11B17404}" presName="parentNode2" presStyleLbl="node1" presStyleIdx="1" presStyleCnt="2" custLinFactNeighborX="16825" custLinFactNeighborY="-39027">
        <dgm:presLayoutVars>
          <dgm:chMax val="0"/>
          <dgm:bulletEnabled val="1"/>
        </dgm:presLayoutVars>
      </dgm:prSet>
      <dgm:spPr/>
      <dgm:t>
        <a:bodyPr/>
        <a:lstStyle/>
        <a:p>
          <a:endParaRPr lang="en-US"/>
        </a:p>
      </dgm:t>
    </dgm:pt>
    <dgm:pt modelId="{46882591-C999-40A6-B702-82D15A3655EE}" type="pres">
      <dgm:prSet presAssocID="{D68723EA-EC23-43FF-A2C0-5D6C11B17404}" presName="connSite2" presStyleCnt="0"/>
      <dgm:spPr/>
    </dgm:pt>
  </dgm:ptLst>
  <dgm:cxnLst>
    <dgm:cxn modelId="{4BBF1892-A314-4E7D-88DE-4AE9FB5F5C38}" srcId="{D68723EA-EC23-43FF-A2C0-5D6C11B17404}" destId="{0C28D19D-53C8-4FE6-A6EE-9E234CBACDBB}" srcOrd="2" destOrd="0" parTransId="{62EA103A-214E-42B0-9A1C-CDAEDB18A228}" sibTransId="{0BE99781-E2EF-404F-B664-36C251856E9E}"/>
    <dgm:cxn modelId="{67C5F425-8994-411C-92D0-02A25D2F2881}" type="presOf" srcId="{212AD8FA-7462-4B3A-9A7B-73DBB6F653D3}" destId="{798D5E63-94BC-41EC-B6F7-2E29242DC350}" srcOrd="0" destOrd="2" presId="urn:microsoft.com/office/officeart/2005/8/layout/hProcess4"/>
    <dgm:cxn modelId="{2379D0CA-3220-49CD-871E-20BAFEEE4D58}" type="presOf" srcId="{EAB74DBD-1255-4D5C-A7D3-8A0CD5BA2E49}" destId="{798D5E63-94BC-41EC-B6F7-2E29242DC350}" srcOrd="0" destOrd="6" presId="urn:microsoft.com/office/officeart/2005/8/layout/hProcess4"/>
    <dgm:cxn modelId="{6E44DBD1-C63B-474B-AAFD-2E8D3D9F7BAD}" srcId="{E4E15B45-09DD-4D24-8C62-7D62CCFA74A5}" destId="{32739FF5-708D-4635-944A-69B070A85D25}" srcOrd="1" destOrd="0" parTransId="{1DC0B98D-0779-46F0-8B1C-A649E049376A}" sibTransId="{9EE86BCE-CEEE-4E55-A6EC-A8E8C4E8DE18}"/>
    <dgm:cxn modelId="{8EC2DEC4-57A9-464C-817D-8A3735398E6E}" type="presOf" srcId="{A27D4426-7252-4C63-B27F-9791C6B98B9E}" destId="{04ABEFFD-2DCC-4A5A-8B6F-8521128EB46F}" srcOrd="1" destOrd="1" presId="urn:microsoft.com/office/officeart/2005/8/layout/hProcess4"/>
    <dgm:cxn modelId="{A465AA53-B6B2-40D8-9BBF-F103412660ED}" type="presOf" srcId="{EAB74DBD-1255-4D5C-A7D3-8A0CD5BA2E49}" destId="{19E9D9BB-0A86-423D-BA87-4736968D5581}" srcOrd="1" destOrd="6" presId="urn:microsoft.com/office/officeart/2005/8/layout/hProcess4"/>
    <dgm:cxn modelId="{BD1681F0-3F36-4BFE-A045-6F997D7BFDE8}" type="presOf" srcId="{212AD8FA-7462-4B3A-9A7B-73DBB6F653D3}" destId="{19E9D9BB-0A86-423D-BA87-4736968D5581}" srcOrd="1" destOrd="2" presId="urn:microsoft.com/office/officeart/2005/8/layout/hProcess4"/>
    <dgm:cxn modelId="{C6314417-61A6-4E54-99DE-3DAE3DF5B85F}" type="presOf" srcId="{BA6C8187-38D0-4061-A3D4-667C78539D30}" destId="{19E9D9BB-0A86-423D-BA87-4736968D5581}" srcOrd="1" destOrd="0" presId="urn:microsoft.com/office/officeart/2005/8/layout/hProcess4"/>
    <dgm:cxn modelId="{8B933A52-EBF4-46B9-87DD-9DB2476071F2}" type="presOf" srcId="{0C28D19D-53C8-4FE6-A6EE-9E234CBACDBB}" destId="{04ABEFFD-2DCC-4A5A-8B6F-8521128EB46F}" srcOrd="1" destOrd="2" presId="urn:microsoft.com/office/officeart/2005/8/layout/hProcess4"/>
    <dgm:cxn modelId="{3484EBDB-061F-4B32-B101-FB85C17BA359}" srcId="{D68723EA-EC23-43FF-A2C0-5D6C11B17404}" destId="{472C2746-C839-4995-B9A6-19CF502F9C5E}" srcOrd="4" destOrd="0" parTransId="{7419976D-5A77-4361-BA1D-AC1B8198BEDF}" sibTransId="{1FCF3B26-F7AE-4A8C-9794-C2F88EAEE324}"/>
    <dgm:cxn modelId="{EC4C050D-9C16-47D9-A17B-760D68E0605B}" srcId="{D68723EA-EC23-43FF-A2C0-5D6C11B17404}" destId="{882E89DA-9780-41D8-B4F6-C6EB57E5B572}" srcOrd="5" destOrd="0" parTransId="{2516A8A0-92A3-444E-AACE-4CAF2914D930}" sibTransId="{8C50CE94-BA50-40D5-B0B5-2CA6FCE179CB}"/>
    <dgm:cxn modelId="{23E0D611-56A0-4446-801F-8E419C2950A3}" type="presOf" srcId="{882E89DA-9780-41D8-B4F6-C6EB57E5B572}" destId="{04ABEFFD-2DCC-4A5A-8B6F-8521128EB46F}" srcOrd="1" destOrd="5" presId="urn:microsoft.com/office/officeart/2005/8/layout/hProcess4"/>
    <dgm:cxn modelId="{B0471763-8B65-4000-B98A-D45271351911}" srcId="{D68723EA-EC23-43FF-A2C0-5D6C11B17404}" destId="{C5170AC5-E113-4FF2-B90C-161DAB053E53}" srcOrd="0" destOrd="0" parTransId="{1B3F80A9-2116-4300-9B86-AB7625F94A04}" sibTransId="{8357B064-A4F4-4C46-9562-FAB80FA958EC}"/>
    <dgm:cxn modelId="{D8B9EE82-4E34-4AFD-B7E4-756C66754F70}" type="presOf" srcId="{FBCEF006-5D3B-49A9-A07B-2C0167294C28}" destId="{798D5E63-94BC-41EC-B6F7-2E29242DC350}" srcOrd="0" destOrd="3" presId="urn:microsoft.com/office/officeart/2005/8/layout/hProcess4"/>
    <dgm:cxn modelId="{B8D0AE38-E108-4AE4-97D7-9ABE2C1DFD0B}" type="presOf" srcId="{C5170AC5-E113-4FF2-B90C-161DAB053E53}" destId="{F11ADC7D-4020-427D-833A-74B3251EE87C}" srcOrd="0" destOrd="0" presId="urn:microsoft.com/office/officeart/2005/8/layout/hProcess4"/>
    <dgm:cxn modelId="{A352484C-1070-4394-92AC-72FCC119F3A0}" type="presOf" srcId="{D5B72A14-4086-4E0A-94CD-7DEDECD781B7}" destId="{350FF1B8-4769-4F5B-BDE2-230DDB0D66EA}" srcOrd="0" destOrd="0" presId="urn:microsoft.com/office/officeart/2005/8/layout/hProcess4"/>
    <dgm:cxn modelId="{9439DE32-02A5-4D18-A36D-CE5046B14FBC}" type="presOf" srcId="{0C28D19D-53C8-4FE6-A6EE-9E234CBACDBB}" destId="{F11ADC7D-4020-427D-833A-74B3251EE87C}" srcOrd="0" destOrd="2" presId="urn:microsoft.com/office/officeart/2005/8/layout/hProcess4"/>
    <dgm:cxn modelId="{D4FA2EF2-A0D2-4144-85AF-A9A25EED3F78}" type="presOf" srcId="{C5170AC5-E113-4FF2-B90C-161DAB053E53}" destId="{04ABEFFD-2DCC-4A5A-8B6F-8521128EB46F}" srcOrd="1" destOrd="0" presId="urn:microsoft.com/office/officeart/2005/8/layout/hProcess4"/>
    <dgm:cxn modelId="{DF7F4828-DAB7-4673-96FA-3E6076D1142B}" type="presOf" srcId="{D68723EA-EC23-43FF-A2C0-5D6C11B17404}" destId="{CF33C8E4-4584-4777-8BAA-ED65F01B1D42}" srcOrd="0" destOrd="0" presId="urn:microsoft.com/office/officeart/2005/8/layout/hProcess4"/>
    <dgm:cxn modelId="{CBFCDC36-7B64-4ACA-B344-F7052F466A20}" srcId="{E4E15B45-09DD-4D24-8C62-7D62CCFA74A5}" destId="{212AD8FA-7462-4B3A-9A7B-73DBB6F653D3}" srcOrd="2" destOrd="0" parTransId="{C4DC745C-DEA6-4F4C-9656-83D2758C64C9}" sibTransId="{857B1E42-0921-416D-AB42-A8305EDAEDC7}"/>
    <dgm:cxn modelId="{3E51C73C-A36F-466F-B4D3-A2F56BED1AE8}" type="presOf" srcId="{D3822181-CC15-4DF7-8F00-DBF5DACC2E48}" destId="{19E9D9BB-0A86-423D-BA87-4736968D5581}" srcOrd="1" destOrd="4" presId="urn:microsoft.com/office/officeart/2005/8/layout/hProcess4"/>
    <dgm:cxn modelId="{C2906D42-758D-4747-9575-7DC9AD29F09D}" type="presOf" srcId="{472C2746-C839-4995-B9A6-19CF502F9C5E}" destId="{04ABEFFD-2DCC-4A5A-8B6F-8521128EB46F}" srcOrd="1" destOrd="4" presId="urn:microsoft.com/office/officeart/2005/8/layout/hProcess4"/>
    <dgm:cxn modelId="{C31E3340-D677-458C-B8BA-737A4E767359}" type="presOf" srcId="{33D3A05F-AA03-4FDA-BAF3-8C46BE77484B}" destId="{04ABEFFD-2DCC-4A5A-8B6F-8521128EB46F}" srcOrd="1" destOrd="3" presId="urn:microsoft.com/office/officeart/2005/8/layout/hProcess4"/>
    <dgm:cxn modelId="{07E45951-3106-4A3D-B481-2423C0D9EED5}" type="presOf" srcId="{FDD2255C-AD78-4432-895E-4F9A63447DBF}" destId="{E70147AC-1CBB-4D4F-BD23-9A58D9337125}" srcOrd="0" destOrd="0" presId="urn:microsoft.com/office/officeart/2005/8/layout/hProcess4"/>
    <dgm:cxn modelId="{A382BD17-57B2-4B5B-A1CF-85469C76B7C6}" srcId="{E4E15B45-09DD-4D24-8C62-7D62CCFA74A5}" destId="{7F7FCF9C-820E-4B5A-A4E2-119F06E4B9A5}" srcOrd="5" destOrd="0" parTransId="{80190C17-0F46-4D5B-A215-C8B5E5F24589}" sibTransId="{7F8252D1-6D7C-4B46-9400-3A734F933D18}"/>
    <dgm:cxn modelId="{4AFDD66B-8B44-4DED-81D3-4F5742ECE431}" srcId="{D5B72A14-4086-4E0A-94CD-7DEDECD781B7}" destId="{D68723EA-EC23-43FF-A2C0-5D6C11B17404}" srcOrd="1" destOrd="0" parTransId="{E55F8A0E-2207-4C46-BA29-7EEF1F90A2EE}" sibTransId="{445E3B4C-5E9E-43CF-874B-9B6734BE9F87}"/>
    <dgm:cxn modelId="{43FE58AC-3F42-4B40-94B2-EE0F43F2FFFC}" type="presOf" srcId="{32739FF5-708D-4635-944A-69B070A85D25}" destId="{19E9D9BB-0A86-423D-BA87-4736968D5581}" srcOrd="1" destOrd="1" presId="urn:microsoft.com/office/officeart/2005/8/layout/hProcess4"/>
    <dgm:cxn modelId="{11B5926C-8371-47C6-9A42-BF3D443792BC}" srcId="{D5B72A14-4086-4E0A-94CD-7DEDECD781B7}" destId="{E4E15B45-09DD-4D24-8C62-7D62CCFA74A5}" srcOrd="0" destOrd="0" parTransId="{0CEDB01A-24E9-4601-AB5F-8723577A2EDA}" sibTransId="{FDD2255C-AD78-4432-895E-4F9A63447DBF}"/>
    <dgm:cxn modelId="{40E4D823-50FB-4AF5-891B-385920886430}" type="presOf" srcId="{BA6C8187-38D0-4061-A3D4-667C78539D30}" destId="{798D5E63-94BC-41EC-B6F7-2E29242DC350}" srcOrd="0" destOrd="0" presId="urn:microsoft.com/office/officeart/2005/8/layout/hProcess4"/>
    <dgm:cxn modelId="{7E9223B9-5A0E-4379-B9C7-87896C65E7A3}" srcId="{E4E15B45-09DD-4D24-8C62-7D62CCFA74A5}" destId="{FBCEF006-5D3B-49A9-A07B-2C0167294C28}" srcOrd="3" destOrd="0" parTransId="{EA75B5CE-358E-4869-A191-5760C7D6467D}" sibTransId="{6D832D06-1550-438E-BDA5-7D63CCC2F1DD}"/>
    <dgm:cxn modelId="{556AB57F-22BD-4D1B-B17B-4115CF5A2599}" type="presOf" srcId="{D3822181-CC15-4DF7-8F00-DBF5DACC2E48}" destId="{798D5E63-94BC-41EC-B6F7-2E29242DC350}" srcOrd="0" destOrd="4" presId="urn:microsoft.com/office/officeart/2005/8/layout/hProcess4"/>
    <dgm:cxn modelId="{055859A9-AEF9-4D6C-8A40-B5CE6099B5A5}" type="presOf" srcId="{7F7FCF9C-820E-4B5A-A4E2-119F06E4B9A5}" destId="{19E9D9BB-0A86-423D-BA87-4736968D5581}" srcOrd="1" destOrd="5" presId="urn:microsoft.com/office/officeart/2005/8/layout/hProcess4"/>
    <dgm:cxn modelId="{9E36B51A-6A7D-4DBE-AE8D-F073765A02CA}" srcId="{E4E15B45-09DD-4D24-8C62-7D62CCFA74A5}" destId="{EAB74DBD-1255-4D5C-A7D3-8A0CD5BA2E49}" srcOrd="6" destOrd="0" parTransId="{1B5FD2FF-0702-4447-B0C3-A2A3002ADC8F}" sibTransId="{D60E0515-C8E4-43F8-BB67-0304F71A0521}"/>
    <dgm:cxn modelId="{7C3ADB2A-FCC8-4ADF-8386-65DFB704A9B1}" type="presOf" srcId="{32739FF5-708D-4635-944A-69B070A85D25}" destId="{798D5E63-94BC-41EC-B6F7-2E29242DC350}" srcOrd="0" destOrd="1" presId="urn:microsoft.com/office/officeart/2005/8/layout/hProcess4"/>
    <dgm:cxn modelId="{22D4FA96-6DE9-48DA-B5F6-421ED21CB23D}" type="presOf" srcId="{FBCEF006-5D3B-49A9-A07B-2C0167294C28}" destId="{19E9D9BB-0A86-423D-BA87-4736968D5581}" srcOrd="1" destOrd="3" presId="urn:microsoft.com/office/officeart/2005/8/layout/hProcess4"/>
    <dgm:cxn modelId="{27FA5EA7-34E3-49E2-824E-5D0543AF3A0C}" srcId="{D68723EA-EC23-43FF-A2C0-5D6C11B17404}" destId="{33D3A05F-AA03-4FDA-BAF3-8C46BE77484B}" srcOrd="3" destOrd="0" parTransId="{6AEB74B7-7532-405F-BE83-62AFF851459B}" sibTransId="{0147DB8C-2824-4140-8D2E-ADCEEC4E5D25}"/>
    <dgm:cxn modelId="{415953DA-836F-4DF1-A5DA-FC579B2B6BBC}" type="presOf" srcId="{E4E15B45-09DD-4D24-8C62-7D62CCFA74A5}" destId="{E5AE3DAA-C291-46DE-8A19-C95ECDD0B51B}" srcOrd="0" destOrd="0" presId="urn:microsoft.com/office/officeart/2005/8/layout/hProcess4"/>
    <dgm:cxn modelId="{A2DE9CDB-A3B5-4682-B30F-5FA48F064051}" type="presOf" srcId="{882E89DA-9780-41D8-B4F6-C6EB57E5B572}" destId="{F11ADC7D-4020-427D-833A-74B3251EE87C}" srcOrd="0" destOrd="5" presId="urn:microsoft.com/office/officeart/2005/8/layout/hProcess4"/>
    <dgm:cxn modelId="{105BC437-6931-4FDA-9C9E-2880D0E47965}" type="presOf" srcId="{7F7FCF9C-820E-4B5A-A4E2-119F06E4B9A5}" destId="{798D5E63-94BC-41EC-B6F7-2E29242DC350}" srcOrd="0" destOrd="5" presId="urn:microsoft.com/office/officeart/2005/8/layout/hProcess4"/>
    <dgm:cxn modelId="{ADBD9B4D-0A74-4673-807D-494B817CC061}" srcId="{E4E15B45-09DD-4D24-8C62-7D62CCFA74A5}" destId="{D3822181-CC15-4DF7-8F00-DBF5DACC2E48}" srcOrd="4" destOrd="0" parTransId="{3F811CF3-244F-497A-BC17-6B403F250976}" sibTransId="{FF1D37DA-3717-46B7-AAA9-73F8F5645BF5}"/>
    <dgm:cxn modelId="{D14DF4B9-3A60-4AA2-8193-739580608F1E}" type="presOf" srcId="{33D3A05F-AA03-4FDA-BAF3-8C46BE77484B}" destId="{F11ADC7D-4020-427D-833A-74B3251EE87C}" srcOrd="0" destOrd="3" presId="urn:microsoft.com/office/officeart/2005/8/layout/hProcess4"/>
    <dgm:cxn modelId="{408B253C-33AE-416C-97AF-65334F6AAE51}" type="presOf" srcId="{A27D4426-7252-4C63-B27F-9791C6B98B9E}" destId="{F11ADC7D-4020-427D-833A-74B3251EE87C}" srcOrd="0" destOrd="1" presId="urn:microsoft.com/office/officeart/2005/8/layout/hProcess4"/>
    <dgm:cxn modelId="{8EDC5514-B593-4CCF-BB0E-AE8AD95218B1}" srcId="{E4E15B45-09DD-4D24-8C62-7D62CCFA74A5}" destId="{BA6C8187-38D0-4061-A3D4-667C78539D30}" srcOrd="0" destOrd="0" parTransId="{07D38CA8-BBCD-49C3-81F5-C44B86797C32}" sibTransId="{D68B43E1-9382-461F-A27D-5D5ADEEE7C09}"/>
    <dgm:cxn modelId="{E5C11595-87C8-4BAB-B8C3-306C2D8C8B10}" srcId="{D68723EA-EC23-43FF-A2C0-5D6C11B17404}" destId="{A27D4426-7252-4C63-B27F-9791C6B98B9E}" srcOrd="1" destOrd="0" parTransId="{94A0ACAC-3725-42DC-A7CF-FAB0664B18C1}" sibTransId="{E07C95DA-025B-47D9-93FA-5C9C88DCC9DE}"/>
    <dgm:cxn modelId="{7CA81726-A076-4AF7-A0D0-D718A8DB01A1}" type="presOf" srcId="{472C2746-C839-4995-B9A6-19CF502F9C5E}" destId="{F11ADC7D-4020-427D-833A-74B3251EE87C}" srcOrd="0" destOrd="4" presId="urn:microsoft.com/office/officeart/2005/8/layout/hProcess4"/>
    <dgm:cxn modelId="{AFCE8BD5-6E24-4982-8878-CD9235D0E4FE}" type="presParOf" srcId="{350FF1B8-4769-4F5B-BDE2-230DDB0D66EA}" destId="{28E46833-C352-4B3A-9AA0-63AD89DF256A}" srcOrd="0" destOrd="0" presId="urn:microsoft.com/office/officeart/2005/8/layout/hProcess4"/>
    <dgm:cxn modelId="{FAB0B7F2-C943-4105-82FE-867211E32412}" type="presParOf" srcId="{350FF1B8-4769-4F5B-BDE2-230DDB0D66EA}" destId="{0C9316B6-BD59-4C61-9BF6-60216CE3FF38}" srcOrd="1" destOrd="0" presId="urn:microsoft.com/office/officeart/2005/8/layout/hProcess4"/>
    <dgm:cxn modelId="{2FBAD415-3D8C-44E5-A681-F4E3FBBB9BA4}" type="presParOf" srcId="{350FF1B8-4769-4F5B-BDE2-230DDB0D66EA}" destId="{1367D367-E6E1-45C5-A740-DE959A90A3FF}" srcOrd="2" destOrd="0" presId="urn:microsoft.com/office/officeart/2005/8/layout/hProcess4"/>
    <dgm:cxn modelId="{30DB51E9-8D56-407A-881B-A48BC5E9D8D5}" type="presParOf" srcId="{1367D367-E6E1-45C5-A740-DE959A90A3FF}" destId="{3413DACD-3922-4EF5-ACFC-6519970F1117}" srcOrd="0" destOrd="0" presId="urn:microsoft.com/office/officeart/2005/8/layout/hProcess4"/>
    <dgm:cxn modelId="{A9C017AA-16D4-4F47-82C7-D2770DBCECB8}" type="presParOf" srcId="{3413DACD-3922-4EF5-ACFC-6519970F1117}" destId="{EF0F1937-E3ED-4FF1-AE49-7BFEE92409E9}" srcOrd="0" destOrd="0" presId="urn:microsoft.com/office/officeart/2005/8/layout/hProcess4"/>
    <dgm:cxn modelId="{294C6BDD-679A-4E16-AB50-80EE468F0D2B}" type="presParOf" srcId="{3413DACD-3922-4EF5-ACFC-6519970F1117}" destId="{798D5E63-94BC-41EC-B6F7-2E29242DC350}" srcOrd="1" destOrd="0" presId="urn:microsoft.com/office/officeart/2005/8/layout/hProcess4"/>
    <dgm:cxn modelId="{F0DAE43C-E158-46D9-8878-9BC63CB4FDE3}" type="presParOf" srcId="{3413DACD-3922-4EF5-ACFC-6519970F1117}" destId="{19E9D9BB-0A86-423D-BA87-4736968D5581}" srcOrd="2" destOrd="0" presId="urn:microsoft.com/office/officeart/2005/8/layout/hProcess4"/>
    <dgm:cxn modelId="{1EDD7FE3-7BF3-44AE-A2FD-FFDA708C776B}" type="presParOf" srcId="{3413DACD-3922-4EF5-ACFC-6519970F1117}" destId="{E5AE3DAA-C291-46DE-8A19-C95ECDD0B51B}" srcOrd="3" destOrd="0" presId="urn:microsoft.com/office/officeart/2005/8/layout/hProcess4"/>
    <dgm:cxn modelId="{DF117614-F9C2-47D8-BDD3-DEFEBD5CD270}" type="presParOf" srcId="{3413DACD-3922-4EF5-ACFC-6519970F1117}" destId="{F684791E-A6C7-44AE-A106-E8EFFE1FC781}" srcOrd="4" destOrd="0" presId="urn:microsoft.com/office/officeart/2005/8/layout/hProcess4"/>
    <dgm:cxn modelId="{AD074FE6-0665-431E-B806-E64521268D98}" type="presParOf" srcId="{1367D367-E6E1-45C5-A740-DE959A90A3FF}" destId="{E70147AC-1CBB-4D4F-BD23-9A58D9337125}" srcOrd="1" destOrd="0" presId="urn:microsoft.com/office/officeart/2005/8/layout/hProcess4"/>
    <dgm:cxn modelId="{B3982880-7C7F-4B30-9A1C-47985B2D9F71}" type="presParOf" srcId="{1367D367-E6E1-45C5-A740-DE959A90A3FF}" destId="{0389E7CF-1BC9-4AFA-9F36-75ADA6B6D95B}" srcOrd="2" destOrd="0" presId="urn:microsoft.com/office/officeart/2005/8/layout/hProcess4"/>
    <dgm:cxn modelId="{7D2E5C5A-982F-47E3-9BC6-DEA973F90866}" type="presParOf" srcId="{0389E7CF-1BC9-4AFA-9F36-75ADA6B6D95B}" destId="{41C7B384-9881-4D19-A43A-3C09B88883EC}" srcOrd="0" destOrd="0" presId="urn:microsoft.com/office/officeart/2005/8/layout/hProcess4"/>
    <dgm:cxn modelId="{0C7F6588-5D54-44E6-B674-C3A11AA3F197}" type="presParOf" srcId="{0389E7CF-1BC9-4AFA-9F36-75ADA6B6D95B}" destId="{F11ADC7D-4020-427D-833A-74B3251EE87C}" srcOrd="1" destOrd="0" presId="urn:microsoft.com/office/officeart/2005/8/layout/hProcess4"/>
    <dgm:cxn modelId="{64942531-241A-40B0-A5A1-96DDF8EC4C7D}" type="presParOf" srcId="{0389E7CF-1BC9-4AFA-9F36-75ADA6B6D95B}" destId="{04ABEFFD-2DCC-4A5A-8B6F-8521128EB46F}" srcOrd="2" destOrd="0" presId="urn:microsoft.com/office/officeart/2005/8/layout/hProcess4"/>
    <dgm:cxn modelId="{E00AF981-CE80-4198-AF4A-667A63885BA1}" type="presParOf" srcId="{0389E7CF-1BC9-4AFA-9F36-75ADA6B6D95B}" destId="{CF33C8E4-4584-4777-8BAA-ED65F01B1D42}" srcOrd="3" destOrd="0" presId="urn:microsoft.com/office/officeart/2005/8/layout/hProcess4"/>
    <dgm:cxn modelId="{EEAB14E2-213C-459D-BF1E-4EB1395771AC}" type="presParOf" srcId="{0389E7CF-1BC9-4AFA-9F36-75ADA6B6D95B}" destId="{46882591-C999-40A6-B702-82D15A3655EE}" srcOrd="4" destOrd="0" presId="urn:microsoft.com/office/officeart/2005/8/layout/hProcess4"/>
  </dgm:cxnLst>
  <dgm:bg/>
  <dgm:whole/>
</dgm:dataModel>
</file>

<file path=ppt/diagrams/data3.xml><?xml version="1.0" encoding="utf-8"?>
<dgm:dataModel xmlns:dgm="http://schemas.openxmlformats.org/drawingml/2006/diagram" xmlns:a="http://schemas.openxmlformats.org/drawingml/2006/main">
  <dgm:ptLst>
    <dgm:pt modelId="{6D1B8F20-DD2F-41B0-BB98-27DF4131A8AB}" type="doc">
      <dgm:prSet loTypeId="urn:microsoft.com/office/officeart/2005/8/layout/hProcess9" loCatId="process" qsTypeId="urn:microsoft.com/office/officeart/2005/8/quickstyle/simple1" qsCatId="simple" csTypeId="urn:microsoft.com/office/officeart/2005/8/colors/accent1_2" csCatId="accent1" phldr="1"/>
      <dgm:spPr/>
    </dgm:pt>
    <dgm:pt modelId="{3F888D63-9129-49E0-B790-927659FD8278}">
      <dgm:prSet phldrT="[Text]"/>
      <dgm:spPr/>
      <dgm:t>
        <a:bodyPr/>
        <a:lstStyle/>
        <a:p>
          <a:r>
            <a:rPr lang="en-US" b="1" dirty="0" smtClean="0">
              <a:solidFill>
                <a:schemeClr val="bg1"/>
              </a:solidFill>
            </a:rPr>
            <a:t>Planning</a:t>
          </a:r>
          <a:endParaRPr lang="en-US" b="1" dirty="0">
            <a:solidFill>
              <a:schemeClr val="bg1"/>
            </a:solidFill>
          </a:endParaRPr>
        </a:p>
      </dgm:t>
    </dgm:pt>
    <dgm:pt modelId="{3D17863E-961E-41CC-B687-69FA39C5A364}" type="parTrans" cxnId="{972170AF-0B26-4909-BBD5-5C67E1AE4CBF}">
      <dgm:prSet/>
      <dgm:spPr/>
      <dgm:t>
        <a:bodyPr/>
        <a:lstStyle/>
        <a:p>
          <a:endParaRPr lang="en-US"/>
        </a:p>
      </dgm:t>
    </dgm:pt>
    <dgm:pt modelId="{0621DA99-BA33-4C53-9931-1CDB84DE7A7D}" type="sibTrans" cxnId="{972170AF-0B26-4909-BBD5-5C67E1AE4CBF}">
      <dgm:prSet/>
      <dgm:spPr/>
      <dgm:t>
        <a:bodyPr/>
        <a:lstStyle/>
        <a:p>
          <a:endParaRPr lang="en-US"/>
        </a:p>
      </dgm:t>
    </dgm:pt>
    <dgm:pt modelId="{42A746A2-8ACC-465A-8944-B5D59111D237}">
      <dgm:prSet phldrT="[Text]"/>
      <dgm:spPr/>
      <dgm:t>
        <a:bodyPr/>
        <a:lstStyle/>
        <a:p>
          <a:r>
            <a:rPr lang="en-US" b="1" dirty="0" smtClean="0">
              <a:solidFill>
                <a:schemeClr val="bg1"/>
              </a:solidFill>
            </a:rPr>
            <a:t>Analysis</a:t>
          </a:r>
          <a:endParaRPr lang="en-US" b="1" dirty="0">
            <a:solidFill>
              <a:schemeClr val="bg1"/>
            </a:solidFill>
          </a:endParaRPr>
        </a:p>
      </dgm:t>
    </dgm:pt>
    <dgm:pt modelId="{D5F82543-06C3-47CD-A57A-D9DA66457D67}" type="parTrans" cxnId="{E92EDB75-3345-4705-9B61-3A0D2EFFE1A8}">
      <dgm:prSet/>
      <dgm:spPr/>
      <dgm:t>
        <a:bodyPr/>
        <a:lstStyle/>
        <a:p>
          <a:endParaRPr lang="en-US"/>
        </a:p>
      </dgm:t>
    </dgm:pt>
    <dgm:pt modelId="{DA5F50EC-223A-4D46-BBB5-7C3782BF1C09}" type="sibTrans" cxnId="{E92EDB75-3345-4705-9B61-3A0D2EFFE1A8}">
      <dgm:prSet/>
      <dgm:spPr/>
      <dgm:t>
        <a:bodyPr/>
        <a:lstStyle/>
        <a:p>
          <a:endParaRPr lang="en-US"/>
        </a:p>
      </dgm:t>
    </dgm:pt>
    <dgm:pt modelId="{28B06657-D324-49AE-898F-CB4AE59A702F}">
      <dgm:prSet phldrT="[Text]"/>
      <dgm:spPr/>
      <dgm:t>
        <a:bodyPr/>
        <a:lstStyle/>
        <a:p>
          <a:r>
            <a:rPr lang="en-US" b="1" dirty="0" smtClean="0"/>
            <a:t>Design</a:t>
          </a:r>
          <a:endParaRPr lang="en-US" b="1" dirty="0"/>
        </a:p>
      </dgm:t>
    </dgm:pt>
    <dgm:pt modelId="{567F3CFA-F5A6-4EE5-86D7-EB94B5C43D6B}" type="parTrans" cxnId="{02CC07FA-A58C-402D-9527-65B4C4F0D21B}">
      <dgm:prSet/>
      <dgm:spPr/>
      <dgm:t>
        <a:bodyPr/>
        <a:lstStyle/>
        <a:p>
          <a:endParaRPr lang="en-US"/>
        </a:p>
      </dgm:t>
    </dgm:pt>
    <dgm:pt modelId="{218D1275-A714-4089-8148-2AD7258D71B4}" type="sibTrans" cxnId="{02CC07FA-A58C-402D-9527-65B4C4F0D21B}">
      <dgm:prSet/>
      <dgm:spPr/>
      <dgm:t>
        <a:bodyPr/>
        <a:lstStyle/>
        <a:p>
          <a:endParaRPr lang="en-US"/>
        </a:p>
      </dgm:t>
    </dgm:pt>
    <dgm:pt modelId="{E2673847-58D2-4894-92BF-CF7B946D3A98}">
      <dgm:prSet phldrT="[Text]"/>
      <dgm:spPr/>
      <dgm:t>
        <a:bodyPr/>
        <a:lstStyle/>
        <a:p>
          <a:r>
            <a:rPr lang="en-US" b="1" dirty="0" smtClean="0"/>
            <a:t>Implementation</a:t>
          </a:r>
          <a:endParaRPr lang="en-US" b="1" dirty="0"/>
        </a:p>
      </dgm:t>
    </dgm:pt>
    <dgm:pt modelId="{BDEFD1DE-14F6-4B6D-BE71-CE619A5653B0}" type="parTrans" cxnId="{093E017A-8617-4F88-BDA5-14FA0726BE29}">
      <dgm:prSet/>
      <dgm:spPr/>
      <dgm:t>
        <a:bodyPr/>
        <a:lstStyle/>
        <a:p>
          <a:endParaRPr lang="en-US"/>
        </a:p>
      </dgm:t>
    </dgm:pt>
    <dgm:pt modelId="{8F4EB67C-19DB-4214-8DC9-56523DD734CD}" type="sibTrans" cxnId="{093E017A-8617-4F88-BDA5-14FA0726BE29}">
      <dgm:prSet/>
      <dgm:spPr/>
      <dgm:t>
        <a:bodyPr/>
        <a:lstStyle/>
        <a:p>
          <a:endParaRPr lang="en-US"/>
        </a:p>
      </dgm:t>
    </dgm:pt>
    <dgm:pt modelId="{3EB1B13B-B1C7-4AB1-B8D0-1CB5294E3757}" type="pres">
      <dgm:prSet presAssocID="{6D1B8F20-DD2F-41B0-BB98-27DF4131A8AB}" presName="CompostProcess" presStyleCnt="0">
        <dgm:presLayoutVars>
          <dgm:dir/>
          <dgm:resizeHandles val="exact"/>
        </dgm:presLayoutVars>
      </dgm:prSet>
      <dgm:spPr/>
    </dgm:pt>
    <dgm:pt modelId="{6D2EFE43-881E-43AE-9EE0-942A04820D87}" type="pres">
      <dgm:prSet presAssocID="{6D1B8F20-DD2F-41B0-BB98-27DF4131A8AB}" presName="arrow" presStyleLbl="bgShp" presStyleIdx="0" presStyleCnt="1"/>
      <dgm:spPr/>
    </dgm:pt>
    <dgm:pt modelId="{226C0A4A-84B5-417C-85A0-BFC655B4E008}" type="pres">
      <dgm:prSet presAssocID="{6D1B8F20-DD2F-41B0-BB98-27DF4131A8AB}" presName="linearProcess" presStyleCnt="0"/>
      <dgm:spPr/>
    </dgm:pt>
    <dgm:pt modelId="{03B21694-79A9-4397-A34B-9418AB6EB781}" type="pres">
      <dgm:prSet presAssocID="{3F888D63-9129-49E0-B790-927659FD8278}" presName="textNode" presStyleLbl="node1" presStyleIdx="0" presStyleCnt="4">
        <dgm:presLayoutVars>
          <dgm:bulletEnabled val="1"/>
        </dgm:presLayoutVars>
      </dgm:prSet>
      <dgm:spPr/>
      <dgm:t>
        <a:bodyPr/>
        <a:lstStyle/>
        <a:p>
          <a:endParaRPr lang="en-US"/>
        </a:p>
      </dgm:t>
    </dgm:pt>
    <dgm:pt modelId="{0FC49752-DDDD-43C0-870D-71320D596B25}" type="pres">
      <dgm:prSet presAssocID="{0621DA99-BA33-4C53-9931-1CDB84DE7A7D}" presName="sibTrans" presStyleCnt="0"/>
      <dgm:spPr/>
    </dgm:pt>
    <dgm:pt modelId="{8C604175-1152-4EE3-A752-6BA3691D4CDC}" type="pres">
      <dgm:prSet presAssocID="{42A746A2-8ACC-465A-8944-B5D59111D237}" presName="textNode" presStyleLbl="node1" presStyleIdx="1" presStyleCnt="4">
        <dgm:presLayoutVars>
          <dgm:bulletEnabled val="1"/>
        </dgm:presLayoutVars>
      </dgm:prSet>
      <dgm:spPr/>
      <dgm:t>
        <a:bodyPr/>
        <a:lstStyle/>
        <a:p>
          <a:endParaRPr lang="en-US"/>
        </a:p>
      </dgm:t>
    </dgm:pt>
    <dgm:pt modelId="{3D696611-5726-4A85-8190-95B67A038B5C}" type="pres">
      <dgm:prSet presAssocID="{DA5F50EC-223A-4D46-BBB5-7C3782BF1C09}" presName="sibTrans" presStyleCnt="0"/>
      <dgm:spPr/>
    </dgm:pt>
    <dgm:pt modelId="{C8D5C796-52EB-432F-BF90-0E018E1D7996}" type="pres">
      <dgm:prSet presAssocID="{28B06657-D324-49AE-898F-CB4AE59A702F}" presName="textNode" presStyleLbl="node1" presStyleIdx="2" presStyleCnt="4">
        <dgm:presLayoutVars>
          <dgm:bulletEnabled val="1"/>
        </dgm:presLayoutVars>
      </dgm:prSet>
      <dgm:spPr/>
      <dgm:t>
        <a:bodyPr/>
        <a:lstStyle/>
        <a:p>
          <a:endParaRPr lang="en-US"/>
        </a:p>
      </dgm:t>
    </dgm:pt>
    <dgm:pt modelId="{0DED24EA-D635-4F05-BD9D-F1113A35F5A6}" type="pres">
      <dgm:prSet presAssocID="{218D1275-A714-4089-8148-2AD7258D71B4}" presName="sibTrans" presStyleCnt="0"/>
      <dgm:spPr/>
    </dgm:pt>
    <dgm:pt modelId="{5879F579-3803-41EE-B3B6-080ED40A7BAB}" type="pres">
      <dgm:prSet presAssocID="{E2673847-58D2-4894-92BF-CF7B946D3A98}" presName="textNode" presStyleLbl="node1" presStyleIdx="3" presStyleCnt="4">
        <dgm:presLayoutVars>
          <dgm:bulletEnabled val="1"/>
        </dgm:presLayoutVars>
      </dgm:prSet>
      <dgm:spPr/>
      <dgm:t>
        <a:bodyPr/>
        <a:lstStyle/>
        <a:p>
          <a:endParaRPr lang="en-US"/>
        </a:p>
      </dgm:t>
    </dgm:pt>
  </dgm:ptLst>
  <dgm:cxnLst>
    <dgm:cxn modelId="{208BA49B-290D-4051-808E-1A88B1DDC21E}" type="presOf" srcId="{3F888D63-9129-49E0-B790-927659FD8278}" destId="{03B21694-79A9-4397-A34B-9418AB6EB781}" srcOrd="0" destOrd="0" presId="urn:microsoft.com/office/officeart/2005/8/layout/hProcess9"/>
    <dgm:cxn modelId="{E92EDB75-3345-4705-9B61-3A0D2EFFE1A8}" srcId="{6D1B8F20-DD2F-41B0-BB98-27DF4131A8AB}" destId="{42A746A2-8ACC-465A-8944-B5D59111D237}" srcOrd="1" destOrd="0" parTransId="{D5F82543-06C3-47CD-A57A-D9DA66457D67}" sibTransId="{DA5F50EC-223A-4D46-BBB5-7C3782BF1C09}"/>
    <dgm:cxn modelId="{093E017A-8617-4F88-BDA5-14FA0726BE29}" srcId="{6D1B8F20-DD2F-41B0-BB98-27DF4131A8AB}" destId="{E2673847-58D2-4894-92BF-CF7B946D3A98}" srcOrd="3" destOrd="0" parTransId="{BDEFD1DE-14F6-4B6D-BE71-CE619A5653B0}" sibTransId="{8F4EB67C-19DB-4214-8DC9-56523DD734CD}"/>
    <dgm:cxn modelId="{007D07C3-1CE5-4DFD-9999-E2BAA7FFF523}" type="presOf" srcId="{42A746A2-8ACC-465A-8944-B5D59111D237}" destId="{8C604175-1152-4EE3-A752-6BA3691D4CDC}" srcOrd="0" destOrd="0" presId="urn:microsoft.com/office/officeart/2005/8/layout/hProcess9"/>
    <dgm:cxn modelId="{626CBE78-AA9F-4A9B-97ED-8FA4B8CEEAA5}" type="presOf" srcId="{6D1B8F20-DD2F-41B0-BB98-27DF4131A8AB}" destId="{3EB1B13B-B1C7-4AB1-B8D0-1CB5294E3757}" srcOrd="0" destOrd="0" presId="urn:microsoft.com/office/officeart/2005/8/layout/hProcess9"/>
    <dgm:cxn modelId="{972170AF-0B26-4909-BBD5-5C67E1AE4CBF}" srcId="{6D1B8F20-DD2F-41B0-BB98-27DF4131A8AB}" destId="{3F888D63-9129-49E0-B790-927659FD8278}" srcOrd="0" destOrd="0" parTransId="{3D17863E-961E-41CC-B687-69FA39C5A364}" sibTransId="{0621DA99-BA33-4C53-9931-1CDB84DE7A7D}"/>
    <dgm:cxn modelId="{C8684BA9-4336-4A5B-ABCA-CF5A36D8B77A}" type="presOf" srcId="{E2673847-58D2-4894-92BF-CF7B946D3A98}" destId="{5879F579-3803-41EE-B3B6-080ED40A7BAB}" srcOrd="0" destOrd="0" presId="urn:microsoft.com/office/officeart/2005/8/layout/hProcess9"/>
    <dgm:cxn modelId="{7624DCD7-5B6F-4AC0-871E-79F22BEC7C9A}" type="presOf" srcId="{28B06657-D324-49AE-898F-CB4AE59A702F}" destId="{C8D5C796-52EB-432F-BF90-0E018E1D7996}" srcOrd="0" destOrd="0" presId="urn:microsoft.com/office/officeart/2005/8/layout/hProcess9"/>
    <dgm:cxn modelId="{02CC07FA-A58C-402D-9527-65B4C4F0D21B}" srcId="{6D1B8F20-DD2F-41B0-BB98-27DF4131A8AB}" destId="{28B06657-D324-49AE-898F-CB4AE59A702F}" srcOrd="2" destOrd="0" parTransId="{567F3CFA-F5A6-4EE5-86D7-EB94B5C43D6B}" sibTransId="{218D1275-A714-4089-8148-2AD7258D71B4}"/>
    <dgm:cxn modelId="{93C4896B-B535-4984-96FA-FA931DE45BF8}" type="presParOf" srcId="{3EB1B13B-B1C7-4AB1-B8D0-1CB5294E3757}" destId="{6D2EFE43-881E-43AE-9EE0-942A04820D87}" srcOrd="0" destOrd="0" presId="urn:microsoft.com/office/officeart/2005/8/layout/hProcess9"/>
    <dgm:cxn modelId="{21621A61-2C0A-416D-A65B-76FD98E02F99}" type="presParOf" srcId="{3EB1B13B-B1C7-4AB1-B8D0-1CB5294E3757}" destId="{226C0A4A-84B5-417C-85A0-BFC655B4E008}" srcOrd="1" destOrd="0" presId="urn:microsoft.com/office/officeart/2005/8/layout/hProcess9"/>
    <dgm:cxn modelId="{FF31D5F7-06C9-4268-941B-B2BF222D749A}" type="presParOf" srcId="{226C0A4A-84B5-417C-85A0-BFC655B4E008}" destId="{03B21694-79A9-4397-A34B-9418AB6EB781}" srcOrd="0" destOrd="0" presId="urn:microsoft.com/office/officeart/2005/8/layout/hProcess9"/>
    <dgm:cxn modelId="{335770DA-6B23-459E-A3E7-B181F09A774B}" type="presParOf" srcId="{226C0A4A-84B5-417C-85A0-BFC655B4E008}" destId="{0FC49752-DDDD-43C0-870D-71320D596B25}" srcOrd="1" destOrd="0" presId="urn:microsoft.com/office/officeart/2005/8/layout/hProcess9"/>
    <dgm:cxn modelId="{D6E7EDCE-C8D9-4B93-BE1B-8E982FB433E3}" type="presParOf" srcId="{226C0A4A-84B5-417C-85A0-BFC655B4E008}" destId="{8C604175-1152-4EE3-A752-6BA3691D4CDC}" srcOrd="2" destOrd="0" presId="urn:microsoft.com/office/officeart/2005/8/layout/hProcess9"/>
    <dgm:cxn modelId="{A04CBFFC-ADAF-41C4-8680-D6B9DF9A199B}" type="presParOf" srcId="{226C0A4A-84B5-417C-85A0-BFC655B4E008}" destId="{3D696611-5726-4A85-8190-95B67A038B5C}" srcOrd="3" destOrd="0" presId="urn:microsoft.com/office/officeart/2005/8/layout/hProcess9"/>
    <dgm:cxn modelId="{AC27BF68-1BA3-490E-BDA6-EDF4307562B1}" type="presParOf" srcId="{226C0A4A-84B5-417C-85A0-BFC655B4E008}" destId="{C8D5C796-52EB-432F-BF90-0E018E1D7996}" srcOrd="4" destOrd="0" presId="urn:microsoft.com/office/officeart/2005/8/layout/hProcess9"/>
    <dgm:cxn modelId="{828D604C-24C1-4887-AA9D-A2271F6D8389}" type="presParOf" srcId="{226C0A4A-84B5-417C-85A0-BFC655B4E008}" destId="{0DED24EA-D635-4F05-BD9D-F1113A35F5A6}" srcOrd="5" destOrd="0" presId="urn:microsoft.com/office/officeart/2005/8/layout/hProcess9"/>
    <dgm:cxn modelId="{A35A281E-9207-4D35-ABC5-8ACF147B25E7}" type="presParOf" srcId="{226C0A4A-84B5-417C-85A0-BFC655B4E008}" destId="{5879F579-3803-41EE-B3B6-080ED40A7BAB}" srcOrd="6" destOrd="0" presId="urn:microsoft.com/office/officeart/2005/8/layout/hProcess9"/>
  </dgm:cxnLst>
  <dgm:bg/>
  <dgm:whole/>
</dgm:dataModel>
</file>

<file path=ppt/diagrams/data4.xml><?xml version="1.0" encoding="utf-8"?>
<dgm:dataModel xmlns:dgm="http://schemas.openxmlformats.org/drawingml/2006/diagram" xmlns:a="http://schemas.openxmlformats.org/drawingml/2006/main">
  <dgm:ptLst>
    <dgm:pt modelId="{9BAC8F04-E39C-4410-BDEA-12382A7B330C}"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13C4C675-906E-4C5E-A3C7-1A5E528F1402}">
      <dgm:prSet custT="1"/>
      <dgm:spPr/>
      <dgm:t>
        <a:bodyPr/>
        <a:lstStyle/>
        <a:p>
          <a:pPr algn="ctr" rtl="0"/>
          <a:r>
            <a:rPr lang="en-US" sz="2000" b="1" u="sng" dirty="0" smtClean="0">
              <a:solidFill>
                <a:schemeClr val="bg1"/>
              </a:solidFill>
            </a:rPr>
            <a:t>Planning</a:t>
          </a:r>
          <a:endParaRPr lang="en-US" sz="2000" b="1" u="sng" dirty="0">
            <a:solidFill>
              <a:schemeClr val="bg1"/>
            </a:solidFill>
          </a:endParaRPr>
        </a:p>
      </dgm:t>
    </dgm:pt>
    <dgm:pt modelId="{A8E25F6E-7352-4E9C-B787-4E97EA724484}" type="parTrans" cxnId="{315BD2BF-C708-4777-9011-85FCB72762B4}">
      <dgm:prSet/>
      <dgm:spPr/>
      <dgm:t>
        <a:bodyPr/>
        <a:lstStyle/>
        <a:p>
          <a:endParaRPr lang="en-US"/>
        </a:p>
      </dgm:t>
    </dgm:pt>
    <dgm:pt modelId="{5A6164D1-74B2-4955-81A0-A8593E363702}" type="sibTrans" cxnId="{315BD2BF-C708-4777-9011-85FCB72762B4}">
      <dgm:prSet/>
      <dgm:spPr/>
      <dgm:t>
        <a:bodyPr/>
        <a:lstStyle/>
        <a:p>
          <a:endParaRPr lang="en-US"/>
        </a:p>
      </dgm:t>
    </dgm:pt>
    <dgm:pt modelId="{16FEA12C-D288-4924-A3B2-5B7C6DDC5999}">
      <dgm:prSet custT="1"/>
      <dgm:spPr/>
      <dgm:t>
        <a:bodyPr/>
        <a:lstStyle/>
        <a:p>
          <a:pPr algn="l" rtl="0"/>
          <a:r>
            <a:rPr lang="en-US" sz="2000" dirty="0" smtClean="0">
              <a:solidFill>
                <a:schemeClr val="bg1"/>
              </a:solidFill>
            </a:rPr>
            <a:t>Why build the system?</a:t>
          </a:r>
          <a:endParaRPr lang="en-US" sz="2000" dirty="0">
            <a:solidFill>
              <a:schemeClr val="bg1"/>
            </a:solidFill>
          </a:endParaRPr>
        </a:p>
      </dgm:t>
    </dgm:pt>
    <dgm:pt modelId="{51E60C88-9230-4D27-9147-5085AD2CAC0C}" type="parTrans" cxnId="{257944D3-8FC0-4AFF-ADD6-D0C4E0E5FF9D}">
      <dgm:prSet/>
      <dgm:spPr/>
      <dgm:t>
        <a:bodyPr/>
        <a:lstStyle/>
        <a:p>
          <a:endParaRPr lang="en-US"/>
        </a:p>
      </dgm:t>
    </dgm:pt>
    <dgm:pt modelId="{41A02D2F-6C06-4380-A21B-80D361FC2556}" type="sibTrans" cxnId="{257944D3-8FC0-4AFF-ADD6-D0C4E0E5FF9D}">
      <dgm:prSet/>
      <dgm:spPr/>
      <dgm:t>
        <a:bodyPr/>
        <a:lstStyle/>
        <a:p>
          <a:endParaRPr lang="en-US"/>
        </a:p>
      </dgm:t>
    </dgm:pt>
    <dgm:pt modelId="{D11D5B58-312C-4861-8A07-B4E24209FA26}">
      <dgm:prSet custT="1"/>
      <dgm:spPr/>
      <dgm:t>
        <a:bodyPr/>
        <a:lstStyle/>
        <a:p>
          <a:pPr algn="ctr" rtl="0"/>
          <a:r>
            <a:rPr lang="en-US" sz="2000" b="1" u="sng" dirty="0" smtClean="0">
              <a:solidFill>
                <a:schemeClr val="bg1"/>
              </a:solidFill>
            </a:rPr>
            <a:t>Analysis</a:t>
          </a:r>
          <a:endParaRPr lang="en-US" sz="2000" b="1" u="sng" dirty="0">
            <a:solidFill>
              <a:schemeClr val="bg1"/>
            </a:solidFill>
          </a:endParaRPr>
        </a:p>
      </dgm:t>
    </dgm:pt>
    <dgm:pt modelId="{40C47D10-9D1F-4B96-BE1B-7F77D942E58E}" type="parTrans" cxnId="{7AF3105B-AF8B-46EA-A404-CBFFBE323776}">
      <dgm:prSet/>
      <dgm:spPr/>
      <dgm:t>
        <a:bodyPr/>
        <a:lstStyle/>
        <a:p>
          <a:endParaRPr lang="en-US"/>
        </a:p>
      </dgm:t>
    </dgm:pt>
    <dgm:pt modelId="{63AA0F64-78D8-4882-B5CC-465477BE4A65}" type="sibTrans" cxnId="{7AF3105B-AF8B-46EA-A404-CBFFBE323776}">
      <dgm:prSet/>
      <dgm:spPr/>
      <dgm:t>
        <a:bodyPr/>
        <a:lstStyle/>
        <a:p>
          <a:endParaRPr lang="en-US"/>
        </a:p>
      </dgm:t>
    </dgm:pt>
    <dgm:pt modelId="{3AE43502-5549-4CC5-9CAE-059D295860EE}">
      <dgm:prSet custT="1"/>
      <dgm:spPr/>
      <dgm:t>
        <a:bodyPr/>
        <a:lstStyle/>
        <a:p>
          <a:pPr algn="l" rtl="0"/>
          <a:r>
            <a:rPr lang="en-US" sz="2000" dirty="0" smtClean="0">
              <a:solidFill>
                <a:schemeClr val="bg1"/>
              </a:solidFill>
            </a:rPr>
            <a:t>Who uses the system?</a:t>
          </a:r>
          <a:endParaRPr lang="en-US" sz="2000" dirty="0">
            <a:solidFill>
              <a:schemeClr val="bg1"/>
            </a:solidFill>
          </a:endParaRPr>
        </a:p>
      </dgm:t>
    </dgm:pt>
    <dgm:pt modelId="{68C8F8F1-8BC9-42FB-AF9F-004446DC7539}" type="parTrans" cxnId="{9E5EE0D7-0C40-4C71-A1A1-6DFA2666E2CF}">
      <dgm:prSet/>
      <dgm:spPr/>
      <dgm:t>
        <a:bodyPr/>
        <a:lstStyle/>
        <a:p>
          <a:endParaRPr lang="en-US"/>
        </a:p>
      </dgm:t>
    </dgm:pt>
    <dgm:pt modelId="{757FD7BC-70BC-4119-86A4-B65E36D62357}" type="sibTrans" cxnId="{9E5EE0D7-0C40-4C71-A1A1-6DFA2666E2CF}">
      <dgm:prSet/>
      <dgm:spPr/>
      <dgm:t>
        <a:bodyPr/>
        <a:lstStyle/>
        <a:p>
          <a:endParaRPr lang="en-US"/>
        </a:p>
      </dgm:t>
    </dgm:pt>
    <dgm:pt modelId="{633CA2B9-B23C-4576-9BF9-EB08BAF9BF70}">
      <dgm:prSet custT="1"/>
      <dgm:spPr/>
      <dgm:t>
        <a:bodyPr/>
        <a:lstStyle/>
        <a:p>
          <a:pPr algn="l" rtl="0"/>
          <a:r>
            <a:rPr lang="en-US" sz="2000" dirty="0" smtClean="0">
              <a:solidFill>
                <a:schemeClr val="bg1"/>
              </a:solidFill>
            </a:rPr>
            <a:t>What will it do?</a:t>
          </a:r>
          <a:endParaRPr lang="en-US" sz="2000" dirty="0">
            <a:solidFill>
              <a:schemeClr val="bg1"/>
            </a:solidFill>
          </a:endParaRPr>
        </a:p>
      </dgm:t>
    </dgm:pt>
    <dgm:pt modelId="{DEB47618-9788-4181-A28D-A63CED30395A}" type="parTrans" cxnId="{0DC42B7E-C4A1-454D-9BA7-0F74180CF278}">
      <dgm:prSet/>
      <dgm:spPr/>
      <dgm:t>
        <a:bodyPr/>
        <a:lstStyle/>
        <a:p>
          <a:endParaRPr lang="en-US"/>
        </a:p>
      </dgm:t>
    </dgm:pt>
    <dgm:pt modelId="{8AA28043-0BD9-459E-A3ED-3BCC7487C9D4}" type="sibTrans" cxnId="{0DC42B7E-C4A1-454D-9BA7-0F74180CF278}">
      <dgm:prSet/>
      <dgm:spPr/>
      <dgm:t>
        <a:bodyPr/>
        <a:lstStyle/>
        <a:p>
          <a:endParaRPr lang="en-US"/>
        </a:p>
      </dgm:t>
    </dgm:pt>
    <dgm:pt modelId="{4116D19F-BB78-4DDB-9A29-7CC263528409}">
      <dgm:prSet custT="1"/>
      <dgm:spPr/>
      <dgm:t>
        <a:bodyPr/>
        <a:lstStyle/>
        <a:p>
          <a:pPr algn="l" rtl="0"/>
          <a:r>
            <a:rPr lang="en-US" sz="2000" dirty="0" smtClean="0">
              <a:solidFill>
                <a:schemeClr val="bg1"/>
              </a:solidFill>
            </a:rPr>
            <a:t>When &amp; where will it be used?</a:t>
          </a:r>
          <a:endParaRPr lang="en-US" sz="2000" dirty="0">
            <a:solidFill>
              <a:schemeClr val="bg1"/>
            </a:solidFill>
          </a:endParaRPr>
        </a:p>
      </dgm:t>
    </dgm:pt>
    <dgm:pt modelId="{8CECB9C5-576A-4FEB-8F5A-E976302F8848}" type="parTrans" cxnId="{33E0A9BE-4FD9-4DDB-B125-C8271322E4B5}">
      <dgm:prSet/>
      <dgm:spPr/>
      <dgm:t>
        <a:bodyPr/>
        <a:lstStyle/>
        <a:p>
          <a:endParaRPr lang="en-US"/>
        </a:p>
      </dgm:t>
    </dgm:pt>
    <dgm:pt modelId="{2F75AE7B-113B-4EFA-A79C-2A84DE273005}" type="sibTrans" cxnId="{33E0A9BE-4FD9-4DDB-B125-C8271322E4B5}">
      <dgm:prSet/>
      <dgm:spPr/>
      <dgm:t>
        <a:bodyPr/>
        <a:lstStyle/>
        <a:p>
          <a:endParaRPr lang="en-US"/>
        </a:p>
      </dgm:t>
    </dgm:pt>
    <dgm:pt modelId="{C650FB71-9473-49BD-87AF-FD4EE0E6293A}">
      <dgm:prSet custT="1"/>
      <dgm:spPr/>
      <dgm:t>
        <a:bodyPr/>
        <a:lstStyle/>
        <a:p>
          <a:pPr algn="ctr" rtl="0"/>
          <a:r>
            <a:rPr lang="en-US" sz="2000" b="1" u="sng" dirty="0" smtClean="0">
              <a:solidFill>
                <a:schemeClr val="bg1"/>
              </a:solidFill>
            </a:rPr>
            <a:t>Design</a:t>
          </a:r>
          <a:endParaRPr lang="en-US" sz="2000" b="1" u="sng" dirty="0">
            <a:solidFill>
              <a:schemeClr val="bg1"/>
            </a:solidFill>
          </a:endParaRPr>
        </a:p>
      </dgm:t>
    </dgm:pt>
    <dgm:pt modelId="{9B655A2A-B839-4DD0-9F85-E5E298A7DF5B}" type="parTrans" cxnId="{EF8D77D0-CE83-4255-946A-AEC4138C9713}">
      <dgm:prSet/>
      <dgm:spPr/>
      <dgm:t>
        <a:bodyPr/>
        <a:lstStyle/>
        <a:p>
          <a:endParaRPr lang="en-US"/>
        </a:p>
      </dgm:t>
    </dgm:pt>
    <dgm:pt modelId="{CEFB7928-17EA-4D55-9734-246D24117A8A}" type="sibTrans" cxnId="{EF8D77D0-CE83-4255-946A-AEC4138C9713}">
      <dgm:prSet/>
      <dgm:spPr/>
      <dgm:t>
        <a:bodyPr/>
        <a:lstStyle/>
        <a:p>
          <a:endParaRPr lang="en-US"/>
        </a:p>
      </dgm:t>
    </dgm:pt>
    <dgm:pt modelId="{7782DAFE-F4ED-4390-87CA-45463138213C}">
      <dgm:prSet custT="1"/>
      <dgm:spPr/>
      <dgm:t>
        <a:bodyPr/>
        <a:lstStyle/>
        <a:p>
          <a:pPr algn="l" rtl="0"/>
          <a:r>
            <a:rPr lang="en-US" sz="2000" dirty="0" smtClean="0">
              <a:solidFill>
                <a:schemeClr val="bg1"/>
              </a:solidFill>
            </a:rPr>
            <a:t>How will the system work?</a:t>
          </a:r>
          <a:endParaRPr lang="en-US" sz="2000" dirty="0">
            <a:solidFill>
              <a:schemeClr val="bg1"/>
            </a:solidFill>
          </a:endParaRPr>
        </a:p>
      </dgm:t>
    </dgm:pt>
    <dgm:pt modelId="{DFDC96D2-2B3B-4A84-8418-FC06CDB85006}" type="parTrans" cxnId="{CBFB7086-C7CF-44B0-A46F-43767379CDB9}">
      <dgm:prSet/>
      <dgm:spPr/>
      <dgm:t>
        <a:bodyPr/>
        <a:lstStyle/>
        <a:p>
          <a:endParaRPr lang="en-US"/>
        </a:p>
      </dgm:t>
    </dgm:pt>
    <dgm:pt modelId="{033E4CBF-0BC2-49D4-A90F-4A6CC407648E}" type="sibTrans" cxnId="{CBFB7086-C7CF-44B0-A46F-43767379CDB9}">
      <dgm:prSet/>
      <dgm:spPr/>
      <dgm:t>
        <a:bodyPr/>
        <a:lstStyle/>
        <a:p>
          <a:endParaRPr lang="en-US"/>
        </a:p>
      </dgm:t>
    </dgm:pt>
    <dgm:pt modelId="{168602DC-5498-4682-9166-06998138D0E9}">
      <dgm:prSet custT="1"/>
      <dgm:spPr/>
      <dgm:t>
        <a:bodyPr/>
        <a:lstStyle/>
        <a:p>
          <a:pPr algn="l" rtl="0"/>
          <a:r>
            <a:rPr lang="en-US" sz="2000" b="1" u="sng" dirty="0" smtClean="0">
              <a:solidFill>
                <a:schemeClr val="bg1"/>
              </a:solidFill>
            </a:rPr>
            <a:t>Implementation</a:t>
          </a:r>
          <a:endParaRPr lang="en-US" sz="2000" b="1" u="sng" dirty="0">
            <a:solidFill>
              <a:schemeClr val="bg1"/>
            </a:solidFill>
          </a:endParaRPr>
        </a:p>
      </dgm:t>
    </dgm:pt>
    <dgm:pt modelId="{A4064714-01EB-4C15-A0B8-AA76693D1DD5}" type="parTrans" cxnId="{7A546D85-C95F-47FB-9421-8D888F0052A3}">
      <dgm:prSet/>
      <dgm:spPr/>
      <dgm:t>
        <a:bodyPr/>
        <a:lstStyle/>
        <a:p>
          <a:endParaRPr lang="en-US"/>
        </a:p>
      </dgm:t>
    </dgm:pt>
    <dgm:pt modelId="{813F1DF2-89E9-4B14-B7CB-8E9CF72D4175}" type="sibTrans" cxnId="{7A546D85-C95F-47FB-9421-8D888F0052A3}">
      <dgm:prSet/>
      <dgm:spPr/>
      <dgm:t>
        <a:bodyPr/>
        <a:lstStyle/>
        <a:p>
          <a:endParaRPr lang="en-US"/>
        </a:p>
      </dgm:t>
    </dgm:pt>
    <dgm:pt modelId="{278AC300-7099-447D-9563-570F85F9C3D8}">
      <dgm:prSet custT="1"/>
      <dgm:spPr/>
      <dgm:t>
        <a:bodyPr/>
        <a:lstStyle/>
        <a:p>
          <a:pPr algn="l" rtl="0"/>
          <a:r>
            <a:rPr lang="en-US" sz="2000" dirty="0" smtClean="0">
              <a:solidFill>
                <a:schemeClr val="bg1"/>
              </a:solidFill>
            </a:rPr>
            <a:t>System delivery</a:t>
          </a:r>
          <a:endParaRPr lang="en-US" sz="2000" dirty="0">
            <a:solidFill>
              <a:schemeClr val="bg1"/>
            </a:solidFill>
          </a:endParaRPr>
        </a:p>
      </dgm:t>
    </dgm:pt>
    <dgm:pt modelId="{954A45F3-7749-4D26-8289-69419F24ED39}" type="parTrans" cxnId="{68138EAD-66C5-405D-8F90-E803A672386D}">
      <dgm:prSet/>
      <dgm:spPr/>
      <dgm:t>
        <a:bodyPr/>
        <a:lstStyle/>
        <a:p>
          <a:endParaRPr lang="en-US"/>
        </a:p>
      </dgm:t>
    </dgm:pt>
    <dgm:pt modelId="{8E8BDC0A-6668-4459-B17B-19E96910F88E}" type="sibTrans" cxnId="{68138EAD-66C5-405D-8F90-E803A672386D}">
      <dgm:prSet/>
      <dgm:spPr/>
      <dgm:t>
        <a:bodyPr/>
        <a:lstStyle/>
        <a:p>
          <a:endParaRPr lang="en-US"/>
        </a:p>
      </dgm:t>
    </dgm:pt>
    <dgm:pt modelId="{776F8E1C-BD69-49E3-95E4-7682C3D2D9C2}">
      <dgm:prSet custT="1"/>
      <dgm:spPr/>
      <dgm:t>
        <a:bodyPr/>
        <a:lstStyle/>
        <a:p>
          <a:pPr algn="l" rtl="0"/>
          <a:r>
            <a:rPr lang="en-US" sz="2000" dirty="0" smtClean="0">
              <a:solidFill>
                <a:schemeClr val="bg1"/>
              </a:solidFill>
            </a:rPr>
            <a:t>Post-implementation support</a:t>
          </a:r>
          <a:endParaRPr lang="en-US" sz="2000" dirty="0">
            <a:solidFill>
              <a:schemeClr val="bg1"/>
            </a:solidFill>
          </a:endParaRPr>
        </a:p>
      </dgm:t>
    </dgm:pt>
    <dgm:pt modelId="{6C315EB2-05CD-478E-840E-1D8B851BD261}" type="parTrans" cxnId="{D7C320C1-08BC-47A9-90C0-2F6F065A9509}">
      <dgm:prSet/>
      <dgm:spPr/>
      <dgm:t>
        <a:bodyPr/>
        <a:lstStyle/>
        <a:p>
          <a:endParaRPr lang="en-US"/>
        </a:p>
      </dgm:t>
    </dgm:pt>
    <dgm:pt modelId="{7C991213-4261-4D71-80C3-E528566E8233}" type="sibTrans" cxnId="{D7C320C1-08BC-47A9-90C0-2F6F065A9509}">
      <dgm:prSet/>
      <dgm:spPr/>
      <dgm:t>
        <a:bodyPr/>
        <a:lstStyle/>
        <a:p>
          <a:endParaRPr lang="en-US"/>
        </a:p>
      </dgm:t>
    </dgm:pt>
    <dgm:pt modelId="{B04DAAD5-5E23-4208-88EB-A2497216D28F}">
      <dgm:prSet custT="1"/>
      <dgm:spPr/>
      <dgm:t>
        <a:bodyPr/>
        <a:lstStyle/>
        <a:p>
          <a:pPr algn="l" rtl="0"/>
          <a:r>
            <a:rPr lang="en-US" sz="2000" dirty="0" smtClean="0">
              <a:solidFill>
                <a:schemeClr val="bg1"/>
              </a:solidFill>
            </a:rPr>
            <a:t>How do we structure the project?</a:t>
          </a:r>
          <a:endParaRPr lang="en-US" sz="2000" dirty="0">
            <a:solidFill>
              <a:schemeClr val="bg1"/>
            </a:solidFill>
          </a:endParaRPr>
        </a:p>
      </dgm:t>
    </dgm:pt>
    <dgm:pt modelId="{60BC007C-EA65-4A01-AEF6-D008772DBA46}" type="parTrans" cxnId="{9DEF1C09-8AD2-477B-A218-85746D212F2E}">
      <dgm:prSet/>
      <dgm:spPr/>
      <dgm:t>
        <a:bodyPr/>
        <a:lstStyle/>
        <a:p>
          <a:endParaRPr lang="en-US"/>
        </a:p>
      </dgm:t>
    </dgm:pt>
    <dgm:pt modelId="{560FB2D5-5A84-4271-AC87-8FFD135C1EC8}" type="sibTrans" cxnId="{9DEF1C09-8AD2-477B-A218-85746D212F2E}">
      <dgm:prSet/>
      <dgm:spPr/>
      <dgm:t>
        <a:bodyPr/>
        <a:lstStyle/>
        <a:p>
          <a:endParaRPr lang="en-US"/>
        </a:p>
      </dgm:t>
    </dgm:pt>
    <dgm:pt modelId="{2ABB3460-A387-488C-81EA-493815E7A08A}" type="pres">
      <dgm:prSet presAssocID="{9BAC8F04-E39C-4410-BDEA-12382A7B330C}" presName="CompostProcess" presStyleCnt="0">
        <dgm:presLayoutVars>
          <dgm:dir/>
          <dgm:resizeHandles val="exact"/>
        </dgm:presLayoutVars>
      </dgm:prSet>
      <dgm:spPr/>
      <dgm:t>
        <a:bodyPr/>
        <a:lstStyle/>
        <a:p>
          <a:endParaRPr lang="en-US"/>
        </a:p>
      </dgm:t>
    </dgm:pt>
    <dgm:pt modelId="{C1A91621-DCAA-4EFB-B05D-F83ADA5A9D2B}" type="pres">
      <dgm:prSet presAssocID="{9BAC8F04-E39C-4410-BDEA-12382A7B330C}" presName="arrow" presStyleLbl="bgShp" presStyleIdx="0" presStyleCnt="1"/>
      <dgm:spPr/>
    </dgm:pt>
    <dgm:pt modelId="{3A31AFF0-6826-46A7-B47B-2EEB16354FDA}" type="pres">
      <dgm:prSet presAssocID="{9BAC8F04-E39C-4410-BDEA-12382A7B330C}" presName="linearProcess" presStyleCnt="0"/>
      <dgm:spPr/>
    </dgm:pt>
    <dgm:pt modelId="{D12A8316-6741-4612-95A4-214FE77C2A3C}" type="pres">
      <dgm:prSet presAssocID="{13C4C675-906E-4C5E-A3C7-1A5E528F1402}" presName="textNode" presStyleLbl="node1" presStyleIdx="0" presStyleCnt="4" custScaleY="154069">
        <dgm:presLayoutVars>
          <dgm:bulletEnabled val="1"/>
        </dgm:presLayoutVars>
      </dgm:prSet>
      <dgm:spPr/>
      <dgm:t>
        <a:bodyPr/>
        <a:lstStyle/>
        <a:p>
          <a:endParaRPr lang="en-US"/>
        </a:p>
      </dgm:t>
    </dgm:pt>
    <dgm:pt modelId="{F384CE78-5F10-4FD4-8164-CE326CAD0D21}" type="pres">
      <dgm:prSet presAssocID="{5A6164D1-74B2-4955-81A0-A8593E363702}" presName="sibTrans" presStyleCnt="0"/>
      <dgm:spPr/>
    </dgm:pt>
    <dgm:pt modelId="{74D5BA8B-243C-4970-A7EF-3945CF24FDE8}" type="pres">
      <dgm:prSet presAssocID="{D11D5B58-312C-4861-8A07-B4E24209FA26}" presName="textNode" presStyleLbl="node1" presStyleIdx="1" presStyleCnt="4" custScaleY="154069">
        <dgm:presLayoutVars>
          <dgm:bulletEnabled val="1"/>
        </dgm:presLayoutVars>
      </dgm:prSet>
      <dgm:spPr/>
      <dgm:t>
        <a:bodyPr/>
        <a:lstStyle/>
        <a:p>
          <a:endParaRPr lang="en-US"/>
        </a:p>
      </dgm:t>
    </dgm:pt>
    <dgm:pt modelId="{3D44A98E-5DB7-42E6-91F4-8376A293BE15}" type="pres">
      <dgm:prSet presAssocID="{63AA0F64-78D8-4882-B5CC-465477BE4A65}" presName="sibTrans" presStyleCnt="0"/>
      <dgm:spPr/>
    </dgm:pt>
    <dgm:pt modelId="{EB746E5D-E54C-44B1-A331-2E2DE2239BBA}" type="pres">
      <dgm:prSet presAssocID="{C650FB71-9473-49BD-87AF-FD4EE0E6293A}" presName="textNode" presStyleLbl="node1" presStyleIdx="2" presStyleCnt="4" custScaleY="154069">
        <dgm:presLayoutVars>
          <dgm:bulletEnabled val="1"/>
        </dgm:presLayoutVars>
      </dgm:prSet>
      <dgm:spPr/>
      <dgm:t>
        <a:bodyPr/>
        <a:lstStyle/>
        <a:p>
          <a:endParaRPr lang="en-US"/>
        </a:p>
      </dgm:t>
    </dgm:pt>
    <dgm:pt modelId="{F6471E8F-3442-4FCE-AA9B-4DE33E985A6D}" type="pres">
      <dgm:prSet presAssocID="{CEFB7928-17EA-4D55-9734-246D24117A8A}" presName="sibTrans" presStyleCnt="0"/>
      <dgm:spPr/>
    </dgm:pt>
    <dgm:pt modelId="{69511C4E-2943-470C-A4F0-3E21901C1AFD}" type="pres">
      <dgm:prSet presAssocID="{168602DC-5498-4682-9166-06998138D0E9}" presName="textNode" presStyleLbl="node1" presStyleIdx="3" presStyleCnt="4" custScaleY="154069">
        <dgm:presLayoutVars>
          <dgm:bulletEnabled val="1"/>
        </dgm:presLayoutVars>
      </dgm:prSet>
      <dgm:spPr/>
      <dgm:t>
        <a:bodyPr/>
        <a:lstStyle/>
        <a:p>
          <a:endParaRPr lang="en-US"/>
        </a:p>
      </dgm:t>
    </dgm:pt>
  </dgm:ptLst>
  <dgm:cxnLst>
    <dgm:cxn modelId="{CBFB7086-C7CF-44B0-A46F-43767379CDB9}" srcId="{C650FB71-9473-49BD-87AF-FD4EE0E6293A}" destId="{7782DAFE-F4ED-4390-87CA-45463138213C}" srcOrd="0" destOrd="0" parTransId="{DFDC96D2-2B3B-4A84-8418-FC06CDB85006}" sibTransId="{033E4CBF-0BC2-49D4-A90F-4A6CC407648E}"/>
    <dgm:cxn modelId="{D7C320C1-08BC-47A9-90C0-2F6F065A9509}" srcId="{168602DC-5498-4682-9166-06998138D0E9}" destId="{776F8E1C-BD69-49E3-95E4-7682C3D2D9C2}" srcOrd="1" destOrd="0" parTransId="{6C315EB2-05CD-478E-840E-1D8B851BD261}" sibTransId="{7C991213-4261-4D71-80C3-E528566E8233}"/>
    <dgm:cxn modelId="{33E0A9BE-4FD9-4DDB-B125-C8271322E4B5}" srcId="{D11D5B58-312C-4861-8A07-B4E24209FA26}" destId="{4116D19F-BB78-4DDB-9A29-7CC263528409}" srcOrd="2" destOrd="0" parTransId="{8CECB9C5-576A-4FEB-8F5A-E976302F8848}" sibTransId="{2F75AE7B-113B-4EFA-A79C-2A84DE273005}"/>
    <dgm:cxn modelId="{8A913D9C-7789-42F4-A9BF-D2025297C60F}" type="presOf" srcId="{C650FB71-9473-49BD-87AF-FD4EE0E6293A}" destId="{EB746E5D-E54C-44B1-A331-2E2DE2239BBA}" srcOrd="0" destOrd="0" presId="urn:microsoft.com/office/officeart/2005/8/layout/hProcess9"/>
    <dgm:cxn modelId="{D0439B23-D70D-4787-92B6-0F4CC3629642}" type="presOf" srcId="{B04DAAD5-5E23-4208-88EB-A2497216D28F}" destId="{D12A8316-6741-4612-95A4-214FE77C2A3C}" srcOrd="0" destOrd="2" presId="urn:microsoft.com/office/officeart/2005/8/layout/hProcess9"/>
    <dgm:cxn modelId="{9DEF1C09-8AD2-477B-A218-85746D212F2E}" srcId="{13C4C675-906E-4C5E-A3C7-1A5E528F1402}" destId="{B04DAAD5-5E23-4208-88EB-A2497216D28F}" srcOrd="1" destOrd="0" parTransId="{60BC007C-EA65-4A01-AEF6-D008772DBA46}" sibTransId="{560FB2D5-5A84-4271-AC87-8FFD135C1EC8}"/>
    <dgm:cxn modelId="{EF8D77D0-CE83-4255-946A-AEC4138C9713}" srcId="{9BAC8F04-E39C-4410-BDEA-12382A7B330C}" destId="{C650FB71-9473-49BD-87AF-FD4EE0E6293A}" srcOrd="2" destOrd="0" parTransId="{9B655A2A-B839-4DD0-9F85-E5E298A7DF5B}" sibTransId="{CEFB7928-17EA-4D55-9734-246D24117A8A}"/>
    <dgm:cxn modelId="{257944D3-8FC0-4AFF-ADD6-D0C4E0E5FF9D}" srcId="{13C4C675-906E-4C5E-A3C7-1A5E528F1402}" destId="{16FEA12C-D288-4924-A3B2-5B7C6DDC5999}" srcOrd="0" destOrd="0" parTransId="{51E60C88-9230-4D27-9147-5085AD2CAC0C}" sibTransId="{41A02D2F-6C06-4380-A21B-80D361FC2556}"/>
    <dgm:cxn modelId="{7A546D85-C95F-47FB-9421-8D888F0052A3}" srcId="{9BAC8F04-E39C-4410-BDEA-12382A7B330C}" destId="{168602DC-5498-4682-9166-06998138D0E9}" srcOrd="3" destOrd="0" parTransId="{A4064714-01EB-4C15-A0B8-AA76693D1DD5}" sibTransId="{813F1DF2-89E9-4B14-B7CB-8E9CF72D4175}"/>
    <dgm:cxn modelId="{1447AD82-322E-41F9-8B8B-9D5736E3DB2D}" type="presOf" srcId="{3AE43502-5549-4CC5-9CAE-059D295860EE}" destId="{74D5BA8B-243C-4970-A7EF-3945CF24FDE8}" srcOrd="0" destOrd="1" presId="urn:microsoft.com/office/officeart/2005/8/layout/hProcess9"/>
    <dgm:cxn modelId="{E4B4D1B5-1EE4-4BE9-9499-3CD0EA99D061}" type="presOf" srcId="{16FEA12C-D288-4924-A3B2-5B7C6DDC5999}" destId="{D12A8316-6741-4612-95A4-214FE77C2A3C}" srcOrd="0" destOrd="1" presId="urn:microsoft.com/office/officeart/2005/8/layout/hProcess9"/>
    <dgm:cxn modelId="{A80E2143-0A2D-4608-B6A5-298EB774CC3F}" type="presOf" srcId="{9BAC8F04-E39C-4410-BDEA-12382A7B330C}" destId="{2ABB3460-A387-488C-81EA-493815E7A08A}" srcOrd="0" destOrd="0" presId="urn:microsoft.com/office/officeart/2005/8/layout/hProcess9"/>
    <dgm:cxn modelId="{78A99AC5-8D71-4C51-A9EF-E88551482193}" type="presOf" srcId="{D11D5B58-312C-4861-8A07-B4E24209FA26}" destId="{74D5BA8B-243C-4970-A7EF-3945CF24FDE8}" srcOrd="0" destOrd="0" presId="urn:microsoft.com/office/officeart/2005/8/layout/hProcess9"/>
    <dgm:cxn modelId="{E60DDE20-1C62-4353-B462-62C7BFA21BF6}" type="presOf" srcId="{13C4C675-906E-4C5E-A3C7-1A5E528F1402}" destId="{D12A8316-6741-4612-95A4-214FE77C2A3C}" srcOrd="0" destOrd="0" presId="urn:microsoft.com/office/officeart/2005/8/layout/hProcess9"/>
    <dgm:cxn modelId="{7AF3105B-AF8B-46EA-A404-CBFFBE323776}" srcId="{9BAC8F04-E39C-4410-BDEA-12382A7B330C}" destId="{D11D5B58-312C-4861-8A07-B4E24209FA26}" srcOrd="1" destOrd="0" parTransId="{40C47D10-9D1F-4B96-BE1B-7F77D942E58E}" sibTransId="{63AA0F64-78D8-4882-B5CC-465477BE4A65}"/>
    <dgm:cxn modelId="{EE7F6A79-5243-494E-9E55-194447002EBC}" type="presOf" srcId="{278AC300-7099-447D-9563-570F85F9C3D8}" destId="{69511C4E-2943-470C-A4F0-3E21901C1AFD}" srcOrd="0" destOrd="1" presId="urn:microsoft.com/office/officeart/2005/8/layout/hProcess9"/>
    <dgm:cxn modelId="{DAC4C65B-A0D8-47F9-B60A-85BC52D27305}" type="presOf" srcId="{4116D19F-BB78-4DDB-9A29-7CC263528409}" destId="{74D5BA8B-243C-4970-A7EF-3945CF24FDE8}" srcOrd="0" destOrd="3" presId="urn:microsoft.com/office/officeart/2005/8/layout/hProcess9"/>
    <dgm:cxn modelId="{424CE2B4-1A1D-4174-8AFF-DE1C24C8DFB0}" type="presOf" srcId="{633CA2B9-B23C-4576-9BF9-EB08BAF9BF70}" destId="{74D5BA8B-243C-4970-A7EF-3945CF24FDE8}" srcOrd="0" destOrd="2" presId="urn:microsoft.com/office/officeart/2005/8/layout/hProcess9"/>
    <dgm:cxn modelId="{0DC42B7E-C4A1-454D-9BA7-0F74180CF278}" srcId="{D11D5B58-312C-4861-8A07-B4E24209FA26}" destId="{633CA2B9-B23C-4576-9BF9-EB08BAF9BF70}" srcOrd="1" destOrd="0" parTransId="{DEB47618-9788-4181-A28D-A63CED30395A}" sibTransId="{8AA28043-0BD9-459E-A3ED-3BCC7487C9D4}"/>
    <dgm:cxn modelId="{68138EAD-66C5-405D-8F90-E803A672386D}" srcId="{168602DC-5498-4682-9166-06998138D0E9}" destId="{278AC300-7099-447D-9563-570F85F9C3D8}" srcOrd="0" destOrd="0" parTransId="{954A45F3-7749-4D26-8289-69419F24ED39}" sibTransId="{8E8BDC0A-6668-4459-B17B-19E96910F88E}"/>
    <dgm:cxn modelId="{9E5EE0D7-0C40-4C71-A1A1-6DFA2666E2CF}" srcId="{D11D5B58-312C-4861-8A07-B4E24209FA26}" destId="{3AE43502-5549-4CC5-9CAE-059D295860EE}" srcOrd="0" destOrd="0" parTransId="{68C8F8F1-8BC9-42FB-AF9F-004446DC7539}" sibTransId="{757FD7BC-70BC-4119-86A4-B65E36D62357}"/>
    <dgm:cxn modelId="{13564003-4BA9-4277-9214-4BC112287621}" type="presOf" srcId="{168602DC-5498-4682-9166-06998138D0E9}" destId="{69511C4E-2943-470C-A4F0-3E21901C1AFD}" srcOrd="0" destOrd="0" presId="urn:microsoft.com/office/officeart/2005/8/layout/hProcess9"/>
    <dgm:cxn modelId="{7162A2B0-5A85-4F89-974F-27BD9BDBE74D}" type="presOf" srcId="{776F8E1C-BD69-49E3-95E4-7682C3D2D9C2}" destId="{69511C4E-2943-470C-A4F0-3E21901C1AFD}" srcOrd="0" destOrd="2" presId="urn:microsoft.com/office/officeart/2005/8/layout/hProcess9"/>
    <dgm:cxn modelId="{315BD2BF-C708-4777-9011-85FCB72762B4}" srcId="{9BAC8F04-E39C-4410-BDEA-12382A7B330C}" destId="{13C4C675-906E-4C5E-A3C7-1A5E528F1402}" srcOrd="0" destOrd="0" parTransId="{A8E25F6E-7352-4E9C-B787-4E97EA724484}" sibTransId="{5A6164D1-74B2-4955-81A0-A8593E363702}"/>
    <dgm:cxn modelId="{C30D7B59-7A3F-40CE-8ED5-440BA8B269EA}" type="presOf" srcId="{7782DAFE-F4ED-4390-87CA-45463138213C}" destId="{EB746E5D-E54C-44B1-A331-2E2DE2239BBA}" srcOrd="0" destOrd="1" presId="urn:microsoft.com/office/officeart/2005/8/layout/hProcess9"/>
    <dgm:cxn modelId="{3B3DC558-A075-40EB-92BA-44F114260FAA}" type="presParOf" srcId="{2ABB3460-A387-488C-81EA-493815E7A08A}" destId="{C1A91621-DCAA-4EFB-B05D-F83ADA5A9D2B}" srcOrd="0" destOrd="0" presId="urn:microsoft.com/office/officeart/2005/8/layout/hProcess9"/>
    <dgm:cxn modelId="{4CD9CA82-3938-48E1-B173-AD71766EFDA3}" type="presParOf" srcId="{2ABB3460-A387-488C-81EA-493815E7A08A}" destId="{3A31AFF0-6826-46A7-B47B-2EEB16354FDA}" srcOrd="1" destOrd="0" presId="urn:microsoft.com/office/officeart/2005/8/layout/hProcess9"/>
    <dgm:cxn modelId="{0E559834-7686-4D3F-B76E-936E386BD7B3}" type="presParOf" srcId="{3A31AFF0-6826-46A7-B47B-2EEB16354FDA}" destId="{D12A8316-6741-4612-95A4-214FE77C2A3C}" srcOrd="0" destOrd="0" presId="urn:microsoft.com/office/officeart/2005/8/layout/hProcess9"/>
    <dgm:cxn modelId="{632F25C1-1A90-4E9C-B91B-63FED62E7B1E}" type="presParOf" srcId="{3A31AFF0-6826-46A7-B47B-2EEB16354FDA}" destId="{F384CE78-5F10-4FD4-8164-CE326CAD0D21}" srcOrd="1" destOrd="0" presId="urn:microsoft.com/office/officeart/2005/8/layout/hProcess9"/>
    <dgm:cxn modelId="{5971C024-12CF-4485-A0B3-1065C505AD9F}" type="presParOf" srcId="{3A31AFF0-6826-46A7-B47B-2EEB16354FDA}" destId="{74D5BA8B-243C-4970-A7EF-3945CF24FDE8}" srcOrd="2" destOrd="0" presId="urn:microsoft.com/office/officeart/2005/8/layout/hProcess9"/>
    <dgm:cxn modelId="{E176CF8F-D0D8-4E10-B30F-64A2EB60C225}" type="presParOf" srcId="{3A31AFF0-6826-46A7-B47B-2EEB16354FDA}" destId="{3D44A98E-5DB7-42E6-91F4-8376A293BE15}" srcOrd="3" destOrd="0" presId="urn:microsoft.com/office/officeart/2005/8/layout/hProcess9"/>
    <dgm:cxn modelId="{9CCAFC6D-EF67-40D2-8F31-AD7A7A0417D6}" type="presParOf" srcId="{3A31AFF0-6826-46A7-B47B-2EEB16354FDA}" destId="{EB746E5D-E54C-44B1-A331-2E2DE2239BBA}" srcOrd="4" destOrd="0" presId="urn:microsoft.com/office/officeart/2005/8/layout/hProcess9"/>
    <dgm:cxn modelId="{687178E6-5D7B-4847-82B8-EA700F1217F5}" type="presParOf" srcId="{3A31AFF0-6826-46A7-B47B-2EEB16354FDA}" destId="{F6471E8F-3442-4FCE-AA9B-4DE33E985A6D}" srcOrd="5" destOrd="0" presId="urn:microsoft.com/office/officeart/2005/8/layout/hProcess9"/>
    <dgm:cxn modelId="{29E97109-4245-462F-9D5E-44F1A3DD1790}" type="presParOf" srcId="{3A31AFF0-6826-46A7-B47B-2EEB16354FDA}" destId="{69511C4E-2943-470C-A4F0-3E21901C1AFD}" srcOrd="6" destOrd="0" presId="urn:microsoft.com/office/officeart/2005/8/layout/hProcess9"/>
  </dgm:cxnLst>
  <dgm:bg/>
  <dgm:whole/>
</dgm:dataModel>
</file>

<file path=ppt/diagrams/data5.xml><?xml version="1.0" encoding="utf-8"?>
<dgm:dataModel xmlns:dgm="http://schemas.openxmlformats.org/drawingml/2006/diagram" xmlns:a="http://schemas.openxmlformats.org/drawingml/2006/main">
  <dgm:ptLst>
    <dgm:pt modelId="{9BAC8F04-E39C-4410-BDEA-12382A7B330C}"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13C4C675-906E-4C5E-A3C7-1A5E528F1402}">
      <dgm:prSet custT="1"/>
      <dgm:spPr/>
      <dgm:t>
        <a:bodyPr/>
        <a:lstStyle/>
        <a:p>
          <a:pPr algn="ctr" rtl="0"/>
          <a:r>
            <a:rPr lang="en-US" sz="1800" b="1" u="sng" dirty="0" smtClean="0">
              <a:solidFill>
                <a:schemeClr val="bg1"/>
              </a:solidFill>
            </a:rPr>
            <a:t>Planning</a:t>
          </a:r>
          <a:endParaRPr lang="en-US" sz="1800" b="1" u="sng" dirty="0">
            <a:solidFill>
              <a:schemeClr val="bg1"/>
            </a:solidFill>
          </a:endParaRPr>
        </a:p>
      </dgm:t>
    </dgm:pt>
    <dgm:pt modelId="{A8E25F6E-7352-4E9C-B787-4E97EA724484}" type="parTrans" cxnId="{315BD2BF-C708-4777-9011-85FCB72762B4}">
      <dgm:prSet/>
      <dgm:spPr/>
      <dgm:t>
        <a:bodyPr/>
        <a:lstStyle/>
        <a:p>
          <a:endParaRPr lang="en-US"/>
        </a:p>
      </dgm:t>
    </dgm:pt>
    <dgm:pt modelId="{5A6164D1-74B2-4955-81A0-A8593E363702}" type="sibTrans" cxnId="{315BD2BF-C708-4777-9011-85FCB72762B4}">
      <dgm:prSet/>
      <dgm:spPr/>
      <dgm:t>
        <a:bodyPr/>
        <a:lstStyle/>
        <a:p>
          <a:endParaRPr lang="en-US"/>
        </a:p>
      </dgm:t>
    </dgm:pt>
    <dgm:pt modelId="{16FEA12C-D288-4924-A3B2-5B7C6DDC5999}">
      <dgm:prSet custT="1"/>
      <dgm:spPr/>
      <dgm:t>
        <a:bodyPr/>
        <a:lstStyle/>
        <a:p>
          <a:pPr algn="l" rtl="0"/>
          <a:r>
            <a:rPr lang="en-US" sz="1800" dirty="0" smtClean="0">
              <a:solidFill>
                <a:schemeClr val="bg1"/>
              </a:solidFill>
            </a:rPr>
            <a:t>Project Sponsor</a:t>
          </a:r>
          <a:endParaRPr lang="en-US" sz="1800" dirty="0">
            <a:solidFill>
              <a:schemeClr val="bg1"/>
            </a:solidFill>
          </a:endParaRPr>
        </a:p>
      </dgm:t>
    </dgm:pt>
    <dgm:pt modelId="{51E60C88-9230-4D27-9147-5085AD2CAC0C}" type="parTrans" cxnId="{257944D3-8FC0-4AFF-ADD6-D0C4E0E5FF9D}">
      <dgm:prSet/>
      <dgm:spPr/>
      <dgm:t>
        <a:bodyPr/>
        <a:lstStyle/>
        <a:p>
          <a:endParaRPr lang="en-US"/>
        </a:p>
      </dgm:t>
    </dgm:pt>
    <dgm:pt modelId="{41A02D2F-6C06-4380-A21B-80D361FC2556}" type="sibTrans" cxnId="{257944D3-8FC0-4AFF-ADD6-D0C4E0E5FF9D}">
      <dgm:prSet/>
      <dgm:spPr/>
      <dgm:t>
        <a:bodyPr/>
        <a:lstStyle/>
        <a:p>
          <a:endParaRPr lang="en-US"/>
        </a:p>
      </dgm:t>
    </dgm:pt>
    <dgm:pt modelId="{D11D5B58-312C-4861-8A07-B4E24209FA26}">
      <dgm:prSet custT="1"/>
      <dgm:spPr/>
      <dgm:t>
        <a:bodyPr/>
        <a:lstStyle/>
        <a:p>
          <a:pPr algn="ctr" rtl="0"/>
          <a:r>
            <a:rPr lang="en-US" sz="1800" b="1" u="sng" dirty="0" smtClean="0">
              <a:solidFill>
                <a:schemeClr val="bg1"/>
              </a:solidFill>
            </a:rPr>
            <a:t>Analysis</a:t>
          </a:r>
          <a:endParaRPr lang="en-US" sz="1800" b="1" u="sng" dirty="0">
            <a:solidFill>
              <a:schemeClr val="bg1"/>
            </a:solidFill>
          </a:endParaRPr>
        </a:p>
      </dgm:t>
    </dgm:pt>
    <dgm:pt modelId="{40C47D10-9D1F-4B96-BE1B-7F77D942E58E}" type="parTrans" cxnId="{7AF3105B-AF8B-46EA-A404-CBFFBE323776}">
      <dgm:prSet/>
      <dgm:spPr/>
      <dgm:t>
        <a:bodyPr/>
        <a:lstStyle/>
        <a:p>
          <a:endParaRPr lang="en-US"/>
        </a:p>
      </dgm:t>
    </dgm:pt>
    <dgm:pt modelId="{63AA0F64-78D8-4882-B5CC-465477BE4A65}" type="sibTrans" cxnId="{7AF3105B-AF8B-46EA-A404-CBFFBE323776}">
      <dgm:prSet/>
      <dgm:spPr/>
      <dgm:t>
        <a:bodyPr/>
        <a:lstStyle/>
        <a:p>
          <a:endParaRPr lang="en-US"/>
        </a:p>
      </dgm:t>
    </dgm:pt>
    <dgm:pt modelId="{3AE43502-5549-4CC5-9CAE-059D295860EE}">
      <dgm:prSet custT="1"/>
      <dgm:spPr/>
      <dgm:t>
        <a:bodyPr/>
        <a:lstStyle/>
        <a:p>
          <a:pPr algn="l" rtl="0"/>
          <a:r>
            <a:rPr lang="en-US" sz="1800" dirty="0" smtClean="0">
              <a:solidFill>
                <a:schemeClr val="bg1"/>
              </a:solidFill>
            </a:rPr>
            <a:t>Project Manager *</a:t>
          </a:r>
          <a:endParaRPr lang="en-US" sz="1800" dirty="0">
            <a:solidFill>
              <a:schemeClr val="bg1"/>
            </a:solidFill>
          </a:endParaRPr>
        </a:p>
      </dgm:t>
    </dgm:pt>
    <dgm:pt modelId="{68C8F8F1-8BC9-42FB-AF9F-004446DC7539}" type="parTrans" cxnId="{9E5EE0D7-0C40-4C71-A1A1-6DFA2666E2CF}">
      <dgm:prSet/>
      <dgm:spPr/>
      <dgm:t>
        <a:bodyPr/>
        <a:lstStyle/>
        <a:p>
          <a:endParaRPr lang="en-US"/>
        </a:p>
      </dgm:t>
    </dgm:pt>
    <dgm:pt modelId="{757FD7BC-70BC-4119-86A4-B65E36D62357}" type="sibTrans" cxnId="{9E5EE0D7-0C40-4C71-A1A1-6DFA2666E2CF}">
      <dgm:prSet/>
      <dgm:spPr/>
      <dgm:t>
        <a:bodyPr/>
        <a:lstStyle/>
        <a:p>
          <a:endParaRPr lang="en-US"/>
        </a:p>
      </dgm:t>
    </dgm:pt>
    <dgm:pt modelId="{C650FB71-9473-49BD-87AF-FD4EE0E6293A}">
      <dgm:prSet custT="1"/>
      <dgm:spPr/>
      <dgm:t>
        <a:bodyPr/>
        <a:lstStyle/>
        <a:p>
          <a:pPr algn="ctr" rtl="0"/>
          <a:r>
            <a:rPr lang="en-US" sz="1800" b="1" u="sng" dirty="0" smtClean="0">
              <a:solidFill>
                <a:schemeClr val="bg1"/>
              </a:solidFill>
            </a:rPr>
            <a:t>Design</a:t>
          </a:r>
          <a:endParaRPr lang="en-US" sz="1800" b="1" u="sng" dirty="0">
            <a:solidFill>
              <a:schemeClr val="bg1"/>
            </a:solidFill>
          </a:endParaRPr>
        </a:p>
      </dgm:t>
    </dgm:pt>
    <dgm:pt modelId="{9B655A2A-B839-4DD0-9F85-E5E298A7DF5B}" type="parTrans" cxnId="{EF8D77D0-CE83-4255-946A-AEC4138C9713}">
      <dgm:prSet/>
      <dgm:spPr/>
      <dgm:t>
        <a:bodyPr/>
        <a:lstStyle/>
        <a:p>
          <a:endParaRPr lang="en-US"/>
        </a:p>
      </dgm:t>
    </dgm:pt>
    <dgm:pt modelId="{CEFB7928-17EA-4D55-9734-246D24117A8A}" type="sibTrans" cxnId="{EF8D77D0-CE83-4255-946A-AEC4138C9713}">
      <dgm:prSet/>
      <dgm:spPr/>
      <dgm:t>
        <a:bodyPr/>
        <a:lstStyle/>
        <a:p>
          <a:endParaRPr lang="en-US"/>
        </a:p>
      </dgm:t>
    </dgm:pt>
    <dgm:pt modelId="{7782DAFE-F4ED-4390-87CA-45463138213C}">
      <dgm:prSet custT="1"/>
      <dgm:spPr/>
      <dgm:t>
        <a:bodyPr/>
        <a:lstStyle/>
        <a:p>
          <a:pPr algn="l" rtl="0"/>
          <a:r>
            <a:rPr lang="en-US" sz="1800" dirty="0" smtClean="0">
              <a:solidFill>
                <a:schemeClr val="bg1"/>
              </a:solidFill>
            </a:rPr>
            <a:t>Project Manager *</a:t>
          </a:r>
          <a:endParaRPr lang="en-US" sz="1800" dirty="0">
            <a:solidFill>
              <a:schemeClr val="bg1"/>
            </a:solidFill>
          </a:endParaRPr>
        </a:p>
      </dgm:t>
    </dgm:pt>
    <dgm:pt modelId="{DFDC96D2-2B3B-4A84-8418-FC06CDB85006}" type="parTrans" cxnId="{CBFB7086-C7CF-44B0-A46F-43767379CDB9}">
      <dgm:prSet/>
      <dgm:spPr/>
      <dgm:t>
        <a:bodyPr/>
        <a:lstStyle/>
        <a:p>
          <a:endParaRPr lang="en-US"/>
        </a:p>
      </dgm:t>
    </dgm:pt>
    <dgm:pt modelId="{033E4CBF-0BC2-49D4-A90F-4A6CC407648E}" type="sibTrans" cxnId="{CBFB7086-C7CF-44B0-A46F-43767379CDB9}">
      <dgm:prSet/>
      <dgm:spPr/>
      <dgm:t>
        <a:bodyPr/>
        <a:lstStyle/>
        <a:p>
          <a:endParaRPr lang="en-US"/>
        </a:p>
      </dgm:t>
    </dgm:pt>
    <dgm:pt modelId="{168602DC-5498-4682-9166-06998138D0E9}">
      <dgm:prSet custT="1"/>
      <dgm:spPr/>
      <dgm:t>
        <a:bodyPr/>
        <a:lstStyle/>
        <a:p>
          <a:pPr algn="ctr" rtl="0"/>
          <a:r>
            <a:rPr lang="en-US" sz="1800" b="1" u="sng" dirty="0" smtClean="0">
              <a:solidFill>
                <a:schemeClr val="bg1"/>
              </a:solidFill>
            </a:rPr>
            <a:t>Implementation</a:t>
          </a:r>
          <a:endParaRPr lang="en-US" sz="1800" b="1" u="sng" dirty="0">
            <a:solidFill>
              <a:schemeClr val="bg1"/>
            </a:solidFill>
          </a:endParaRPr>
        </a:p>
      </dgm:t>
    </dgm:pt>
    <dgm:pt modelId="{A4064714-01EB-4C15-A0B8-AA76693D1DD5}" type="parTrans" cxnId="{7A546D85-C95F-47FB-9421-8D888F0052A3}">
      <dgm:prSet/>
      <dgm:spPr/>
      <dgm:t>
        <a:bodyPr/>
        <a:lstStyle/>
        <a:p>
          <a:endParaRPr lang="en-US"/>
        </a:p>
      </dgm:t>
    </dgm:pt>
    <dgm:pt modelId="{813F1DF2-89E9-4B14-B7CB-8E9CF72D4175}" type="sibTrans" cxnId="{7A546D85-C95F-47FB-9421-8D888F0052A3}">
      <dgm:prSet/>
      <dgm:spPr/>
      <dgm:t>
        <a:bodyPr/>
        <a:lstStyle/>
        <a:p>
          <a:endParaRPr lang="en-US"/>
        </a:p>
      </dgm:t>
    </dgm:pt>
    <dgm:pt modelId="{278AC300-7099-447D-9563-570F85F9C3D8}">
      <dgm:prSet custT="1"/>
      <dgm:spPr/>
      <dgm:t>
        <a:bodyPr/>
        <a:lstStyle/>
        <a:p>
          <a:pPr algn="l" rtl="0"/>
          <a:r>
            <a:rPr lang="en-US" sz="1800" dirty="0" smtClean="0">
              <a:solidFill>
                <a:schemeClr val="bg1"/>
              </a:solidFill>
            </a:rPr>
            <a:t>Project Manager *</a:t>
          </a:r>
          <a:endParaRPr lang="en-US" sz="1800" dirty="0">
            <a:solidFill>
              <a:schemeClr val="bg1"/>
            </a:solidFill>
          </a:endParaRPr>
        </a:p>
      </dgm:t>
    </dgm:pt>
    <dgm:pt modelId="{954A45F3-7749-4D26-8289-69419F24ED39}" type="parTrans" cxnId="{68138EAD-66C5-405D-8F90-E803A672386D}">
      <dgm:prSet/>
      <dgm:spPr/>
      <dgm:t>
        <a:bodyPr/>
        <a:lstStyle/>
        <a:p>
          <a:endParaRPr lang="en-US"/>
        </a:p>
      </dgm:t>
    </dgm:pt>
    <dgm:pt modelId="{8E8BDC0A-6668-4459-B17B-19E96910F88E}" type="sibTrans" cxnId="{68138EAD-66C5-405D-8F90-E803A672386D}">
      <dgm:prSet/>
      <dgm:spPr/>
      <dgm:t>
        <a:bodyPr/>
        <a:lstStyle/>
        <a:p>
          <a:endParaRPr lang="en-US"/>
        </a:p>
      </dgm:t>
    </dgm:pt>
    <dgm:pt modelId="{BE999ADB-38A5-4542-AD9C-68124648E265}">
      <dgm:prSet custT="1"/>
      <dgm:spPr/>
      <dgm:t>
        <a:bodyPr/>
        <a:lstStyle/>
        <a:p>
          <a:pPr rtl="0"/>
          <a:r>
            <a:rPr lang="en-US" sz="1800" dirty="0" smtClean="0">
              <a:solidFill>
                <a:schemeClr val="bg1"/>
              </a:solidFill>
            </a:rPr>
            <a:t>Business Managers *</a:t>
          </a:r>
          <a:endParaRPr lang="en-US" sz="1800" dirty="0">
            <a:solidFill>
              <a:schemeClr val="bg1"/>
            </a:solidFill>
          </a:endParaRPr>
        </a:p>
      </dgm:t>
    </dgm:pt>
    <dgm:pt modelId="{02E117D3-8AAC-461C-A5EA-DA9BFA870BD8}" type="parTrans" cxnId="{D813ECB5-0C56-4D69-9798-B3342E555DA6}">
      <dgm:prSet/>
      <dgm:spPr/>
      <dgm:t>
        <a:bodyPr/>
        <a:lstStyle/>
        <a:p>
          <a:endParaRPr lang="en-US"/>
        </a:p>
      </dgm:t>
    </dgm:pt>
    <dgm:pt modelId="{F1061BAF-48C4-420E-9E9C-DD69B3928847}" type="sibTrans" cxnId="{D813ECB5-0C56-4D69-9798-B3342E555DA6}">
      <dgm:prSet/>
      <dgm:spPr/>
      <dgm:t>
        <a:bodyPr/>
        <a:lstStyle/>
        <a:p>
          <a:endParaRPr lang="en-US"/>
        </a:p>
      </dgm:t>
    </dgm:pt>
    <dgm:pt modelId="{062EC31C-152F-4ED4-96C0-B29A6FC24689}">
      <dgm:prSet custT="1"/>
      <dgm:spPr/>
      <dgm:t>
        <a:bodyPr/>
        <a:lstStyle/>
        <a:p>
          <a:pPr rtl="0"/>
          <a:r>
            <a:rPr lang="en-US" sz="1800" dirty="0" smtClean="0">
              <a:solidFill>
                <a:schemeClr val="bg1"/>
              </a:solidFill>
            </a:rPr>
            <a:t>Business Systems Analyst*</a:t>
          </a:r>
          <a:endParaRPr lang="en-US" sz="1800" dirty="0">
            <a:solidFill>
              <a:schemeClr val="bg1"/>
            </a:solidFill>
          </a:endParaRPr>
        </a:p>
      </dgm:t>
    </dgm:pt>
    <dgm:pt modelId="{FA4BE23B-BD6D-4C57-8C14-7BB2224114BB}" type="parTrans" cxnId="{612FD32E-0A81-4C98-830A-4872C4A7A915}">
      <dgm:prSet/>
      <dgm:spPr/>
      <dgm:t>
        <a:bodyPr/>
        <a:lstStyle/>
        <a:p>
          <a:endParaRPr lang="en-US"/>
        </a:p>
      </dgm:t>
    </dgm:pt>
    <dgm:pt modelId="{377878A1-61A3-4F9F-AEC0-6694F5C08C36}" type="sibTrans" cxnId="{612FD32E-0A81-4C98-830A-4872C4A7A915}">
      <dgm:prSet/>
      <dgm:spPr/>
      <dgm:t>
        <a:bodyPr/>
        <a:lstStyle/>
        <a:p>
          <a:endParaRPr lang="en-US"/>
        </a:p>
      </dgm:t>
    </dgm:pt>
    <dgm:pt modelId="{C0D97792-AEFF-4906-9BB6-6A0969BF9EA3}">
      <dgm:prSet custT="1"/>
      <dgm:spPr/>
      <dgm:t>
        <a:bodyPr/>
        <a:lstStyle/>
        <a:p>
          <a:pPr rtl="0"/>
          <a:r>
            <a:rPr lang="en-US" sz="1800" dirty="0" smtClean="0">
              <a:solidFill>
                <a:schemeClr val="bg1"/>
              </a:solidFill>
            </a:rPr>
            <a:t>Business Systems Analyst*</a:t>
          </a:r>
          <a:endParaRPr lang="en-US" sz="1800" dirty="0">
            <a:solidFill>
              <a:schemeClr val="bg1"/>
            </a:solidFill>
          </a:endParaRPr>
        </a:p>
      </dgm:t>
    </dgm:pt>
    <dgm:pt modelId="{A8E8A09C-DF45-43E0-A760-7F74880409C2}" type="parTrans" cxnId="{F4B62CA7-FB0E-4ECC-B6DC-0D04F5BEAFFA}">
      <dgm:prSet/>
      <dgm:spPr/>
      <dgm:t>
        <a:bodyPr/>
        <a:lstStyle/>
        <a:p>
          <a:endParaRPr lang="en-US"/>
        </a:p>
      </dgm:t>
    </dgm:pt>
    <dgm:pt modelId="{C66007B7-6CFA-43C1-AF2C-906DB17C56D4}" type="sibTrans" cxnId="{F4B62CA7-FB0E-4ECC-B6DC-0D04F5BEAFFA}">
      <dgm:prSet/>
      <dgm:spPr/>
      <dgm:t>
        <a:bodyPr/>
        <a:lstStyle/>
        <a:p>
          <a:endParaRPr lang="en-US"/>
        </a:p>
      </dgm:t>
    </dgm:pt>
    <dgm:pt modelId="{7C9D1A1A-E261-4FE5-8F89-3D4F3D182EE0}">
      <dgm:prSet custT="1"/>
      <dgm:spPr/>
      <dgm:t>
        <a:bodyPr/>
        <a:lstStyle/>
        <a:p>
          <a:pPr algn="l" rtl="0"/>
          <a:r>
            <a:rPr lang="en-US" sz="1800" dirty="0" smtClean="0">
              <a:solidFill>
                <a:schemeClr val="bg1"/>
              </a:solidFill>
            </a:rPr>
            <a:t>Business Managers *</a:t>
          </a:r>
          <a:endParaRPr lang="en-US" sz="1800" dirty="0">
            <a:solidFill>
              <a:schemeClr val="bg1"/>
            </a:solidFill>
          </a:endParaRPr>
        </a:p>
      </dgm:t>
    </dgm:pt>
    <dgm:pt modelId="{107C76A2-40BC-45D5-B67E-F92461D4A00B}" type="parTrans" cxnId="{C196DB2C-9B78-4C55-8E58-D0EDC8640899}">
      <dgm:prSet/>
      <dgm:spPr/>
      <dgm:t>
        <a:bodyPr/>
        <a:lstStyle/>
        <a:p>
          <a:endParaRPr lang="en-US"/>
        </a:p>
      </dgm:t>
    </dgm:pt>
    <dgm:pt modelId="{16D6EF0E-D20F-4244-BC91-C2364612BF35}" type="sibTrans" cxnId="{C196DB2C-9B78-4C55-8E58-D0EDC8640899}">
      <dgm:prSet/>
      <dgm:spPr/>
      <dgm:t>
        <a:bodyPr/>
        <a:lstStyle/>
        <a:p>
          <a:endParaRPr lang="en-US"/>
        </a:p>
      </dgm:t>
    </dgm:pt>
    <dgm:pt modelId="{85452C77-B2E8-435B-8F8F-18893B785A95}">
      <dgm:prSet custT="1"/>
      <dgm:spPr/>
      <dgm:t>
        <a:bodyPr/>
        <a:lstStyle/>
        <a:p>
          <a:pPr rtl="0"/>
          <a:r>
            <a:rPr lang="en-US" sz="1800" dirty="0" smtClean="0">
              <a:solidFill>
                <a:schemeClr val="bg1"/>
              </a:solidFill>
            </a:rPr>
            <a:t>Technical Expert</a:t>
          </a:r>
          <a:endParaRPr lang="en-US" sz="1800" dirty="0">
            <a:solidFill>
              <a:schemeClr val="bg1"/>
            </a:solidFill>
          </a:endParaRPr>
        </a:p>
      </dgm:t>
    </dgm:pt>
    <dgm:pt modelId="{559A1BAF-4254-455D-8342-5ACCC96CED7C}" type="parTrans" cxnId="{331100EE-4759-4DA3-ACF0-8C4538FC664A}">
      <dgm:prSet/>
      <dgm:spPr/>
      <dgm:t>
        <a:bodyPr/>
        <a:lstStyle/>
        <a:p>
          <a:endParaRPr lang="en-US"/>
        </a:p>
      </dgm:t>
    </dgm:pt>
    <dgm:pt modelId="{3E7E706B-74A5-4359-9551-B732BEECD271}" type="sibTrans" cxnId="{331100EE-4759-4DA3-ACF0-8C4538FC664A}">
      <dgm:prSet/>
      <dgm:spPr/>
      <dgm:t>
        <a:bodyPr/>
        <a:lstStyle/>
        <a:p>
          <a:endParaRPr lang="en-US"/>
        </a:p>
      </dgm:t>
    </dgm:pt>
    <dgm:pt modelId="{B82D9E94-2997-4706-95D4-282B42DD4E78}">
      <dgm:prSet custT="1"/>
      <dgm:spPr/>
      <dgm:t>
        <a:bodyPr/>
        <a:lstStyle/>
        <a:p>
          <a:pPr algn="l" rtl="0"/>
          <a:r>
            <a:rPr lang="en-US" sz="1800" dirty="0" smtClean="0">
              <a:solidFill>
                <a:schemeClr val="bg1"/>
              </a:solidFill>
            </a:rPr>
            <a:t>Project Manager *</a:t>
          </a:r>
          <a:endParaRPr lang="en-US" sz="1800" dirty="0">
            <a:solidFill>
              <a:schemeClr val="bg1"/>
            </a:solidFill>
          </a:endParaRPr>
        </a:p>
      </dgm:t>
    </dgm:pt>
    <dgm:pt modelId="{8B80D969-F509-4CCC-9A17-495787315BBC}" type="parTrans" cxnId="{E9BC6AD1-7BA7-4331-8741-28B1D785572E}">
      <dgm:prSet/>
      <dgm:spPr/>
      <dgm:t>
        <a:bodyPr/>
        <a:lstStyle/>
        <a:p>
          <a:endParaRPr lang="en-US"/>
        </a:p>
      </dgm:t>
    </dgm:pt>
    <dgm:pt modelId="{33E894C8-67A7-4CC7-8EB3-C23F5E46F18D}" type="sibTrans" cxnId="{E9BC6AD1-7BA7-4331-8741-28B1D785572E}">
      <dgm:prSet/>
      <dgm:spPr/>
      <dgm:t>
        <a:bodyPr/>
        <a:lstStyle/>
        <a:p>
          <a:endParaRPr lang="en-US"/>
        </a:p>
      </dgm:t>
    </dgm:pt>
    <dgm:pt modelId="{9AD94B1A-DE9A-4ACB-BB19-F13E84BAC3F9}">
      <dgm:prSet custT="1"/>
      <dgm:spPr/>
      <dgm:t>
        <a:bodyPr/>
        <a:lstStyle/>
        <a:p>
          <a:pPr algn="l" rtl="0"/>
          <a:r>
            <a:rPr lang="en-US" sz="1800" dirty="0" smtClean="0">
              <a:solidFill>
                <a:schemeClr val="bg1"/>
              </a:solidFill>
            </a:rPr>
            <a:t>Business Systems Analyst* </a:t>
          </a:r>
          <a:endParaRPr lang="en-US" sz="1800" dirty="0">
            <a:solidFill>
              <a:schemeClr val="bg1"/>
            </a:solidFill>
          </a:endParaRPr>
        </a:p>
      </dgm:t>
    </dgm:pt>
    <dgm:pt modelId="{60FFD6C7-C59A-4F11-AC07-FB3A852E004E}" type="parTrans" cxnId="{5492F649-C031-4333-BF00-30924C91A7E1}">
      <dgm:prSet/>
      <dgm:spPr/>
      <dgm:t>
        <a:bodyPr/>
        <a:lstStyle/>
        <a:p>
          <a:endParaRPr lang="en-US"/>
        </a:p>
      </dgm:t>
    </dgm:pt>
    <dgm:pt modelId="{A4BCC648-5629-4994-AD40-431ED13F507B}" type="sibTrans" cxnId="{5492F649-C031-4333-BF00-30924C91A7E1}">
      <dgm:prSet/>
      <dgm:spPr/>
      <dgm:t>
        <a:bodyPr/>
        <a:lstStyle/>
        <a:p>
          <a:endParaRPr lang="en-US"/>
        </a:p>
      </dgm:t>
    </dgm:pt>
    <dgm:pt modelId="{3B11AF61-D7FC-438D-9982-029002AFD215}">
      <dgm:prSet custT="1"/>
      <dgm:spPr/>
      <dgm:t>
        <a:bodyPr/>
        <a:lstStyle/>
        <a:p>
          <a:pPr algn="l" rtl="0"/>
          <a:r>
            <a:rPr lang="en-US" sz="1800" dirty="0" smtClean="0">
              <a:solidFill>
                <a:schemeClr val="bg1"/>
              </a:solidFill>
            </a:rPr>
            <a:t>End Users *</a:t>
          </a:r>
          <a:endParaRPr lang="en-US" sz="1800" dirty="0">
            <a:solidFill>
              <a:schemeClr val="bg1"/>
            </a:solidFill>
          </a:endParaRPr>
        </a:p>
      </dgm:t>
    </dgm:pt>
    <dgm:pt modelId="{D1FC6A9A-3644-4D08-A9E3-BF3BA23643A6}" type="parTrans" cxnId="{C3538ADA-1B95-472F-AAA2-55BE732B2C8E}">
      <dgm:prSet/>
      <dgm:spPr/>
      <dgm:t>
        <a:bodyPr/>
        <a:lstStyle/>
        <a:p>
          <a:endParaRPr lang="en-US"/>
        </a:p>
      </dgm:t>
    </dgm:pt>
    <dgm:pt modelId="{EE4FDE33-2406-4E02-9F71-0B9E3640F91B}" type="sibTrans" cxnId="{C3538ADA-1B95-472F-AAA2-55BE732B2C8E}">
      <dgm:prSet/>
      <dgm:spPr/>
      <dgm:t>
        <a:bodyPr/>
        <a:lstStyle/>
        <a:p>
          <a:endParaRPr lang="en-US"/>
        </a:p>
      </dgm:t>
    </dgm:pt>
    <dgm:pt modelId="{F108D036-0FA5-4827-9ABB-1D2E69200728}">
      <dgm:prSet custT="1"/>
      <dgm:spPr/>
      <dgm:t>
        <a:bodyPr/>
        <a:lstStyle/>
        <a:p>
          <a:pPr rtl="0"/>
          <a:r>
            <a:rPr lang="en-US" sz="1800" dirty="0" smtClean="0">
              <a:solidFill>
                <a:schemeClr val="bg1"/>
              </a:solidFill>
            </a:rPr>
            <a:t>End Users *</a:t>
          </a:r>
          <a:endParaRPr lang="en-US" sz="1800" dirty="0">
            <a:solidFill>
              <a:schemeClr val="bg1"/>
            </a:solidFill>
          </a:endParaRPr>
        </a:p>
      </dgm:t>
    </dgm:pt>
    <dgm:pt modelId="{63293C59-A778-41D4-8CCB-4E1CEC0120FE}" type="parTrans" cxnId="{BFFC7EE6-9941-4741-A7C3-30FA324D2C25}">
      <dgm:prSet/>
      <dgm:spPr/>
      <dgm:t>
        <a:bodyPr/>
        <a:lstStyle/>
        <a:p>
          <a:endParaRPr lang="en-US"/>
        </a:p>
      </dgm:t>
    </dgm:pt>
    <dgm:pt modelId="{F6DC083B-7DF8-4644-BA7F-0BA2BA059078}" type="sibTrans" cxnId="{BFFC7EE6-9941-4741-A7C3-30FA324D2C25}">
      <dgm:prSet/>
      <dgm:spPr/>
      <dgm:t>
        <a:bodyPr/>
        <a:lstStyle/>
        <a:p>
          <a:endParaRPr lang="en-US"/>
        </a:p>
      </dgm:t>
    </dgm:pt>
    <dgm:pt modelId="{F3D076AC-8966-4D98-88F3-366D611253EE}">
      <dgm:prSet custT="1"/>
      <dgm:spPr/>
      <dgm:t>
        <a:bodyPr/>
        <a:lstStyle/>
        <a:p>
          <a:pPr rtl="0"/>
          <a:r>
            <a:rPr lang="en-US" sz="1800" dirty="0" smtClean="0">
              <a:solidFill>
                <a:schemeClr val="bg1"/>
              </a:solidFill>
            </a:rPr>
            <a:t>End Users *</a:t>
          </a:r>
          <a:endParaRPr lang="en-US" sz="1800" dirty="0">
            <a:solidFill>
              <a:schemeClr val="bg1"/>
            </a:solidFill>
          </a:endParaRPr>
        </a:p>
      </dgm:t>
    </dgm:pt>
    <dgm:pt modelId="{E2E38792-B725-471E-89FB-23C37F483F42}" type="parTrans" cxnId="{D4EA1651-0266-4316-A071-0A77049DD905}">
      <dgm:prSet/>
      <dgm:spPr/>
      <dgm:t>
        <a:bodyPr/>
        <a:lstStyle/>
        <a:p>
          <a:endParaRPr lang="en-US"/>
        </a:p>
      </dgm:t>
    </dgm:pt>
    <dgm:pt modelId="{1192472D-D050-4D17-BAFB-1393FD4BEED1}" type="sibTrans" cxnId="{D4EA1651-0266-4316-A071-0A77049DD905}">
      <dgm:prSet/>
      <dgm:spPr/>
      <dgm:t>
        <a:bodyPr/>
        <a:lstStyle/>
        <a:p>
          <a:endParaRPr lang="en-US"/>
        </a:p>
      </dgm:t>
    </dgm:pt>
    <dgm:pt modelId="{E51817CC-0B4C-424C-A91D-2AAC89AFFDDC}">
      <dgm:prSet custT="1"/>
      <dgm:spPr/>
      <dgm:t>
        <a:bodyPr/>
        <a:lstStyle/>
        <a:p>
          <a:pPr algn="l" rtl="0"/>
          <a:r>
            <a:rPr lang="en-US" sz="1800" dirty="0" smtClean="0">
              <a:solidFill>
                <a:schemeClr val="bg1"/>
              </a:solidFill>
            </a:rPr>
            <a:t>Business Managers*</a:t>
          </a:r>
          <a:endParaRPr lang="en-US" sz="1800" dirty="0">
            <a:solidFill>
              <a:schemeClr val="bg1"/>
            </a:solidFill>
          </a:endParaRPr>
        </a:p>
      </dgm:t>
    </dgm:pt>
    <dgm:pt modelId="{3BE7FB1F-ACCA-435E-9481-8CCD1F8E42CB}" type="parTrans" cxnId="{D40792A4-4831-4D30-8301-63AFAF620CE9}">
      <dgm:prSet/>
      <dgm:spPr/>
      <dgm:t>
        <a:bodyPr/>
        <a:lstStyle/>
        <a:p>
          <a:endParaRPr lang="en-US"/>
        </a:p>
      </dgm:t>
    </dgm:pt>
    <dgm:pt modelId="{5F726001-C385-449B-93F3-1484FD22A6D6}" type="sibTrans" cxnId="{D40792A4-4831-4D30-8301-63AFAF620CE9}">
      <dgm:prSet/>
      <dgm:spPr/>
      <dgm:t>
        <a:bodyPr/>
        <a:lstStyle/>
        <a:p>
          <a:endParaRPr lang="en-US"/>
        </a:p>
      </dgm:t>
    </dgm:pt>
    <dgm:pt modelId="{8530C745-A752-42E2-ABB0-9EBEF13CC57C}">
      <dgm:prSet custT="1"/>
      <dgm:spPr/>
      <dgm:t>
        <a:bodyPr/>
        <a:lstStyle/>
        <a:p>
          <a:pPr algn="l" rtl="0"/>
          <a:r>
            <a:rPr lang="en-US" sz="1800" dirty="0" smtClean="0">
              <a:solidFill>
                <a:schemeClr val="bg1"/>
              </a:solidFill>
            </a:rPr>
            <a:t>Technical Developers</a:t>
          </a:r>
          <a:endParaRPr lang="en-US" sz="1800" dirty="0">
            <a:solidFill>
              <a:schemeClr val="bg1"/>
            </a:solidFill>
          </a:endParaRPr>
        </a:p>
      </dgm:t>
    </dgm:pt>
    <dgm:pt modelId="{D80BE2F9-3DE6-47CE-99E0-C213E4341C71}" type="parTrans" cxnId="{B5716148-3551-411E-902B-C9704A4A3B9E}">
      <dgm:prSet/>
      <dgm:spPr/>
      <dgm:t>
        <a:bodyPr/>
        <a:lstStyle/>
        <a:p>
          <a:endParaRPr lang="en-US"/>
        </a:p>
      </dgm:t>
    </dgm:pt>
    <dgm:pt modelId="{1B7C898D-EEE3-4DAD-AFFE-A7FF4A0F044C}" type="sibTrans" cxnId="{B5716148-3551-411E-902B-C9704A4A3B9E}">
      <dgm:prSet/>
      <dgm:spPr/>
      <dgm:t>
        <a:bodyPr/>
        <a:lstStyle/>
        <a:p>
          <a:endParaRPr lang="en-US"/>
        </a:p>
      </dgm:t>
    </dgm:pt>
    <dgm:pt modelId="{AD2121D7-AA28-435E-BFC5-C22582581538}">
      <dgm:prSet custT="1"/>
      <dgm:spPr/>
      <dgm:t>
        <a:bodyPr/>
        <a:lstStyle/>
        <a:p>
          <a:pPr algn="l" rtl="0"/>
          <a:r>
            <a:rPr lang="en-US" sz="1800" dirty="0" smtClean="0">
              <a:solidFill>
                <a:schemeClr val="bg1"/>
              </a:solidFill>
            </a:rPr>
            <a:t>Business Managers *</a:t>
          </a:r>
          <a:endParaRPr lang="en-US" sz="1800" dirty="0">
            <a:solidFill>
              <a:schemeClr val="bg1"/>
            </a:solidFill>
          </a:endParaRPr>
        </a:p>
      </dgm:t>
    </dgm:pt>
    <dgm:pt modelId="{0F40494B-50A1-456B-AFAE-2B71D81CC5E8}" type="parTrans" cxnId="{6E518D1A-2810-405B-BACB-1E1270586FC4}">
      <dgm:prSet/>
      <dgm:spPr/>
      <dgm:t>
        <a:bodyPr/>
        <a:lstStyle/>
        <a:p>
          <a:endParaRPr lang="en-US"/>
        </a:p>
      </dgm:t>
    </dgm:pt>
    <dgm:pt modelId="{977BD8EF-3E49-4267-90F3-8375F1842CF3}" type="sibTrans" cxnId="{6E518D1A-2810-405B-BACB-1E1270586FC4}">
      <dgm:prSet/>
      <dgm:spPr/>
      <dgm:t>
        <a:bodyPr/>
        <a:lstStyle/>
        <a:p>
          <a:endParaRPr lang="en-US"/>
        </a:p>
      </dgm:t>
    </dgm:pt>
    <dgm:pt modelId="{7067F0A0-AF45-4DC5-9356-2F26395F83C4}">
      <dgm:prSet custT="1"/>
      <dgm:spPr/>
      <dgm:t>
        <a:bodyPr/>
        <a:lstStyle/>
        <a:p>
          <a:pPr algn="l" rtl="0"/>
          <a:r>
            <a:rPr lang="en-US" sz="1800" dirty="0" smtClean="0">
              <a:solidFill>
                <a:schemeClr val="bg1"/>
              </a:solidFill>
            </a:rPr>
            <a:t>Business Systems Analyst*</a:t>
          </a:r>
          <a:endParaRPr lang="en-US" sz="1800" dirty="0">
            <a:solidFill>
              <a:schemeClr val="bg1"/>
            </a:solidFill>
          </a:endParaRPr>
        </a:p>
      </dgm:t>
    </dgm:pt>
    <dgm:pt modelId="{42D7DCBF-682B-488E-9777-AA6C6F4BF0F5}" type="parTrans" cxnId="{6D6E5797-52B2-4987-98A6-3C2E0F2C39E6}">
      <dgm:prSet/>
      <dgm:spPr/>
      <dgm:t>
        <a:bodyPr/>
        <a:lstStyle/>
        <a:p>
          <a:endParaRPr lang="en-US"/>
        </a:p>
      </dgm:t>
    </dgm:pt>
    <dgm:pt modelId="{C008C856-F0CE-42E3-A359-2E24D50C5347}" type="sibTrans" cxnId="{6D6E5797-52B2-4987-98A6-3C2E0F2C39E6}">
      <dgm:prSet/>
      <dgm:spPr/>
      <dgm:t>
        <a:bodyPr/>
        <a:lstStyle/>
        <a:p>
          <a:endParaRPr lang="en-US"/>
        </a:p>
      </dgm:t>
    </dgm:pt>
    <dgm:pt modelId="{9A1C8733-43D7-410A-AAF2-0EB8A776D74C}">
      <dgm:prSet custT="1"/>
      <dgm:spPr/>
      <dgm:t>
        <a:bodyPr/>
        <a:lstStyle/>
        <a:p>
          <a:pPr algn="l" rtl="0"/>
          <a:r>
            <a:rPr lang="en-US" sz="1800" dirty="0" smtClean="0">
              <a:solidFill>
                <a:schemeClr val="bg1"/>
              </a:solidFill>
            </a:rPr>
            <a:t>Technical Developers</a:t>
          </a:r>
          <a:endParaRPr lang="en-US" sz="1800" dirty="0">
            <a:solidFill>
              <a:schemeClr val="bg1"/>
            </a:solidFill>
          </a:endParaRPr>
        </a:p>
      </dgm:t>
    </dgm:pt>
    <dgm:pt modelId="{3710F0B7-F3F9-4DA2-9E21-424678315537}" type="parTrans" cxnId="{CC31D57B-DF23-4F90-B9A3-F159D4A8F6C9}">
      <dgm:prSet/>
      <dgm:spPr/>
      <dgm:t>
        <a:bodyPr/>
        <a:lstStyle/>
        <a:p>
          <a:endParaRPr lang="en-US"/>
        </a:p>
      </dgm:t>
    </dgm:pt>
    <dgm:pt modelId="{7F85C8EF-E9C0-4466-A663-32F57D0D8AEF}" type="sibTrans" cxnId="{CC31D57B-DF23-4F90-B9A3-F159D4A8F6C9}">
      <dgm:prSet/>
      <dgm:spPr/>
      <dgm:t>
        <a:bodyPr/>
        <a:lstStyle/>
        <a:p>
          <a:endParaRPr lang="en-US"/>
        </a:p>
      </dgm:t>
    </dgm:pt>
    <dgm:pt modelId="{D220087A-818E-44E1-8D67-5FF568C04CA3}">
      <dgm:prSet custT="1"/>
      <dgm:spPr/>
      <dgm:t>
        <a:bodyPr/>
        <a:lstStyle/>
        <a:p>
          <a:pPr algn="l" rtl="0"/>
          <a:r>
            <a:rPr lang="en-US" sz="1800" dirty="0" smtClean="0">
              <a:solidFill>
                <a:schemeClr val="bg1"/>
              </a:solidFill>
            </a:rPr>
            <a:t>End Users *</a:t>
          </a:r>
          <a:endParaRPr lang="en-US" sz="1800" dirty="0">
            <a:solidFill>
              <a:schemeClr val="bg1"/>
            </a:solidFill>
          </a:endParaRPr>
        </a:p>
      </dgm:t>
    </dgm:pt>
    <dgm:pt modelId="{34075CF7-01FC-4107-B751-91E5B22FBE1B}" type="parTrans" cxnId="{16420E12-280A-4982-B13D-203DBE3A5705}">
      <dgm:prSet/>
      <dgm:spPr/>
      <dgm:t>
        <a:bodyPr/>
        <a:lstStyle/>
        <a:p>
          <a:endParaRPr lang="en-US"/>
        </a:p>
      </dgm:t>
    </dgm:pt>
    <dgm:pt modelId="{1B8726A7-D539-4807-9FFD-1DECF227F72B}" type="sibTrans" cxnId="{16420E12-280A-4982-B13D-203DBE3A5705}">
      <dgm:prSet/>
      <dgm:spPr/>
      <dgm:t>
        <a:bodyPr/>
        <a:lstStyle/>
        <a:p>
          <a:endParaRPr lang="en-US"/>
        </a:p>
      </dgm:t>
    </dgm:pt>
    <dgm:pt modelId="{B161C025-F569-4D10-9D48-057F8FBFEF45}">
      <dgm:prSet custT="1"/>
      <dgm:spPr/>
      <dgm:t>
        <a:bodyPr/>
        <a:lstStyle/>
        <a:p>
          <a:pPr algn="l" rtl="0"/>
          <a:r>
            <a:rPr lang="en-US" sz="1800" dirty="0" smtClean="0">
              <a:solidFill>
                <a:schemeClr val="bg1"/>
              </a:solidFill>
            </a:rPr>
            <a:t>Vendor Consultant</a:t>
          </a:r>
          <a:endParaRPr lang="en-US" sz="1800" dirty="0">
            <a:solidFill>
              <a:schemeClr val="bg1"/>
            </a:solidFill>
          </a:endParaRPr>
        </a:p>
      </dgm:t>
    </dgm:pt>
    <dgm:pt modelId="{9815880E-F68A-4E35-AD6D-B48BFA6CF47E}" type="parTrans" cxnId="{5C472BAA-D05A-40F6-9564-0B3C79EFE547}">
      <dgm:prSet/>
      <dgm:spPr/>
      <dgm:t>
        <a:bodyPr/>
        <a:lstStyle/>
        <a:p>
          <a:endParaRPr lang="en-US"/>
        </a:p>
      </dgm:t>
    </dgm:pt>
    <dgm:pt modelId="{5058A99B-C32D-44C1-9538-E8261CB5596E}" type="sibTrans" cxnId="{5C472BAA-D05A-40F6-9564-0B3C79EFE547}">
      <dgm:prSet/>
      <dgm:spPr/>
      <dgm:t>
        <a:bodyPr/>
        <a:lstStyle/>
        <a:p>
          <a:endParaRPr lang="en-US"/>
        </a:p>
      </dgm:t>
    </dgm:pt>
    <dgm:pt modelId="{3E83CA19-B071-4A22-B8A6-70996FA75A71}">
      <dgm:prSet custT="1"/>
      <dgm:spPr/>
      <dgm:t>
        <a:bodyPr/>
        <a:lstStyle/>
        <a:p>
          <a:pPr algn="l" rtl="0"/>
          <a:r>
            <a:rPr lang="en-US" sz="1800" dirty="0" smtClean="0">
              <a:solidFill>
                <a:schemeClr val="bg1"/>
              </a:solidFill>
            </a:rPr>
            <a:t>Vendor Consultant</a:t>
          </a:r>
          <a:endParaRPr lang="en-US" sz="1800" dirty="0">
            <a:solidFill>
              <a:schemeClr val="bg1"/>
            </a:solidFill>
          </a:endParaRPr>
        </a:p>
      </dgm:t>
    </dgm:pt>
    <dgm:pt modelId="{081C1778-221F-48E9-801C-A72E77AAD9A5}" type="parTrans" cxnId="{6A111D17-8BBF-450B-8658-25F0A78C58BB}">
      <dgm:prSet/>
      <dgm:spPr/>
      <dgm:t>
        <a:bodyPr/>
        <a:lstStyle/>
        <a:p>
          <a:endParaRPr lang="en-US"/>
        </a:p>
      </dgm:t>
    </dgm:pt>
    <dgm:pt modelId="{714D1027-146E-409D-8747-987B082443BB}" type="sibTrans" cxnId="{6A111D17-8BBF-450B-8658-25F0A78C58BB}">
      <dgm:prSet/>
      <dgm:spPr/>
      <dgm:t>
        <a:bodyPr/>
        <a:lstStyle/>
        <a:p>
          <a:endParaRPr lang="en-US"/>
        </a:p>
      </dgm:t>
    </dgm:pt>
    <dgm:pt modelId="{2ABB3460-A387-488C-81EA-493815E7A08A}" type="pres">
      <dgm:prSet presAssocID="{9BAC8F04-E39C-4410-BDEA-12382A7B330C}" presName="CompostProcess" presStyleCnt="0">
        <dgm:presLayoutVars>
          <dgm:dir/>
          <dgm:resizeHandles val="exact"/>
        </dgm:presLayoutVars>
      </dgm:prSet>
      <dgm:spPr/>
      <dgm:t>
        <a:bodyPr/>
        <a:lstStyle/>
        <a:p>
          <a:endParaRPr lang="en-US"/>
        </a:p>
      </dgm:t>
    </dgm:pt>
    <dgm:pt modelId="{C1A91621-DCAA-4EFB-B05D-F83ADA5A9D2B}" type="pres">
      <dgm:prSet presAssocID="{9BAC8F04-E39C-4410-BDEA-12382A7B330C}" presName="arrow" presStyleLbl="bgShp" presStyleIdx="0" presStyleCnt="1" custLinFactNeighborX="4902" custLinFactNeighborY="23571"/>
      <dgm:spPr/>
    </dgm:pt>
    <dgm:pt modelId="{3A31AFF0-6826-46A7-B47B-2EEB16354FDA}" type="pres">
      <dgm:prSet presAssocID="{9BAC8F04-E39C-4410-BDEA-12382A7B330C}" presName="linearProcess" presStyleCnt="0"/>
      <dgm:spPr/>
    </dgm:pt>
    <dgm:pt modelId="{D12A8316-6741-4612-95A4-214FE77C2A3C}" type="pres">
      <dgm:prSet presAssocID="{13C4C675-906E-4C5E-A3C7-1A5E528F1402}" presName="textNode" presStyleLbl="node1" presStyleIdx="0" presStyleCnt="4" custScaleY="238250">
        <dgm:presLayoutVars>
          <dgm:bulletEnabled val="1"/>
        </dgm:presLayoutVars>
      </dgm:prSet>
      <dgm:spPr/>
      <dgm:t>
        <a:bodyPr/>
        <a:lstStyle/>
        <a:p>
          <a:endParaRPr lang="en-US"/>
        </a:p>
      </dgm:t>
    </dgm:pt>
    <dgm:pt modelId="{F384CE78-5F10-4FD4-8164-CE326CAD0D21}" type="pres">
      <dgm:prSet presAssocID="{5A6164D1-74B2-4955-81A0-A8593E363702}" presName="sibTrans" presStyleCnt="0"/>
      <dgm:spPr/>
    </dgm:pt>
    <dgm:pt modelId="{74D5BA8B-243C-4970-A7EF-3945CF24FDE8}" type="pres">
      <dgm:prSet presAssocID="{D11D5B58-312C-4861-8A07-B4E24209FA26}" presName="textNode" presStyleLbl="node1" presStyleIdx="1" presStyleCnt="4" custScaleY="230060">
        <dgm:presLayoutVars>
          <dgm:bulletEnabled val="1"/>
        </dgm:presLayoutVars>
      </dgm:prSet>
      <dgm:spPr/>
      <dgm:t>
        <a:bodyPr/>
        <a:lstStyle/>
        <a:p>
          <a:endParaRPr lang="en-US"/>
        </a:p>
      </dgm:t>
    </dgm:pt>
    <dgm:pt modelId="{3D44A98E-5DB7-42E6-91F4-8376A293BE15}" type="pres">
      <dgm:prSet presAssocID="{63AA0F64-78D8-4882-B5CC-465477BE4A65}" presName="sibTrans" presStyleCnt="0"/>
      <dgm:spPr/>
    </dgm:pt>
    <dgm:pt modelId="{EB746E5D-E54C-44B1-A331-2E2DE2239BBA}" type="pres">
      <dgm:prSet presAssocID="{C650FB71-9473-49BD-87AF-FD4EE0E6293A}" presName="textNode" presStyleLbl="node1" presStyleIdx="2" presStyleCnt="4" custScaleY="230060">
        <dgm:presLayoutVars>
          <dgm:bulletEnabled val="1"/>
        </dgm:presLayoutVars>
      </dgm:prSet>
      <dgm:spPr/>
      <dgm:t>
        <a:bodyPr/>
        <a:lstStyle/>
        <a:p>
          <a:endParaRPr lang="en-US"/>
        </a:p>
      </dgm:t>
    </dgm:pt>
    <dgm:pt modelId="{F6471E8F-3442-4FCE-AA9B-4DE33E985A6D}" type="pres">
      <dgm:prSet presAssocID="{CEFB7928-17EA-4D55-9734-246D24117A8A}" presName="sibTrans" presStyleCnt="0"/>
      <dgm:spPr/>
    </dgm:pt>
    <dgm:pt modelId="{69511C4E-2943-470C-A4F0-3E21901C1AFD}" type="pres">
      <dgm:prSet presAssocID="{168602DC-5498-4682-9166-06998138D0E9}" presName="textNode" presStyleLbl="node1" presStyleIdx="3" presStyleCnt="4" custScaleY="230060">
        <dgm:presLayoutVars>
          <dgm:bulletEnabled val="1"/>
        </dgm:presLayoutVars>
      </dgm:prSet>
      <dgm:spPr/>
      <dgm:t>
        <a:bodyPr/>
        <a:lstStyle/>
        <a:p>
          <a:endParaRPr lang="en-US"/>
        </a:p>
      </dgm:t>
    </dgm:pt>
  </dgm:ptLst>
  <dgm:cxnLst>
    <dgm:cxn modelId="{616B12E8-9A75-4F51-8BE3-21FD372F64CD}" type="presOf" srcId="{3AE43502-5549-4CC5-9CAE-059D295860EE}" destId="{74D5BA8B-243C-4970-A7EF-3945CF24FDE8}" srcOrd="0" destOrd="1" presId="urn:microsoft.com/office/officeart/2005/8/layout/hProcess9"/>
    <dgm:cxn modelId="{E2A79D1F-17EE-43C6-A5C6-25A7603E3ACF}" type="presOf" srcId="{062EC31C-152F-4ED4-96C0-B29A6FC24689}" destId="{D12A8316-6741-4612-95A4-214FE77C2A3C}" srcOrd="0" destOrd="4" presId="urn:microsoft.com/office/officeart/2005/8/layout/hProcess9"/>
    <dgm:cxn modelId="{CFED1F37-9CF7-4D46-91BB-1C5067B895A7}" type="presOf" srcId="{7782DAFE-F4ED-4390-87CA-45463138213C}" destId="{EB746E5D-E54C-44B1-A331-2E2DE2239BBA}" srcOrd="0" destOrd="1" presId="urn:microsoft.com/office/officeart/2005/8/layout/hProcess9"/>
    <dgm:cxn modelId="{D813ECB5-0C56-4D69-9798-B3342E555DA6}" srcId="{13C4C675-906E-4C5E-A3C7-1A5E528F1402}" destId="{BE999ADB-38A5-4542-AD9C-68124648E265}" srcOrd="2" destOrd="0" parTransId="{02E117D3-8AAC-461C-A5EA-DA9BFA870BD8}" sibTransId="{F1061BAF-48C4-420E-9E9C-DD69B3928847}"/>
    <dgm:cxn modelId="{D4EA1651-0266-4316-A071-0A77049DD905}" srcId="{D11D5B58-312C-4861-8A07-B4E24209FA26}" destId="{F3D076AC-8966-4D98-88F3-366D611253EE}" srcOrd="4" destOrd="0" parTransId="{E2E38792-B725-471E-89FB-23C37F483F42}" sibTransId="{1192472D-D050-4D17-BAFB-1393FD4BEED1}"/>
    <dgm:cxn modelId="{9769A9FF-A5DF-47DB-A77D-F545EA2B35D5}" type="presOf" srcId="{D220087A-818E-44E1-8D67-5FF568C04CA3}" destId="{69511C4E-2943-470C-A4F0-3E21901C1AFD}" srcOrd="0" destOrd="6" presId="urn:microsoft.com/office/officeart/2005/8/layout/hProcess9"/>
    <dgm:cxn modelId="{7A546D85-C95F-47FB-9421-8D888F0052A3}" srcId="{9BAC8F04-E39C-4410-BDEA-12382A7B330C}" destId="{168602DC-5498-4682-9166-06998138D0E9}" srcOrd="3" destOrd="0" parTransId="{A4064714-01EB-4C15-A0B8-AA76693D1DD5}" sibTransId="{813F1DF2-89E9-4B14-B7CB-8E9CF72D4175}"/>
    <dgm:cxn modelId="{19ABD7F1-13CE-46FA-B658-EDF50A0397EA}" type="presOf" srcId="{B82D9E94-2997-4706-95D4-282B42DD4E78}" destId="{D12A8316-6741-4612-95A4-214FE77C2A3C}" srcOrd="0" destOrd="2" presId="urn:microsoft.com/office/officeart/2005/8/layout/hProcess9"/>
    <dgm:cxn modelId="{A84A5874-B77D-4BCF-BBFB-61191B5CB3CB}" type="presOf" srcId="{C0D97792-AEFF-4906-9BB6-6A0969BF9EA3}" destId="{74D5BA8B-243C-4970-A7EF-3945CF24FDE8}" srcOrd="0" destOrd="3" presId="urn:microsoft.com/office/officeart/2005/8/layout/hProcess9"/>
    <dgm:cxn modelId="{191B0F46-2EE4-4E84-BE5B-2C4765203683}" type="presOf" srcId="{16FEA12C-D288-4924-A3B2-5B7C6DDC5999}" destId="{D12A8316-6741-4612-95A4-214FE77C2A3C}" srcOrd="0" destOrd="1" presId="urn:microsoft.com/office/officeart/2005/8/layout/hProcess9"/>
    <dgm:cxn modelId="{E9BC6AD1-7BA7-4331-8741-28B1D785572E}" srcId="{13C4C675-906E-4C5E-A3C7-1A5E528F1402}" destId="{B82D9E94-2997-4706-95D4-282B42DD4E78}" srcOrd="1" destOrd="0" parTransId="{8B80D969-F509-4CCC-9A17-495787315BBC}" sibTransId="{33E894C8-67A7-4CC7-8EB3-C23F5E46F18D}"/>
    <dgm:cxn modelId="{769D8D7B-582A-4370-A10E-686B75E0A703}" type="presOf" srcId="{168602DC-5498-4682-9166-06998138D0E9}" destId="{69511C4E-2943-470C-A4F0-3E21901C1AFD}" srcOrd="0" destOrd="0" presId="urn:microsoft.com/office/officeart/2005/8/layout/hProcess9"/>
    <dgm:cxn modelId="{5492F649-C031-4333-BF00-30924C91A7E1}" srcId="{C650FB71-9473-49BD-87AF-FD4EE0E6293A}" destId="{9AD94B1A-DE9A-4ACB-BB19-F13E84BAC3F9}" srcOrd="2" destOrd="0" parTransId="{60FFD6C7-C59A-4F11-AC07-FB3A852E004E}" sibTransId="{A4BCC648-5629-4994-AD40-431ED13F507B}"/>
    <dgm:cxn modelId="{CBFB7086-C7CF-44B0-A46F-43767379CDB9}" srcId="{C650FB71-9473-49BD-87AF-FD4EE0E6293A}" destId="{7782DAFE-F4ED-4390-87CA-45463138213C}" srcOrd="0" destOrd="0" parTransId="{DFDC96D2-2B3B-4A84-8418-FC06CDB85006}" sibTransId="{033E4CBF-0BC2-49D4-A90F-4A6CC407648E}"/>
    <dgm:cxn modelId="{72D5232F-460D-43DC-BB37-B4B0CEE533CB}" type="presOf" srcId="{9BAC8F04-E39C-4410-BDEA-12382A7B330C}" destId="{2ABB3460-A387-488C-81EA-493815E7A08A}" srcOrd="0" destOrd="0" presId="urn:microsoft.com/office/officeart/2005/8/layout/hProcess9"/>
    <dgm:cxn modelId="{6A111D17-8BBF-450B-8658-25F0A78C58BB}" srcId="{C650FB71-9473-49BD-87AF-FD4EE0E6293A}" destId="{3E83CA19-B071-4A22-B8A6-70996FA75A71}" srcOrd="4" destOrd="0" parTransId="{081C1778-221F-48E9-801C-A72E77AAD9A5}" sibTransId="{714D1027-146E-409D-8747-987B082443BB}"/>
    <dgm:cxn modelId="{495A9B50-803F-4636-A82A-45D2BC19565F}" type="presOf" srcId="{3B11AF61-D7FC-438D-9982-029002AFD215}" destId="{EB746E5D-E54C-44B1-A331-2E2DE2239BBA}" srcOrd="0" destOrd="6" presId="urn:microsoft.com/office/officeart/2005/8/layout/hProcess9"/>
    <dgm:cxn modelId="{BFFC7EE6-9941-4741-A7C3-30FA324D2C25}" srcId="{13C4C675-906E-4C5E-A3C7-1A5E528F1402}" destId="{F108D036-0FA5-4827-9ABB-1D2E69200728}" srcOrd="4" destOrd="0" parTransId="{63293C59-A778-41D4-8CCB-4E1CEC0120FE}" sibTransId="{F6DC083B-7DF8-4644-BA7F-0BA2BA059078}"/>
    <dgm:cxn modelId="{F4B62CA7-FB0E-4ECC-B6DC-0D04F5BEAFFA}" srcId="{D11D5B58-312C-4861-8A07-B4E24209FA26}" destId="{C0D97792-AEFF-4906-9BB6-6A0969BF9EA3}" srcOrd="2" destOrd="0" parTransId="{A8E8A09C-DF45-43E0-A760-7F74880409C2}" sibTransId="{C66007B7-6CFA-43C1-AF2C-906DB17C56D4}"/>
    <dgm:cxn modelId="{5C472BAA-D05A-40F6-9564-0B3C79EFE547}" srcId="{168602DC-5498-4682-9166-06998138D0E9}" destId="{B161C025-F569-4D10-9D48-057F8FBFEF45}" srcOrd="4" destOrd="0" parTransId="{9815880E-F68A-4E35-AD6D-B48BFA6CF47E}" sibTransId="{5058A99B-C32D-44C1-9538-E8261CB5596E}"/>
    <dgm:cxn modelId="{C196DB2C-9B78-4C55-8E58-D0EDC8640899}" srcId="{D11D5B58-312C-4861-8A07-B4E24209FA26}" destId="{7C9D1A1A-E261-4FE5-8F89-3D4F3D182EE0}" srcOrd="1" destOrd="0" parTransId="{107C76A2-40BC-45D5-B67E-F92461D4A00B}" sibTransId="{16D6EF0E-D20F-4244-BC91-C2364612BF35}"/>
    <dgm:cxn modelId="{315BD2BF-C708-4777-9011-85FCB72762B4}" srcId="{9BAC8F04-E39C-4410-BDEA-12382A7B330C}" destId="{13C4C675-906E-4C5E-A3C7-1A5E528F1402}" srcOrd="0" destOrd="0" parTransId="{A8E25F6E-7352-4E9C-B787-4E97EA724484}" sibTransId="{5A6164D1-74B2-4955-81A0-A8593E363702}"/>
    <dgm:cxn modelId="{6D6E5797-52B2-4987-98A6-3C2E0F2C39E6}" srcId="{168602DC-5498-4682-9166-06998138D0E9}" destId="{7067F0A0-AF45-4DC5-9356-2F26395F83C4}" srcOrd="2" destOrd="0" parTransId="{42D7DCBF-682B-488E-9777-AA6C6F4BF0F5}" sibTransId="{C008C856-F0CE-42E3-A359-2E24D50C5347}"/>
    <dgm:cxn modelId="{EE2E77F1-417F-49CD-8FC6-4ED2B761A197}" type="presOf" srcId="{8530C745-A752-42E2-ABB0-9EBEF13CC57C}" destId="{EB746E5D-E54C-44B1-A331-2E2DE2239BBA}" srcOrd="0" destOrd="4" presId="urn:microsoft.com/office/officeart/2005/8/layout/hProcess9"/>
    <dgm:cxn modelId="{612FD32E-0A81-4C98-830A-4872C4A7A915}" srcId="{13C4C675-906E-4C5E-A3C7-1A5E528F1402}" destId="{062EC31C-152F-4ED4-96C0-B29A6FC24689}" srcOrd="3" destOrd="0" parTransId="{FA4BE23B-BD6D-4C57-8C14-7BB2224114BB}" sibTransId="{377878A1-61A3-4F9F-AEC0-6694F5C08C36}"/>
    <dgm:cxn modelId="{197323F4-BBDE-4B33-B7BB-372159239840}" type="presOf" srcId="{13C4C675-906E-4C5E-A3C7-1A5E528F1402}" destId="{D12A8316-6741-4612-95A4-214FE77C2A3C}" srcOrd="0" destOrd="0" presId="urn:microsoft.com/office/officeart/2005/8/layout/hProcess9"/>
    <dgm:cxn modelId="{D40792A4-4831-4D30-8301-63AFAF620CE9}" srcId="{C650FB71-9473-49BD-87AF-FD4EE0E6293A}" destId="{E51817CC-0B4C-424C-A91D-2AAC89AFFDDC}" srcOrd="1" destOrd="0" parTransId="{3BE7FB1F-ACCA-435E-9481-8CCD1F8E42CB}" sibTransId="{5F726001-C385-449B-93F3-1484FD22A6D6}"/>
    <dgm:cxn modelId="{CC31D57B-DF23-4F90-B9A3-F159D4A8F6C9}" srcId="{168602DC-5498-4682-9166-06998138D0E9}" destId="{9A1C8733-43D7-410A-AAF2-0EB8A776D74C}" srcOrd="3" destOrd="0" parTransId="{3710F0B7-F3F9-4DA2-9E21-424678315537}" sibTransId="{7F85C8EF-E9C0-4466-A663-32F57D0D8AEF}"/>
    <dgm:cxn modelId="{24CFDECF-B9A2-497F-B3E9-36AAE32C6D4B}" type="presOf" srcId="{278AC300-7099-447D-9563-570F85F9C3D8}" destId="{69511C4E-2943-470C-A4F0-3E21901C1AFD}" srcOrd="0" destOrd="1" presId="urn:microsoft.com/office/officeart/2005/8/layout/hProcess9"/>
    <dgm:cxn modelId="{331100EE-4759-4DA3-ACF0-8C4538FC664A}" srcId="{D11D5B58-312C-4861-8A07-B4E24209FA26}" destId="{85452C77-B2E8-435B-8F8F-18893B785A95}" srcOrd="3" destOrd="0" parTransId="{559A1BAF-4254-455D-8342-5ACCC96CED7C}" sibTransId="{3E7E706B-74A5-4359-9551-B732BEECD271}"/>
    <dgm:cxn modelId="{E9103A0C-2C7D-42D3-B178-74EE059DEC15}" type="presOf" srcId="{B161C025-F569-4D10-9D48-057F8FBFEF45}" destId="{69511C4E-2943-470C-A4F0-3E21901C1AFD}" srcOrd="0" destOrd="5" presId="urn:microsoft.com/office/officeart/2005/8/layout/hProcess9"/>
    <dgm:cxn modelId="{16420E12-280A-4982-B13D-203DBE3A5705}" srcId="{168602DC-5498-4682-9166-06998138D0E9}" destId="{D220087A-818E-44E1-8D67-5FF568C04CA3}" srcOrd="5" destOrd="0" parTransId="{34075CF7-01FC-4107-B751-91E5B22FBE1B}" sibTransId="{1B8726A7-D539-4807-9FFD-1DECF227F72B}"/>
    <dgm:cxn modelId="{541C49BA-A9DE-4A1C-AF91-791703512861}" type="presOf" srcId="{85452C77-B2E8-435B-8F8F-18893B785A95}" destId="{74D5BA8B-243C-4970-A7EF-3945CF24FDE8}" srcOrd="0" destOrd="4" presId="urn:microsoft.com/office/officeart/2005/8/layout/hProcess9"/>
    <dgm:cxn modelId="{FFB67319-A03F-4EAA-AE04-9079EFE4DF24}" type="presOf" srcId="{BE999ADB-38A5-4542-AD9C-68124648E265}" destId="{D12A8316-6741-4612-95A4-214FE77C2A3C}" srcOrd="0" destOrd="3" presId="urn:microsoft.com/office/officeart/2005/8/layout/hProcess9"/>
    <dgm:cxn modelId="{68138EAD-66C5-405D-8F90-E803A672386D}" srcId="{168602DC-5498-4682-9166-06998138D0E9}" destId="{278AC300-7099-447D-9563-570F85F9C3D8}" srcOrd="0" destOrd="0" parTransId="{954A45F3-7749-4D26-8289-69419F24ED39}" sibTransId="{8E8BDC0A-6668-4459-B17B-19E96910F88E}"/>
    <dgm:cxn modelId="{B5716148-3551-411E-902B-C9704A4A3B9E}" srcId="{C650FB71-9473-49BD-87AF-FD4EE0E6293A}" destId="{8530C745-A752-42E2-ABB0-9EBEF13CC57C}" srcOrd="3" destOrd="0" parTransId="{D80BE2F9-3DE6-47CE-99E0-C213E4341C71}" sibTransId="{1B7C898D-EEE3-4DAD-AFFE-A7FF4A0F044C}"/>
    <dgm:cxn modelId="{EF8D77D0-CE83-4255-946A-AEC4138C9713}" srcId="{9BAC8F04-E39C-4410-BDEA-12382A7B330C}" destId="{C650FB71-9473-49BD-87AF-FD4EE0E6293A}" srcOrd="2" destOrd="0" parTransId="{9B655A2A-B839-4DD0-9F85-E5E298A7DF5B}" sibTransId="{CEFB7928-17EA-4D55-9734-246D24117A8A}"/>
    <dgm:cxn modelId="{9E5EE0D7-0C40-4C71-A1A1-6DFA2666E2CF}" srcId="{D11D5B58-312C-4861-8A07-B4E24209FA26}" destId="{3AE43502-5549-4CC5-9CAE-059D295860EE}" srcOrd="0" destOrd="0" parTransId="{68C8F8F1-8BC9-42FB-AF9F-004446DC7539}" sibTransId="{757FD7BC-70BC-4119-86A4-B65E36D62357}"/>
    <dgm:cxn modelId="{441039CE-5E13-434C-952B-A660EEBADB1F}" type="presOf" srcId="{D11D5B58-312C-4861-8A07-B4E24209FA26}" destId="{74D5BA8B-243C-4970-A7EF-3945CF24FDE8}" srcOrd="0" destOrd="0" presId="urn:microsoft.com/office/officeart/2005/8/layout/hProcess9"/>
    <dgm:cxn modelId="{6E518D1A-2810-405B-BACB-1E1270586FC4}" srcId="{168602DC-5498-4682-9166-06998138D0E9}" destId="{AD2121D7-AA28-435E-BFC5-C22582581538}" srcOrd="1" destOrd="0" parTransId="{0F40494B-50A1-456B-AFAE-2B71D81CC5E8}" sibTransId="{977BD8EF-3E49-4267-90F3-8375F1842CF3}"/>
    <dgm:cxn modelId="{44E6F4C4-5B67-4DEF-82FA-26F5F657B0B2}" type="presOf" srcId="{F108D036-0FA5-4827-9ABB-1D2E69200728}" destId="{D12A8316-6741-4612-95A4-214FE77C2A3C}" srcOrd="0" destOrd="5" presId="urn:microsoft.com/office/officeart/2005/8/layout/hProcess9"/>
    <dgm:cxn modelId="{74B02EB6-F8D3-4F27-8379-BE9A73015AC7}" type="presOf" srcId="{3E83CA19-B071-4A22-B8A6-70996FA75A71}" destId="{EB746E5D-E54C-44B1-A331-2E2DE2239BBA}" srcOrd="0" destOrd="5" presId="urn:microsoft.com/office/officeart/2005/8/layout/hProcess9"/>
    <dgm:cxn modelId="{63FB1C6A-D0A4-456D-A766-87C141E690A9}" type="presOf" srcId="{C650FB71-9473-49BD-87AF-FD4EE0E6293A}" destId="{EB746E5D-E54C-44B1-A331-2E2DE2239BBA}" srcOrd="0" destOrd="0" presId="urn:microsoft.com/office/officeart/2005/8/layout/hProcess9"/>
    <dgm:cxn modelId="{7AF3105B-AF8B-46EA-A404-CBFFBE323776}" srcId="{9BAC8F04-E39C-4410-BDEA-12382A7B330C}" destId="{D11D5B58-312C-4861-8A07-B4E24209FA26}" srcOrd="1" destOrd="0" parTransId="{40C47D10-9D1F-4B96-BE1B-7F77D942E58E}" sibTransId="{63AA0F64-78D8-4882-B5CC-465477BE4A65}"/>
    <dgm:cxn modelId="{8C8165AE-204F-4A57-8D98-3446839E6E20}" type="presOf" srcId="{7C9D1A1A-E261-4FE5-8F89-3D4F3D182EE0}" destId="{74D5BA8B-243C-4970-A7EF-3945CF24FDE8}" srcOrd="0" destOrd="2" presId="urn:microsoft.com/office/officeart/2005/8/layout/hProcess9"/>
    <dgm:cxn modelId="{9DB8BBE3-D6B8-4A6B-99F7-ABC1EB3245A4}" type="presOf" srcId="{E51817CC-0B4C-424C-A91D-2AAC89AFFDDC}" destId="{EB746E5D-E54C-44B1-A331-2E2DE2239BBA}" srcOrd="0" destOrd="2" presId="urn:microsoft.com/office/officeart/2005/8/layout/hProcess9"/>
    <dgm:cxn modelId="{DBD0BC78-4B24-4AE7-B067-4AD96F2D8E7E}" type="presOf" srcId="{AD2121D7-AA28-435E-BFC5-C22582581538}" destId="{69511C4E-2943-470C-A4F0-3E21901C1AFD}" srcOrd="0" destOrd="2" presId="urn:microsoft.com/office/officeart/2005/8/layout/hProcess9"/>
    <dgm:cxn modelId="{C3538ADA-1B95-472F-AAA2-55BE732B2C8E}" srcId="{C650FB71-9473-49BD-87AF-FD4EE0E6293A}" destId="{3B11AF61-D7FC-438D-9982-029002AFD215}" srcOrd="5" destOrd="0" parTransId="{D1FC6A9A-3644-4D08-A9E3-BF3BA23643A6}" sibTransId="{EE4FDE33-2406-4E02-9F71-0B9E3640F91B}"/>
    <dgm:cxn modelId="{50D4E30A-3BC1-45E9-B882-4A91C050DE78}" type="presOf" srcId="{9A1C8733-43D7-410A-AAF2-0EB8A776D74C}" destId="{69511C4E-2943-470C-A4F0-3E21901C1AFD}" srcOrd="0" destOrd="4" presId="urn:microsoft.com/office/officeart/2005/8/layout/hProcess9"/>
    <dgm:cxn modelId="{257944D3-8FC0-4AFF-ADD6-D0C4E0E5FF9D}" srcId="{13C4C675-906E-4C5E-A3C7-1A5E528F1402}" destId="{16FEA12C-D288-4924-A3B2-5B7C6DDC5999}" srcOrd="0" destOrd="0" parTransId="{51E60C88-9230-4D27-9147-5085AD2CAC0C}" sibTransId="{41A02D2F-6C06-4380-A21B-80D361FC2556}"/>
    <dgm:cxn modelId="{69B825D8-FD27-4BA2-988D-DE22D92F2694}" type="presOf" srcId="{9AD94B1A-DE9A-4ACB-BB19-F13E84BAC3F9}" destId="{EB746E5D-E54C-44B1-A331-2E2DE2239BBA}" srcOrd="0" destOrd="3" presId="urn:microsoft.com/office/officeart/2005/8/layout/hProcess9"/>
    <dgm:cxn modelId="{BF932FB8-D54B-413F-B704-547DF2CD4F00}" type="presOf" srcId="{F3D076AC-8966-4D98-88F3-366D611253EE}" destId="{74D5BA8B-243C-4970-A7EF-3945CF24FDE8}" srcOrd="0" destOrd="5" presId="urn:microsoft.com/office/officeart/2005/8/layout/hProcess9"/>
    <dgm:cxn modelId="{9863A98A-CF4C-49C6-BC5D-E626F1EBD85A}" type="presOf" srcId="{7067F0A0-AF45-4DC5-9356-2F26395F83C4}" destId="{69511C4E-2943-470C-A4F0-3E21901C1AFD}" srcOrd="0" destOrd="3" presId="urn:microsoft.com/office/officeart/2005/8/layout/hProcess9"/>
    <dgm:cxn modelId="{762D9247-58E1-47C5-8C28-146EC7B084EF}" type="presParOf" srcId="{2ABB3460-A387-488C-81EA-493815E7A08A}" destId="{C1A91621-DCAA-4EFB-B05D-F83ADA5A9D2B}" srcOrd="0" destOrd="0" presId="urn:microsoft.com/office/officeart/2005/8/layout/hProcess9"/>
    <dgm:cxn modelId="{B144DCD9-5377-4123-B308-7E0B02133416}" type="presParOf" srcId="{2ABB3460-A387-488C-81EA-493815E7A08A}" destId="{3A31AFF0-6826-46A7-B47B-2EEB16354FDA}" srcOrd="1" destOrd="0" presId="urn:microsoft.com/office/officeart/2005/8/layout/hProcess9"/>
    <dgm:cxn modelId="{61AA29FE-A1DE-432B-A5A9-F9E9938205C5}" type="presParOf" srcId="{3A31AFF0-6826-46A7-B47B-2EEB16354FDA}" destId="{D12A8316-6741-4612-95A4-214FE77C2A3C}" srcOrd="0" destOrd="0" presId="urn:microsoft.com/office/officeart/2005/8/layout/hProcess9"/>
    <dgm:cxn modelId="{A29B699D-65F8-4412-97A8-9D18CAD7AE75}" type="presParOf" srcId="{3A31AFF0-6826-46A7-B47B-2EEB16354FDA}" destId="{F384CE78-5F10-4FD4-8164-CE326CAD0D21}" srcOrd="1" destOrd="0" presId="urn:microsoft.com/office/officeart/2005/8/layout/hProcess9"/>
    <dgm:cxn modelId="{2A01648A-A1FF-4E54-8E24-B4E7A22B3C3D}" type="presParOf" srcId="{3A31AFF0-6826-46A7-B47B-2EEB16354FDA}" destId="{74D5BA8B-243C-4970-A7EF-3945CF24FDE8}" srcOrd="2" destOrd="0" presId="urn:microsoft.com/office/officeart/2005/8/layout/hProcess9"/>
    <dgm:cxn modelId="{E1E07967-5C72-4BF9-8ADF-0554403B2E26}" type="presParOf" srcId="{3A31AFF0-6826-46A7-B47B-2EEB16354FDA}" destId="{3D44A98E-5DB7-42E6-91F4-8376A293BE15}" srcOrd="3" destOrd="0" presId="urn:microsoft.com/office/officeart/2005/8/layout/hProcess9"/>
    <dgm:cxn modelId="{E4A1DDCE-2AC1-444F-9849-B8E5CC946DB5}" type="presParOf" srcId="{3A31AFF0-6826-46A7-B47B-2EEB16354FDA}" destId="{EB746E5D-E54C-44B1-A331-2E2DE2239BBA}" srcOrd="4" destOrd="0" presId="urn:microsoft.com/office/officeart/2005/8/layout/hProcess9"/>
    <dgm:cxn modelId="{8887B5F4-0AAD-44C4-B6FF-5F58C19A8833}" type="presParOf" srcId="{3A31AFF0-6826-46A7-B47B-2EEB16354FDA}" destId="{F6471E8F-3442-4FCE-AA9B-4DE33E985A6D}" srcOrd="5" destOrd="0" presId="urn:microsoft.com/office/officeart/2005/8/layout/hProcess9"/>
    <dgm:cxn modelId="{1272FB02-99D3-416B-A8B5-2E2D5C36CD38}" type="presParOf" srcId="{3A31AFF0-6826-46A7-B47B-2EEB16354FDA}" destId="{69511C4E-2943-470C-A4F0-3E21901C1AFD}" srcOrd="6" destOrd="0" presId="urn:microsoft.com/office/officeart/2005/8/layout/hProcess9"/>
  </dgm:cxnLst>
  <dgm:bg/>
  <dgm:whole/>
</dgm:dataModel>
</file>

<file path=ppt/diagrams/data6.xml><?xml version="1.0" encoding="utf-8"?>
<dgm:dataModel xmlns:dgm="http://schemas.openxmlformats.org/drawingml/2006/diagram" xmlns:a="http://schemas.openxmlformats.org/drawingml/2006/main">
  <dgm:ptLst>
    <dgm:pt modelId="{76E86EA0-BC18-4B86-AC35-7B78F13921A5}"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F98D6976-3106-43BF-93B4-25086BEB3EB0}">
      <dgm:prSet phldrT="[Text]" custT="1"/>
      <dgm:spPr/>
      <dgm:t>
        <a:bodyPr/>
        <a:lstStyle/>
        <a:p>
          <a:r>
            <a:rPr lang="en-US" sz="2000" b="1" dirty="0" smtClean="0">
              <a:solidFill>
                <a:schemeClr val="bg1"/>
              </a:solidFill>
            </a:rPr>
            <a:t>Family Vacation</a:t>
          </a:r>
          <a:endParaRPr lang="en-US" sz="2000" b="1" dirty="0">
            <a:solidFill>
              <a:schemeClr val="bg1"/>
            </a:solidFill>
          </a:endParaRPr>
        </a:p>
      </dgm:t>
    </dgm:pt>
    <dgm:pt modelId="{568338BD-A66A-43D4-9950-80F6125A8090}" type="parTrans" cxnId="{957E0B8F-D900-481B-95BC-45930B824E31}">
      <dgm:prSet/>
      <dgm:spPr/>
      <dgm:t>
        <a:bodyPr/>
        <a:lstStyle/>
        <a:p>
          <a:endParaRPr lang="en-US" sz="1400"/>
        </a:p>
      </dgm:t>
    </dgm:pt>
    <dgm:pt modelId="{69375A0F-CA97-46E5-BABC-CC01246EAB1D}" type="sibTrans" cxnId="{957E0B8F-D900-481B-95BC-45930B824E31}">
      <dgm:prSet/>
      <dgm:spPr/>
      <dgm:t>
        <a:bodyPr/>
        <a:lstStyle/>
        <a:p>
          <a:endParaRPr lang="en-US" sz="1400"/>
        </a:p>
      </dgm:t>
    </dgm:pt>
    <dgm:pt modelId="{58E4E37B-7F87-4C89-B534-CB23BD6982E9}">
      <dgm:prSet phldrT="[Text]" custT="1"/>
      <dgm:spPr>
        <a:solidFill>
          <a:schemeClr val="accent6">
            <a:lumMod val="75000"/>
          </a:schemeClr>
        </a:solidFill>
      </dgm:spPr>
      <dgm:t>
        <a:bodyPr/>
        <a:lstStyle/>
        <a:p>
          <a:r>
            <a:rPr lang="en-US" sz="1400" b="1" dirty="0" smtClean="0">
              <a:solidFill>
                <a:schemeClr val="bg1"/>
              </a:solidFill>
            </a:rPr>
            <a:t>LOCATION</a:t>
          </a:r>
          <a:endParaRPr lang="en-US" sz="1400" b="1" dirty="0">
            <a:solidFill>
              <a:schemeClr val="bg1"/>
            </a:solidFill>
          </a:endParaRPr>
        </a:p>
      </dgm:t>
    </dgm:pt>
    <dgm:pt modelId="{86B69737-1EC8-49A6-845C-5CAEF42A33A6}" type="parTrans" cxnId="{E070B916-D229-4FB2-949C-729F056DAF79}">
      <dgm:prSet custT="1"/>
      <dgm:spPr/>
      <dgm:t>
        <a:bodyPr/>
        <a:lstStyle/>
        <a:p>
          <a:endParaRPr lang="en-US" sz="1400"/>
        </a:p>
      </dgm:t>
    </dgm:pt>
    <dgm:pt modelId="{FAA9158D-B5FD-4BB2-A005-FCA6FF57C083}" type="sibTrans" cxnId="{E070B916-D229-4FB2-949C-729F056DAF79}">
      <dgm:prSet/>
      <dgm:spPr/>
      <dgm:t>
        <a:bodyPr/>
        <a:lstStyle/>
        <a:p>
          <a:endParaRPr lang="en-US" sz="1400"/>
        </a:p>
      </dgm:t>
    </dgm:pt>
    <dgm:pt modelId="{C2251389-31FE-4B23-B214-9D7B88D2FC51}">
      <dgm:prSet phldrT="[Text]" custT="1"/>
      <dgm:spPr>
        <a:solidFill>
          <a:schemeClr val="accent6">
            <a:lumMod val="60000"/>
            <a:lumOff val="40000"/>
          </a:schemeClr>
        </a:solidFill>
      </dgm:spPr>
      <dgm:t>
        <a:bodyPr/>
        <a:lstStyle/>
        <a:p>
          <a:r>
            <a:rPr lang="en-US" sz="1400" b="1" dirty="0" smtClean="0">
              <a:solidFill>
                <a:schemeClr val="tx1"/>
              </a:solidFill>
            </a:rPr>
            <a:t>Florida</a:t>
          </a:r>
        </a:p>
        <a:p>
          <a:r>
            <a:rPr lang="en-US" sz="1400" b="1" dirty="0" smtClean="0">
              <a:solidFill>
                <a:schemeClr val="tx1"/>
              </a:solidFill>
            </a:rPr>
            <a:t>U.S. </a:t>
          </a:r>
          <a:endParaRPr lang="en-US" sz="1400" b="1" dirty="0">
            <a:solidFill>
              <a:schemeClr val="tx1"/>
            </a:solidFill>
          </a:endParaRPr>
        </a:p>
      </dgm:t>
    </dgm:pt>
    <dgm:pt modelId="{1FC7797E-38ED-4AF1-B56D-8E8CA5D51445}" type="parTrans" cxnId="{FC508D84-5EC7-4EBD-A10E-00E1289E488F}">
      <dgm:prSet custT="1"/>
      <dgm:spPr/>
      <dgm:t>
        <a:bodyPr/>
        <a:lstStyle/>
        <a:p>
          <a:endParaRPr lang="en-US" sz="1400"/>
        </a:p>
      </dgm:t>
    </dgm:pt>
    <dgm:pt modelId="{EA414AA1-8484-4D47-8C65-14C84BAC35D3}" type="sibTrans" cxnId="{FC508D84-5EC7-4EBD-A10E-00E1289E488F}">
      <dgm:prSet/>
      <dgm:spPr/>
      <dgm:t>
        <a:bodyPr/>
        <a:lstStyle/>
        <a:p>
          <a:endParaRPr lang="en-US" sz="1400"/>
        </a:p>
      </dgm:t>
    </dgm:pt>
    <dgm:pt modelId="{9D42D881-588D-4F3E-975E-CA03BB8559E4}">
      <dgm:prSet phldrT="[Text]" custT="1"/>
      <dgm:spPr>
        <a:solidFill>
          <a:schemeClr val="accent6">
            <a:lumMod val="60000"/>
            <a:lumOff val="40000"/>
          </a:schemeClr>
        </a:solidFill>
      </dgm:spPr>
      <dgm:t>
        <a:bodyPr/>
        <a:lstStyle/>
        <a:p>
          <a:r>
            <a:rPr lang="en-US" sz="1400" b="1" dirty="0" smtClean="0">
              <a:solidFill>
                <a:schemeClr val="tx1"/>
              </a:solidFill>
            </a:rPr>
            <a:t>Gulf Coast</a:t>
          </a:r>
          <a:endParaRPr lang="en-US" sz="1400" b="1" dirty="0">
            <a:solidFill>
              <a:schemeClr val="tx1"/>
            </a:solidFill>
          </a:endParaRPr>
        </a:p>
      </dgm:t>
    </dgm:pt>
    <dgm:pt modelId="{D2BB090B-4F6B-4F86-B583-BB79272C5072}" type="parTrans" cxnId="{7601F27E-1058-49B5-BB42-A2C04F6FC1A0}">
      <dgm:prSet custT="1"/>
      <dgm:spPr/>
      <dgm:t>
        <a:bodyPr/>
        <a:lstStyle/>
        <a:p>
          <a:endParaRPr lang="en-US" sz="1400"/>
        </a:p>
      </dgm:t>
    </dgm:pt>
    <dgm:pt modelId="{1D6A88C2-FD98-4185-A3E9-C45396355959}" type="sibTrans" cxnId="{7601F27E-1058-49B5-BB42-A2C04F6FC1A0}">
      <dgm:prSet/>
      <dgm:spPr/>
      <dgm:t>
        <a:bodyPr/>
        <a:lstStyle/>
        <a:p>
          <a:endParaRPr lang="en-US" sz="1400"/>
        </a:p>
      </dgm:t>
    </dgm:pt>
    <dgm:pt modelId="{F52B3AFD-B214-4374-9C3B-2CF17DA86459}">
      <dgm:prSet phldrT="[Text]" custT="1"/>
      <dgm:spPr>
        <a:solidFill>
          <a:schemeClr val="bg2">
            <a:lumMod val="50000"/>
          </a:schemeClr>
        </a:solidFill>
      </dgm:spPr>
      <dgm:t>
        <a:bodyPr/>
        <a:lstStyle/>
        <a:p>
          <a:r>
            <a:rPr lang="en-US" sz="1400" b="1" dirty="0" smtClean="0">
              <a:solidFill>
                <a:schemeClr val="bg1"/>
              </a:solidFill>
            </a:rPr>
            <a:t>TRANSPORTATION</a:t>
          </a:r>
          <a:endParaRPr lang="en-US" sz="1400" b="1" dirty="0">
            <a:solidFill>
              <a:schemeClr val="bg1"/>
            </a:solidFill>
          </a:endParaRPr>
        </a:p>
      </dgm:t>
    </dgm:pt>
    <dgm:pt modelId="{216D9866-6734-4A52-B9FE-89EC16CEEED0}" type="parTrans" cxnId="{7C3B9B96-2FE5-4804-B73F-69DDC0D941B0}">
      <dgm:prSet custT="1"/>
      <dgm:spPr/>
      <dgm:t>
        <a:bodyPr/>
        <a:lstStyle/>
        <a:p>
          <a:endParaRPr lang="en-US" sz="1400"/>
        </a:p>
      </dgm:t>
    </dgm:pt>
    <dgm:pt modelId="{9E1525ED-EBDA-4AC2-80C5-A89F2F1C7481}" type="sibTrans" cxnId="{7C3B9B96-2FE5-4804-B73F-69DDC0D941B0}">
      <dgm:prSet/>
      <dgm:spPr/>
      <dgm:t>
        <a:bodyPr/>
        <a:lstStyle/>
        <a:p>
          <a:endParaRPr lang="en-US" sz="1400"/>
        </a:p>
      </dgm:t>
    </dgm:pt>
    <dgm:pt modelId="{5A348C23-CA7F-4BC6-AB5C-23F7982A01DA}">
      <dgm:prSet phldrT="[Text]" custT="1"/>
      <dgm:spPr>
        <a:solidFill>
          <a:schemeClr val="accent3">
            <a:lumMod val="60000"/>
            <a:lumOff val="40000"/>
          </a:schemeClr>
        </a:solidFill>
      </dgm:spPr>
      <dgm:t>
        <a:bodyPr/>
        <a:lstStyle/>
        <a:p>
          <a:r>
            <a:rPr lang="en-US" sz="1400" b="1" dirty="0" smtClean="0">
              <a:solidFill>
                <a:schemeClr val="tx1"/>
              </a:solidFill>
            </a:rPr>
            <a:t>Condo </a:t>
          </a:r>
        </a:p>
        <a:p>
          <a:r>
            <a:rPr lang="en-US" sz="1400" b="1" dirty="0" smtClean="0">
              <a:solidFill>
                <a:schemeClr val="tx1"/>
              </a:solidFill>
            </a:rPr>
            <a:t>Sleeps 6</a:t>
          </a:r>
          <a:endParaRPr lang="en-US" sz="1400" b="1" dirty="0">
            <a:solidFill>
              <a:schemeClr val="tx1"/>
            </a:solidFill>
          </a:endParaRPr>
        </a:p>
      </dgm:t>
    </dgm:pt>
    <dgm:pt modelId="{4CB675A4-44C5-4BCB-A8E5-DB61C944C098}" type="parTrans" cxnId="{6EB032F0-698B-4DB0-931A-0CE1A10A6CBB}">
      <dgm:prSet custT="1"/>
      <dgm:spPr/>
      <dgm:t>
        <a:bodyPr/>
        <a:lstStyle/>
        <a:p>
          <a:endParaRPr lang="en-US" sz="1400"/>
        </a:p>
      </dgm:t>
    </dgm:pt>
    <dgm:pt modelId="{3CDCC7BE-4EBF-40AE-A96D-138C50C9C139}" type="sibTrans" cxnId="{6EB032F0-698B-4DB0-931A-0CE1A10A6CBB}">
      <dgm:prSet/>
      <dgm:spPr/>
      <dgm:t>
        <a:bodyPr/>
        <a:lstStyle/>
        <a:p>
          <a:endParaRPr lang="en-US" sz="1400"/>
        </a:p>
      </dgm:t>
    </dgm:pt>
    <dgm:pt modelId="{BDC16123-C16B-435D-B9E1-5A1AAE49F8CE}">
      <dgm:prSet phldrT="[Text]" custT="1"/>
      <dgm:spPr>
        <a:solidFill>
          <a:schemeClr val="accent3">
            <a:lumMod val="60000"/>
            <a:lumOff val="40000"/>
          </a:schemeClr>
        </a:solidFill>
      </dgm:spPr>
      <dgm:t>
        <a:bodyPr/>
        <a:lstStyle/>
        <a:p>
          <a:r>
            <a:rPr lang="en-US" sz="1400" b="1" dirty="0" smtClean="0">
              <a:solidFill>
                <a:schemeClr val="tx1"/>
              </a:solidFill>
            </a:rPr>
            <a:t>Within 1 block </a:t>
          </a:r>
        </a:p>
        <a:p>
          <a:r>
            <a:rPr lang="en-US" sz="1400" b="1" dirty="0" smtClean="0">
              <a:solidFill>
                <a:schemeClr val="tx1"/>
              </a:solidFill>
            </a:rPr>
            <a:t>of beach</a:t>
          </a:r>
          <a:endParaRPr lang="en-US" sz="1400" b="1" dirty="0">
            <a:solidFill>
              <a:schemeClr val="tx1"/>
            </a:solidFill>
          </a:endParaRPr>
        </a:p>
      </dgm:t>
    </dgm:pt>
    <dgm:pt modelId="{3653416D-34F5-4722-8AD9-7EC13FDE4C15}" type="parTrans" cxnId="{5301D927-B816-40CF-AADB-CDFC389B003B}">
      <dgm:prSet custT="1"/>
      <dgm:spPr/>
      <dgm:t>
        <a:bodyPr/>
        <a:lstStyle/>
        <a:p>
          <a:endParaRPr lang="en-US" sz="1400"/>
        </a:p>
      </dgm:t>
    </dgm:pt>
    <dgm:pt modelId="{953DF432-2709-405E-B4BF-18B6BC3A0A78}" type="sibTrans" cxnId="{5301D927-B816-40CF-AADB-CDFC389B003B}">
      <dgm:prSet/>
      <dgm:spPr/>
      <dgm:t>
        <a:bodyPr/>
        <a:lstStyle/>
        <a:p>
          <a:endParaRPr lang="en-US" sz="1400"/>
        </a:p>
      </dgm:t>
    </dgm:pt>
    <dgm:pt modelId="{E5C43645-A046-4DC3-AD93-60039A9125D0}">
      <dgm:prSet phldrT="[Text]" custT="1"/>
      <dgm:spPr>
        <a:solidFill>
          <a:schemeClr val="accent3">
            <a:lumMod val="60000"/>
            <a:lumOff val="40000"/>
          </a:schemeClr>
        </a:solidFill>
      </dgm:spPr>
      <dgm:t>
        <a:bodyPr/>
        <a:lstStyle/>
        <a:p>
          <a:r>
            <a:rPr lang="en-US" sz="1400" b="1" dirty="0" smtClean="0">
              <a:solidFill>
                <a:schemeClr val="tx1"/>
              </a:solidFill>
            </a:rPr>
            <a:t>Swimming Pool on Site</a:t>
          </a:r>
          <a:endParaRPr lang="en-US" sz="1400" b="1" dirty="0">
            <a:solidFill>
              <a:schemeClr val="tx1"/>
            </a:solidFill>
          </a:endParaRPr>
        </a:p>
      </dgm:t>
    </dgm:pt>
    <dgm:pt modelId="{E7985141-3A8C-4D9F-A7E4-49916BBDC686}" type="parTrans" cxnId="{65D35D02-282A-4F53-B57B-F9EF6A417BCD}">
      <dgm:prSet custT="1"/>
      <dgm:spPr/>
      <dgm:t>
        <a:bodyPr/>
        <a:lstStyle/>
        <a:p>
          <a:endParaRPr lang="en-US" sz="1400"/>
        </a:p>
      </dgm:t>
    </dgm:pt>
    <dgm:pt modelId="{36A36820-6DD2-46E5-8802-947DE24371BF}" type="sibTrans" cxnId="{65D35D02-282A-4F53-B57B-F9EF6A417BCD}">
      <dgm:prSet/>
      <dgm:spPr/>
      <dgm:t>
        <a:bodyPr/>
        <a:lstStyle/>
        <a:p>
          <a:endParaRPr lang="en-US" sz="1400"/>
        </a:p>
      </dgm:t>
    </dgm:pt>
    <dgm:pt modelId="{0D9AA047-52C6-44B8-AA38-56AD9979A4F4}">
      <dgm:prSet phldrT="[Text]" custT="1"/>
      <dgm:spPr>
        <a:solidFill>
          <a:schemeClr val="accent3">
            <a:lumMod val="75000"/>
          </a:schemeClr>
        </a:solidFill>
      </dgm:spPr>
      <dgm:t>
        <a:bodyPr/>
        <a:lstStyle/>
        <a:p>
          <a:r>
            <a:rPr lang="en-US" sz="1400" b="1" dirty="0" smtClean="0">
              <a:solidFill>
                <a:schemeClr val="bg1"/>
              </a:solidFill>
            </a:rPr>
            <a:t>ACCOMMODATIONS</a:t>
          </a:r>
          <a:endParaRPr lang="en-US" sz="1400" b="1" dirty="0">
            <a:solidFill>
              <a:schemeClr val="bg1"/>
            </a:solidFill>
          </a:endParaRPr>
        </a:p>
      </dgm:t>
    </dgm:pt>
    <dgm:pt modelId="{8D0E58AE-7FE6-4588-B34E-796C94BB6427}" type="parTrans" cxnId="{3D24EDA5-A88C-4AF7-8235-1ABF247BFC29}">
      <dgm:prSet custT="1"/>
      <dgm:spPr/>
      <dgm:t>
        <a:bodyPr/>
        <a:lstStyle/>
        <a:p>
          <a:endParaRPr lang="en-US" sz="1400"/>
        </a:p>
      </dgm:t>
    </dgm:pt>
    <dgm:pt modelId="{2BCF4380-AD23-43C2-A6A7-2F2626D1BADE}" type="sibTrans" cxnId="{3D24EDA5-A88C-4AF7-8235-1ABF247BFC29}">
      <dgm:prSet/>
      <dgm:spPr/>
      <dgm:t>
        <a:bodyPr/>
        <a:lstStyle/>
        <a:p>
          <a:endParaRPr lang="en-US" sz="1400"/>
        </a:p>
      </dgm:t>
    </dgm:pt>
    <dgm:pt modelId="{5F91E4DB-EDD9-4A36-97CA-50C6B3FAAE68}">
      <dgm:prSet phldrT="[Text]" custT="1"/>
      <dgm:spPr>
        <a:solidFill>
          <a:schemeClr val="bg2">
            <a:lumMod val="75000"/>
          </a:schemeClr>
        </a:solidFill>
      </dgm:spPr>
      <dgm:t>
        <a:bodyPr/>
        <a:lstStyle/>
        <a:p>
          <a:r>
            <a:rPr lang="en-US" sz="1400" b="1" dirty="0" smtClean="0">
              <a:solidFill>
                <a:schemeClr val="tx1"/>
              </a:solidFill>
            </a:rPr>
            <a:t>Driving </a:t>
          </a:r>
        </a:p>
        <a:p>
          <a:r>
            <a:rPr lang="en-US" sz="1400" b="1" dirty="0" smtClean="0">
              <a:solidFill>
                <a:schemeClr val="tx1"/>
              </a:solidFill>
            </a:rPr>
            <a:t>Family Car</a:t>
          </a:r>
          <a:endParaRPr lang="en-US" sz="1400" b="1" dirty="0">
            <a:solidFill>
              <a:schemeClr val="tx1"/>
            </a:solidFill>
          </a:endParaRPr>
        </a:p>
      </dgm:t>
    </dgm:pt>
    <dgm:pt modelId="{A717A4A1-E362-4848-8BBE-D72E6D6E1803}" type="parTrans" cxnId="{5BAC076C-6703-42E0-A9DB-EE7D896EBC94}">
      <dgm:prSet custT="1"/>
      <dgm:spPr/>
      <dgm:t>
        <a:bodyPr/>
        <a:lstStyle/>
        <a:p>
          <a:endParaRPr lang="en-US" sz="1400"/>
        </a:p>
      </dgm:t>
    </dgm:pt>
    <dgm:pt modelId="{9D28D982-CBA7-43AB-837D-2BE1AE5B93E7}" type="sibTrans" cxnId="{5BAC076C-6703-42E0-A9DB-EE7D896EBC94}">
      <dgm:prSet/>
      <dgm:spPr/>
      <dgm:t>
        <a:bodyPr/>
        <a:lstStyle/>
        <a:p>
          <a:endParaRPr lang="en-US" sz="1400"/>
        </a:p>
      </dgm:t>
    </dgm:pt>
    <dgm:pt modelId="{7F39E93F-3B08-4CB0-BE3B-3817098FD88D}">
      <dgm:prSet phldrT="[Text]" custT="1"/>
      <dgm:spPr>
        <a:solidFill>
          <a:schemeClr val="accent5">
            <a:lumMod val="75000"/>
            <a:alpha val="89000"/>
          </a:schemeClr>
        </a:solidFill>
      </dgm:spPr>
      <dgm:t>
        <a:bodyPr/>
        <a:lstStyle/>
        <a:p>
          <a:r>
            <a:rPr lang="en-US" sz="1400" b="1" dirty="0" smtClean="0">
              <a:solidFill>
                <a:schemeClr val="bg1"/>
              </a:solidFill>
            </a:rPr>
            <a:t>DATE</a:t>
          </a:r>
          <a:endParaRPr lang="en-US" sz="1400" b="1" dirty="0">
            <a:solidFill>
              <a:schemeClr val="bg1"/>
            </a:solidFill>
          </a:endParaRPr>
        </a:p>
      </dgm:t>
    </dgm:pt>
    <dgm:pt modelId="{514C9F41-6A23-4EE2-82FD-8D1E40428DA0}" type="parTrans" cxnId="{06A06228-17BC-4D5C-9177-1D27342792EE}">
      <dgm:prSet custT="1"/>
      <dgm:spPr/>
      <dgm:t>
        <a:bodyPr/>
        <a:lstStyle/>
        <a:p>
          <a:endParaRPr lang="en-US" sz="1400"/>
        </a:p>
      </dgm:t>
    </dgm:pt>
    <dgm:pt modelId="{27A78930-7F31-45D7-BE73-F62C85BBAB37}" type="sibTrans" cxnId="{06A06228-17BC-4D5C-9177-1D27342792EE}">
      <dgm:prSet/>
      <dgm:spPr/>
      <dgm:t>
        <a:bodyPr/>
        <a:lstStyle/>
        <a:p>
          <a:endParaRPr lang="en-US" sz="1400"/>
        </a:p>
      </dgm:t>
    </dgm:pt>
    <dgm:pt modelId="{C1938A29-F3C0-4DE8-B130-E44A4A236565}">
      <dgm:prSet phldrT="[Text]" custT="1"/>
      <dgm:spPr>
        <a:solidFill>
          <a:schemeClr val="accent5">
            <a:lumMod val="60000"/>
            <a:lumOff val="40000"/>
          </a:schemeClr>
        </a:solidFill>
      </dgm:spPr>
      <dgm:t>
        <a:bodyPr/>
        <a:lstStyle/>
        <a:p>
          <a:r>
            <a:rPr lang="en-US" sz="1400" b="1" dirty="0" smtClean="0">
              <a:solidFill>
                <a:schemeClr val="tx1"/>
              </a:solidFill>
            </a:rPr>
            <a:t>Month of July</a:t>
          </a:r>
          <a:endParaRPr lang="en-US" sz="1400" b="1" dirty="0">
            <a:solidFill>
              <a:schemeClr val="tx1"/>
            </a:solidFill>
          </a:endParaRPr>
        </a:p>
      </dgm:t>
    </dgm:pt>
    <dgm:pt modelId="{8605830F-DD12-47AF-A5A0-F302E48045AF}" type="parTrans" cxnId="{AADFC303-5F24-43CF-9CEC-FB95288EDF36}">
      <dgm:prSet/>
      <dgm:spPr/>
      <dgm:t>
        <a:bodyPr/>
        <a:lstStyle/>
        <a:p>
          <a:endParaRPr lang="en-US"/>
        </a:p>
      </dgm:t>
    </dgm:pt>
    <dgm:pt modelId="{1EA645D0-F1A3-4DAE-9A83-A11CD33E31C3}" type="sibTrans" cxnId="{AADFC303-5F24-43CF-9CEC-FB95288EDF36}">
      <dgm:prSet/>
      <dgm:spPr/>
      <dgm:t>
        <a:bodyPr/>
        <a:lstStyle/>
        <a:p>
          <a:endParaRPr lang="en-US"/>
        </a:p>
      </dgm:t>
    </dgm:pt>
    <dgm:pt modelId="{2331C3EE-77FA-497B-8377-7B80A627E734}" type="pres">
      <dgm:prSet presAssocID="{76E86EA0-BC18-4B86-AC35-7B78F13921A5}" presName="diagram" presStyleCnt="0">
        <dgm:presLayoutVars>
          <dgm:chPref val="1"/>
          <dgm:dir/>
          <dgm:animOne val="branch"/>
          <dgm:animLvl val="lvl"/>
          <dgm:resizeHandles val="exact"/>
        </dgm:presLayoutVars>
      </dgm:prSet>
      <dgm:spPr/>
      <dgm:t>
        <a:bodyPr/>
        <a:lstStyle/>
        <a:p>
          <a:endParaRPr lang="en-US"/>
        </a:p>
      </dgm:t>
    </dgm:pt>
    <dgm:pt modelId="{AF20F6F0-6A9A-453A-B866-2E332697728D}" type="pres">
      <dgm:prSet presAssocID="{F98D6976-3106-43BF-93B4-25086BEB3EB0}" presName="root1" presStyleCnt="0"/>
      <dgm:spPr/>
    </dgm:pt>
    <dgm:pt modelId="{460C4E4F-2D9E-4766-907C-29449B9F2AEC}" type="pres">
      <dgm:prSet presAssocID="{F98D6976-3106-43BF-93B4-25086BEB3EB0}" presName="LevelOneTextNode" presStyleLbl="node0" presStyleIdx="0" presStyleCnt="1" custScaleX="137950" custScaleY="282803">
        <dgm:presLayoutVars>
          <dgm:chPref val="3"/>
        </dgm:presLayoutVars>
      </dgm:prSet>
      <dgm:spPr/>
      <dgm:t>
        <a:bodyPr/>
        <a:lstStyle/>
        <a:p>
          <a:endParaRPr lang="en-US"/>
        </a:p>
      </dgm:t>
    </dgm:pt>
    <dgm:pt modelId="{9C9E193E-5416-408E-A737-30AFD2C2F953}" type="pres">
      <dgm:prSet presAssocID="{F98D6976-3106-43BF-93B4-25086BEB3EB0}" presName="level2hierChild" presStyleCnt="0"/>
      <dgm:spPr/>
    </dgm:pt>
    <dgm:pt modelId="{AB370C95-BE32-47EA-B515-EDCEA050BE83}" type="pres">
      <dgm:prSet presAssocID="{514C9F41-6A23-4EE2-82FD-8D1E40428DA0}" presName="conn2-1" presStyleLbl="parChTrans1D2" presStyleIdx="0" presStyleCnt="4"/>
      <dgm:spPr/>
      <dgm:t>
        <a:bodyPr/>
        <a:lstStyle/>
        <a:p>
          <a:endParaRPr lang="en-US"/>
        </a:p>
      </dgm:t>
    </dgm:pt>
    <dgm:pt modelId="{5694382C-FFD7-4EE1-86DF-503F7036E329}" type="pres">
      <dgm:prSet presAssocID="{514C9F41-6A23-4EE2-82FD-8D1E40428DA0}" presName="connTx" presStyleLbl="parChTrans1D2" presStyleIdx="0" presStyleCnt="4"/>
      <dgm:spPr/>
      <dgm:t>
        <a:bodyPr/>
        <a:lstStyle/>
        <a:p>
          <a:endParaRPr lang="en-US"/>
        </a:p>
      </dgm:t>
    </dgm:pt>
    <dgm:pt modelId="{692F9E2A-2258-46E7-B7F7-5C8DD1FA0A08}" type="pres">
      <dgm:prSet presAssocID="{7F39E93F-3B08-4CB0-BE3B-3817098FD88D}" presName="root2" presStyleCnt="0"/>
      <dgm:spPr/>
    </dgm:pt>
    <dgm:pt modelId="{F870223B-315C-454F-B7C8-52FAB2E69B67}" type="pres">
      <dgm:prSet presAssocID="{7F39E93F-3B08-4CB0-BE3B-3817098FD88D}" presName="LevelTwoTextNode" presStyleLbl="node2" presStyleIdx="0" presStyleCnt="4" custScaleX="137653" custLinFactNeighborX="-148" custLinFactNeighborY="-2198">
        <dgm:presLayoutVars>
          <dgm:chPref val="3"/>
        </dgm:presLayoutVars>
      </dgm:prSet>
      <dgm:spPr/>
      <dgm:t>
        <a:bodyPr/>
        <a:lstStyle/>
        <a:p>
          <a:endParaRPr lang="en-US"/>
        </a:p>
      </dgm:t>
    </dgm:pt>
    <dgm:pt modelId="{998AF9D9-4430-4E99-89A4-1B6A8C6B73DB}" type="pres">
      <dgm:prSet presAssocID="{7F39E93F-3B08-4CB0-BE3B-3817098FD88D}" presName="level3hierChild" presStyleCnt="0"/>
      <dgm:spPr/>
    </dgm:pt>
    <dgm:pt modelId="{04DB6F48-C844-4ED2-8AEA-4E2A04EB3463}" type="pres">
      <dgm:prSet presAssocID="{8605830F-DD12-47AF-A5A0-F302E48045AF}" presName="conn2-1" presStyleLbl="parChTrans1D3" presStyleIdx="0" presStyleCnt="7"/>
      <dgm:spPr/>
      <dgm:t>
        <a:bodyPr/>
        <a:lstStyle/>
        <a:p>
          <a:endParaRPr lang="en-US"/>
        </a:p>
      </dgm:t>
    </dgm:pt>
    <dgm:pt modelId="{8525277B-778D-4750-8E32-E3E8B7268AAC}" type="pres">
      <dgm:prSet presAssocID="{8605830F-DD12-47AF-A5A0-F302E48045AF}" presName="connTx" presStyleLbl="parChTrans1D3" presStyleIdx="0" presStyleCnt="7"/>
      <dgm:spPr/>
      <dgm:t>
        <a:bodyPr/>
        <a:lstStyle/>
        <a:p>
          <a:endParaRPr lang="en-US"/>
        </a:p>
      </dgm:t>
    </dgm:pt>
    <dgm:pt modelId="{5407D3DC-AC0A-445B-B425-DD0E4A29D90E}" type="pres">
      <dgm:prSet presAssocID="{C1938A29-F3C0-4DE8-B130-E44A4A236565}" presName="root2" presStyleCnt="0"/>
      <dgm:spPr/>
    </dgm:pt>
    <dgm:pt modelId="{BBD1818A-D966-492B-9FAD-8D664919DD0A}" type="pres">
      <dgm:prSet presAssocID="{C1938A29-F3C0-4DE8-B130-E44A4A236565}" presName="LevelTwoTextNode" presStyleLbl="node3" presStyleIdx="0" presStyleCnt="7">
        <dgm:presLayoutVars>
          <dgm:chPref val="3"/>
        </dgm:presLayoutVars>
      </dgm:prSet>
      <dgm:spPr/>
      <dgm:t>
        <a:bodyPr/>
        <a:lstStyle/>
        <a:p>
          <a:endParaRPr lang="en-US"/>
        </a:p>
      </dgm:t>
    </dgm:pt>
    <dgm:pt modelId="{516A96AA-1CB6-4DFB-9286-FA809B2ED043}" type="pres">
      <dgm:prSet presAssocID="{C1938A29-F3C0-4DE8-B130-E44A4A236565}" presName="level3hierChild" presStyleCnt="0"/>
      <dgm:spPr/>
    </dgm:pt>
    <dgm:pt modelId="{5B2B9461-5876-414D-9D5E-28F719F6F453}" type="pres">
      <dgm:prSet presAssocID="{86B69737-1EC8-49A6-845C-5CAEF42A33A6}" presName="conn2-1" presStyleLbl="parChTrans1D2" presStyleIdx="1" presStyleCnt="4"/>
      <dgm:spPr/>
      <dgm:t>
        <a:bodyPr/>
        <a:lstStyle/>
        <a:p>
          <a:endParaRPr lang="en-US"/>
        </a:p>
      </dgm:t>
    </dgm:pt>
    <dgm:pt modelId="{9AD88983-CAF9-4368-90FC-1FF95908DB2F}" type="pres">
      <dgm:prSet presAssocID="{86B69737-1EC8-49A6-845C-5CAEF42A33A6}" presName="connTx" presStyleLbl="parChTrans1D2" presStyleIdx="1" presStyleCnt="4"/>
      <dgm:spPr/>
      <dgm:t>
        <a:bodyPr/>
        <a:lstStyle/>
        <a:p>
          <a:endParaRPr lang="en-US"/>
        </a:p>
      </dgm:t>
    </dgm:pt>
    <dgm:pt modelId="{2132C608-F784-403B-9C83-5C32D665BF69}" type="pres">
      <dgm:prSet presAssocID="{58E4E37B-7F87-4C89-B534-CB23BD6982E9}" presName="root2" presStyleCnt="0"/>
      <dgm:spPr/>
    </dgm:pt>
    <dgm:pt modelId="{0226503A-86BE-4664-A104-5BDB9733F059}" type="pres">
      <dgm:prSet presAssocID="{58E4E37B-7F87-4C89-B534-CB23BD6982E9}" presName="LevelTwoTextNode" presStyleLbl="node2" presStyleIdx="1" presStyleCnt="4" custScaleX="137653" custLinFactNeighborX="-148" custLinFactNeighborY="-2198">
        <dgm:presLayoutVars>
          <dgm:chPref val="3"/>
        </dgm:presLayoutVars>
      </dgm:prSet>
      <dgm:spPr/>
      <dgm:t>
        <a:bodyPr/>
        <a:lstStyle/>
        <a:p>
          <a:endParaRPr lang="en-US"/>
        </a:p>
      </dgm:t>
    </dgm:pt>
    <dgm:pt modelId="{A83E6E83-687A-4FD4-99B8-F48D856C9217}" type="pres">
      <dgm:prSet presAssocID="{58E4E37B-7F87-4C89-B534-CB23BD6982E9}" presName="level3hierChild" presStyleCnt="0"/>
      <dgm:spPr/>
    </dgm:pt>
    <dgm:pt modelId="{7D44BC6E-17DB-4809-A779-973394981D3B}" type="pres">
      <dgm:prSet presAssocID="{1FC7797E-38ED-4AF1-B56D-8E8CA5D51445}" presName="conn2-1" presStyleLbl="parChTrans1D3" presStyleIdx="1" presStyleCnt="7"/>
      <dgm:spPr/>
      <dgm:t>
        <a:bodyPr/>
        <a:lstStyle/>
        <a:p>
          <a:endParaRPr lang="en-US"/>
        </a:p>
      </dgm:t>
    </dgm:pt>
    <dgm:pt modelId="{AC83317F-C811-4CD8-8AF2-8ACA23136851}" type="pres">
      <dgm:prSet presAssocID="{1FC7797E-38ED-4AF1-B56D-8E8CA5D51445}" presName="connTx" presStyleLbl="parChTrans1D3" presStyleIdx="1" presStyleCnt="7"/>
      <dgm:spPr/>
      <dgm:t>
        <a:bodyPr/>
        <a:lstStyle/>
        <a:p>
          <a:endParaRPr lang="en-US"/>
        </a:p>
      </dgm:t>
    </dgm:pt>
    <dgm:pt modelId="{A04F5A74-36A8-439E-BFBC-394AD077F8AF}" type="pres">
      <dgm:prSet presAssocID="{C2251389-31FE-4B23-B214-9D7B88D2FC51}" presName="root2" presStyleCnt="0"/>
      <dgm:spPr/>
    </dgm:pt>
    <dgm:pt modelId="{23BC699E-EB5D-4D20-AABA-F420B6A1FE3B}" type="pres">
      <dgm:prSet presAssocID="{C2251389-31FE-4B23-B214-9D7B88D2FC51}" presName="LevelTwoTextNode" presStyleLbl="node3" presStyleIdx="1" presStyleCnt="7">
        <dgm:presLayoutVars>
          <dgm:chPref val="3"/>
        </dgm:presLayoutVars>
      </dgm:prSet>
      <dgm:spPr/>
      <dgm:t>
        <a:bodyPr/>
        <a:lstStyle/>
        <a:p>
          <a:endParaRPr lang="en-US"/>
        </a:p>
      </dgm:t>
    </dgm:pt>
    <dgm:pt modelId="{846C7C38-427D-4E18-99D6-FAB55CEC273D}" type="pres">
      <dgm:prSet presAssocID="{C2251389-31FE-4B23-B214-9D7B88D2FC51}" presName="level3hierChild" presStyleCnt="0"/>
      <dgm:spPr/>
    </dgm:pt>
    <dgm:pt modelId="{B75FDAE6-542D-4B85-A3EE-6BC90502D225}" type="pres">
      <dgm:prSet presAssocID="{D2BB090B-4F6B-4F86-B583-BB79272C5072}" presName="conn2-1" presStyleLbl="parChTrans1D3" presStyleIdx="2" presStyleCnt="7"/>
      <dgm:spPr/>
      <dgm:t>
        <a:bodyPr/>
        <a:lstStyle/>
        <a:p>
          <a:endParaRPr lang="en-US"/>
        </a:p>
      </dgm:t>
    </dgm:pt>
    <dgm:pt modelId="{F468DDBF-23F1-4EA4-9DEF-B7C5281012DC}" type="pres">
      <dgm:prSet presAssocID="{D2BB090B-4F6B-4F86-B583-BB79272C5072}" presName="connTx" presStyleLbl="parChTrans1D3" presStyleIdx="2" presStyleCnt="7"/>
      <dgm:spPr/>
      <dgm:t>
        <a:bodyPr/>
        <a:lstStyle/>
        <a:p>
          <a:endParaRPr lang="en-US"/>
        </a:p>
      </dgm:t>
    </dgm:pt>
    <dgm:pt modelId="{039263AC-1CF6-4C23-B8C7-904659445C15}" type="pres">
      <dgm:prSet presAssocID="{9D42D881-588D-4F3E-975E-CA03BB8559E4}" presName="root2" presStyleCnt="0"/>
      <dgm:spPr/>
    </dgm:pt>
    <dgm:pt modelId="{2EC6D0AF-78A7-49E5-A4AE-32D5BBBE64B7}" type="pres">
      <dgm:prSet presAssocID="{9D42D881-588D-4F3E-975E-CA03BB8559E4}" presName="LevelTwoTextNode" presStyleLbl="node3" presStyleIdx="2" presStyleCnt="7">
        <dgm:presLayoutVars>
          <dgm:chPref val="3"/>
        </dgm:presLayoutVars>
      </dgm:prSet>
      <dgm:spPr/>
      <dgm:t>
        <a:bodyPr/>
        <a:lstStyle/>
        <a:p>
          <a:endParaRPr lang="en-US"/>
        </a:p>
      </dgm:t>
    </dgm:pt>
    <dgm:pt modelId="{2991637C-CFF4-413B-A27D-7BE696F1302B}" type="pres">
      <dgm:prSet presAssocID="{9D42D881-588D-4F3E-975E-CA03BB8559E4}" presName="level3hierChild" presStyleCnt="0"/>
      <dgm:spPr/>
    </dgm:pt>
    <dgm:pt modelId="{21E22CD4-6A1E-4EE8-8110-7FDC726CA631}" type="pres">
      <dgm:prSet presAssocID="{216D9866-6734-4A52-B9FE-89EC16CEEED0}" presName="conn2-1" presStyleLbl="parChTrans1D2" presStyleIdx="2" presStyleCnt="4"/>
      <dgm:spPr/>
      <dgm:t>
        <a:bodyPr/>
        <a:lstStyle/>
        <a:p>
          <a:endParaRPr lang="en-US"/>
        </a:p>
      </dgm:t>
    </dgm:pt>
    <dgm:pt modelId="{65861951-0F17-4A39-B320-BF6CC03C7C84}" type="pres">
      <dgm:prSet presAssocID="{216D9866-6734-4A52-B9FE-89EC16CEEED0}" presName="connTx" presStyleLbl="parChTrans1D2" presStyleIdx="2" presStyleCnt="4"/>
      <dgm:spPr/>
      <dgm:t>
        <a:bodyPr/>
        <a:lstStyle/>
        <a:p>
          <a:endParaRPr lang="en-US"/>
        </a:p>
      </dgm:t>
    </dgm:pt>
    <dgm:pt modelId="{648BA02C-0907-4D21-90C6-1C0EC310512A}" type="pres">
      <dgm:prSet presAssocID="{F52B3AFD-B214-4374-9C3B-2CF17DA86459}" presName="root2" presStyleCnt="0"/>
      <dgm:spPr/>
    </dgm:pt>
    <dgm:pt modelId="{F13B052F-B5C5-4A74-B1FA-687E7FE177A1}" type="pres">
      <dgm:prSet presAssocID="{F52B3AFD-B214-4374-9C3B-2CF17DA86459}" presName="LevelTwoTextNode" presStyleLbl="node2" presStyleIdx="2" presStyleCnt="4" custScaleX="137654" custLinFactNeighborX="-148" custLinFactNeighborY="-2198">
        <dgm:presLayoutVars>
          <dgm:chPref val="3"/>
        </dgm:presLayoutVars>
      </dgm:prSet>
      <dgm:spPr/>
      <dgm:t>
        <a:bodyPr/>
        <a:lstStyle/>
        <a:p>
          <a:endParaRPr lang="en-US"/>
        </a:p>
      </dgm:t>
    </dgm:pt>
    <dgm:pt modelId="{B612599A-3102-4E98-902B-50F71650C77B}" type="pres">
      <dgm:prSet presAssocID="{F52B3AFD-B214-4374-9C3B-2CF17DA86459}" presName="level3hierChild" presStyleCnt="0"/>
      <dgm:spPr/>
    </dgm:pt>
    <dgm:pt modelId="{BEEB5E3D-0D18-4D6D-B905-B2D6CD4AF4F5}" type="pres">
      <dgm:prSet presAssocID="{A717A4A1-E362-4848-8BBE-D72E6D6E1803}" presName="conn2-1" presStyleLbl="parChTrans1D3" presStyleIdx="3" presStyleCnt="7"/>
      <dgm:spPr/>
      <dgm:t>
        <a:bodyPr/>
        <a:lstStyle/>
        <a:p>
          <a:endParaRPr lang="en-US"/>
        </a:p>
      </dgm:t>
    </dgm:pt>
    <dgm:pt modelId="{160A886B-DA32-41AC-8FEB-6C61925F8AED}" type="pres">
      <dgm:prSet presAssocID="{A717A4A1-E362-4848-8BBE-D72E6D6E1803}" presName="connTx" presStyleLbl="parChTrans1D3" presStyleIdx="3" presStyleCnt="7"/>
      <dgm:spPr/>
      <dgm:t>
        <a:bodyPr/>
        <a:lstStyle/>
        <a:p>
          <a:endParaRPr lang="en-US"/>
        </a:p>
      </dgm:t>
    </dgm:pt>
    <dgm:pt modelId="{B279EA7E-8D49-4A33-A0B1-E8F70DEA532D}" type="pres">
      <dgm:prSet presAssocID="{5F91E4DB-EDD9-4A36-97CA-50C6B3FAAE68}" presName="root2" presStyleCnt="0"/>
      <dgm:spPr/>
    </dgm:pt>
    <dgm:pt modelId="{86572DD9-D8E7-4C66-904E-5D5ADE2C0FDE}" type="pres">
      <dgm:prSet presAssocID="{5F91E4DB-EDD9-4A36-97CA-50C6B3FAAE68}" presName="LevelTwoTextNode" presStyleLbl="node3" presStyleIdx="3" presStyleCnt="7">
        <dgm:presLayoutVars>
          <dgm:chPref val="3"/>
        </dgm:presLayoutVars>
      </dgm:prSet>
      <dgm:spPr/>
      <dgm:t>
        <a:bodyPr/>
        <a:lstStyle/>
        <a:p>
          <a:endParaRPr lang="en-US"/>
        </a:p>
      </dgm:t>
    </dgm:pt>
    <dgm:pt modelId="{FCBA789F-D0D9-4882-90D3-B8F2321B93CB}" type="pres">
      <dgm:prSet presAssocID="{5F91E4DB-EDD9-4A36-97CA-50C6B3FAAE68}" presName="level3hierChild" presStyleCnt="0"/>
      <dgm:spPr/>
    </dgm:pt>
    <dgm:pt modelId="{46A97A04-FD68-4A33-9C39-11EC43AA2962}" type="pres">
      <dgm:prSet presAssocID="{8D0E58AE-7FE6-4588-B34E-796C94BB6427}" presName="conn2-1" presStyleLbl="parChTrans1D2" presStyleIdx="3" presStyleCnt="4"/>
      <dgm:spPr/>
      <dgm:t>
        <a:bodyPr/>
        <a:lstStyle/>
        <a:p>
          <a:endParaRPr lang="en-US"/>
        </a:p>
      </dgm:t>
    </dgm:pt>
    <dgm:pt modelId="{2C187118-E81E-44BD-8F5B-4864B0E9CFE8}" type="pres">
      <dgm:prSet presAssocID="{8D0E58AE-7FE6-4588-B34E-796C94BB6427}" presName="connTx" presStyleLbl="parChTrans1D2" presStyleIdx="3" presStyleCnt="4"/>
      <dgm:spPr/>
      <dgm:t>
        <a:bodyPr/>
        <a:lstStyle/>
        <a:p>
          <a:endParaRPr lang="en-US"/>
        </a:p>
      </dgm:t>
    </dgm:pt>
    <dgm:pt modelId="{182DE320-9AA6-46C6-87A4-5F09B181A6C6}" type="pres">
      <dgm:prSet presAssocID="{0D9AA047-52C6-44B8-AA38-56AD9979A4F4}" presName="root2" presStyleCnt="0"/>
      <dgm:spPr/>
    </dgm:pt>
    <dgm:pt modelId="{D20F64FE-F02F-4FD8-9241-AF8289910997}" type="pres">
      <dgm:prSet presAssocID="{0D9AA047-52C6-44B8-AA38-56AD9979A4F4}" presName="LevelTwoTextNode" presStyleLbl="node2" presStyleIdx="3" presStyleCnt="4" custScaleX="140894" custLinFactNeighborX="-148" custLinFactNeighborY="-2198">
        <dgm:presLayoutVars>
          <dgm:chPref val="3"/>
        </dgm:presLayoutVars>
      </dgm:prSet>
      <dgm:spPr/>
      <dgm:t>
        <a:bodyPr/>
        <a:lstStyle/>
        <a:p>
          <a:endParaRPr lang="en-US"/>
        </a:p>
      </dgm:t>
    </dgm:pt>
    <dgm:pt modelId="{7BB877BF-28EE-4787-86CA-FCF10558E42A}" type="pres">
      <dgm:prSet presAssocID="{0D9AA047-52C6-44B8-AA38-56AD9979A4F4}" presName="level3hierChild" presStyleCnt="0"/>
      <dgm:spPr/>
    </dgm:pt>
    <dgm:pt modelId="{AE11666E-074F-46D0-A253-C4540982A988}" type="pres">
      <dgm:prSet presAssocID="{4CB675A4-44C5-4BCB-A8E5-DB61C944C098}" presName="conn2-1" presStyleLbl="parChTrans1D3" presStyleIdx="4" presStyleCnt="7"/>
      <dgm:spPr/>
      <dgm:t>
        <a:bodyPr/>
        <a:lstStyle/>
        <a:p>
          <a:endParaRPr lang="en-US"/>
        </a:p>
      </dgm:t>
    </dgm:pt>
    <dgm:pt modelId="{E02D3A64-ED99-467D-9AD3-FF08417A30F0}" type="pres">
      <dgm:prSet presAssocID="{4CB675A4-44C5-4BCB-A8E5-DB61C944C098}" presName="connTx" presStyleLbl="parChTrans1D3" presStyleIdx="4" presStyleCnt="7"/>
      <dgm:spPr/>
      <dgm:t>
        <a:bodyPr/>
        <a:lstStyle/>
        <a:p>
          <a:endParaRPr lang="en-US"/>
        </a:p>
      </dgm:t>
    </dgm:pt>
    <dgm:pt modelId="{CED032E4-B7A5-43A7-9BAB-700A1A0C57EF}" type="pres">
      <dgm:prSet presAssocID="{5A348C23-CA7F-4BC6-AB5C-23F7982A01DA}" presName="root2" presStyleCnt="0"/>
      <dgm:spPr/>
    </dgm:pt>
    <dgm:pt modelId="{92219F4D-AFB3-4515-AA88-FEAFAC4414CD}" type="pres">
      <dgm:prSet presAssocID="{5A348C23-CA7F-4BC6-AB5C-23F7982A01DA}" presName="LevelTwoTextNode" presStyleLbl="node3" presStyleIdx="4" presStyleCnt="7">
        <dgm:presLayoutVars>
          <dgm:chPref val="3"/>
        </dgm:presLayoutVars>
      </dgm:prSet>
      <dgm:spPr/>
      <dgm:t>
        <a:bodyPr/>
        <a:lstStyle/>
        <a:p>
          <a:endParaRPr lang="en-US"/>
        </a:p>
      </dgm:t>
    </dgm:pt>
    <dgm:pt modelId="{058ADBB5-9AC9-4BCE-B922-C16E6B1F654B}" type="pres">
      <dgm:prSet presAssocID="{5A348C23-CA7F-4BC6-AB5C-23F7982A01DA}" presName="level3hierChild" presStyleCnt="0"/>
      <dgm:spPr/>
    </dgm:pt>
    <dgm:pt modelId="{1C750B5E-DE4F-4045-BEBE-A740BF08A854}" type="pres">
      <dgm:prSet presAssocID="{3653416D-34F5-4722-8AD9-7EC13FDE4C15}" presName="conn2-1" presStyleLbl="parChTrans1D3" presStyleIdx="5" presStyleCnt="7"/>
      <dgm:spPr/>
      <dgm:t>
        <a:bodyPr/>
        <a:lstStyle/>
        <a:p>
          <a:endParaRPr lang="en-US"/>
        </a:p>
      </dgm:t>
    </dgm:pt>
    <dgm:pt modelId="{567FE320-A679-4B50-9CCB-BAA748C6C198}" type="pres">
      <dgm:prSet presAssocID="{3653416D-34F5-4722-8AD9-7EC13FDE4C15}" presName="connTx" presStyleLbl="parChTrans1D3" presStyleIdx="5" presStyleCnt="7"/>
      <dgm:spPr/>
      <dgm:t>
        <a:bodyPr/>
        <a:lstStyle/>
        <a:p>
          <a:endParaRPr lang="en-US"/>
        </a:p>
      </dgm:t>
    </dgm:pt>
    <dgm:pt modelId="{31FE26B2-CC30-4571-9EC9-157385C1129A}" type="pres">
      <dgm:prSet presAssocID="{BDC16123-C16B-435D-B9E1-5A1AAE49F8CE}" presName="root2" presStyleCnt="0"/>
      <dgm:spPr/>
    </dgm:pt>
    <dgm:pt modelId="{DA03F874-A98D-4372-8FE4-81F4AE0F0163}" type="pres">
      <dgm:prSet presAssocID="{BDC16123-C16B-435D-B9E1-5A1AAE49F8CE}" presName="LevelTwoTextNode" presStyleLbl="node3" presStyleIdx="5" presStyleCnt="7">
        <dgm:presLayoutVars>
          <dgm:chPref val="3"/>
        </dgm:presLayoutVars>
      </dgm:prSet>
      <dgm:spPr/>
      <dgm:t>
        <a:bodyPr/>
        <a:lstStyle/>
        <a:p>
          <a:endParaRPr lang="en-US"/>
        </a:p>
      </dgm:t>
    </dgm:pt>
    <dgm:pt modelId="{079BC3F2-1760-4D1D-B3CC-D04C064F9995}" type="pres">
      <dgm:prSet presAssocID="{BDC16123-C16B-435D-B9E1-5A1AAE49F8CE}" presName="level3hierChild" presStyleCnt="0"/>
      <dgm:spPr/>
    </dgm:pt>
    <dgm:pt modelId="{0657182C-3C7F-43AD-A9A0-2FA8C93DEFE7}" type="pres">
      <dgm:prSet presAssocID="{E7985141-3A8C-4D9F-A7E4-49916BBDC686}" presName="conn2-1" presStyleLbl="parChTrans1D3" presStyleIdx="6" presStyleCnt="7"/>
      <dgm:spPr/>
      <dgm:t>
        <a:bodyPr/>
        <a:lstStyle/>
        <a:p>
          <a:endParaRPr lang="en-US"/>
        </a:p>
      </dgm:t>
    </dgm:pt>
    <dgm:pt modelId="{2C402164-C60E-4E10-91E8-D4C8DE04362A}" type="pres">
      <dgm:prSet presAssocID="{E7985141-3A8C-4D9F-A7E4-49916BBDC686}" presName="connTx" presStyleLbl="parChTrans1D3" presStyleIdx="6" presStyleCnt="7"/>
      <dgm:spPr/>
      <dgm:t>
        <a:bodyPr/>
        <a:lstStyle/>
        <a:p>
          <a:endParaRPr lang="en-US"/>
        </a:p>
      </dgm:t>
    </dgm:pt>
    <dgm:pt modelId="{30971C26-D78D-4D6F-A807-B8F03374BFAB}" type="pres">
      <dgm:prSet presAssocID="{E5C43645-A046-4DC3-AD93-60039A9125D0}" presName="root2" presStyleCnt="0"/>
      <dgm:spPr/>
    </dgm:pt>
    <dgm:pt modelId="{7856D504-99A3-4887-9C86-18C23D81DFDD}" type="pres">
      <dgm:prSet presAssocID="{E5C43645-A046-4DC3-AD93-60039A9125D0}" presName="LevelTwoTextNode" presStyleLbl="node3" presStyleIdx="6" presStyleCnt="7">
        <dgm:presLayoutVars>
          <dgm:chPref val="3"/>
        </dgm:presLayoutVars>
      </dgm:prSet>
      <dgm:spPr/>
      <dgm:t>
        <a:bodyPr/>
        <a:lstStyle/>
        <a:p>
          <a:endParaRPr lang="en-US"/>
        </a:p>
      </dgm:t>
    </dgm:pt>
    <dgm:pt modelId="{AD634FDD-D04A-43EA-8E43-00266A17DC6A}" type="pres">
      <dgm:prSet presAssocID="{E5C43645-A046-4DC3-AD93-60039A9125D0}" presName="level3hierChild" presStyleCnt="0"/>
      <dgm:spPr/>
    </dgm:pt>
  </dgm:ptLst>
  <dgm:cxnLst>
    <dgm:cxn modelId="{AA07D953-DFC1-49B1-B2D6-526A8DE17617}" type="presOf" srcId="{BDC16123-C16B-435D-B9E1-5A1AAE49F8CE}" destId="{DA03F874-A98D-4372-8FE4-81F4AE0F0163}" srcOrd="0" destOrd="0" presId="urn:microsoft.com/office/officeart/2005/8/layout/hierarchy2"/>
    <dgm:cxn modelId="{3D24EDA5-A88C-4AF7-8235-1ABF247BFC29}" srcId="{F98D6976-3106-43BF-93B4-25086BEB3EB0}" destId="{0D9AA047-52C6-44B8-AA38-56AD9979A4F4}" srcOrd="3" destOrd="0" parTransId="{8D0E58AE-7FE6-4588-B34E-796C94BB6427}" sibTransId="{2BCF4380-AD23-43C2-A6A7-2F2626D1BADE}"/>
    <dgm:cxn modelId="{82B5EB35-AA28-4CC5-8300-2A8B7F771D7D}" type="presOf" srcId="{8D0E58AE-7FE6-4588-B34E-796C94BB6427}" destId="{46A97A04-FD68-4A33-9C39-11EC43AA2962}" srcOrd="0" destOrd="0" presId="urn:microsoft.com/office/officeart/2005/8/layout/hierarchy2"/>
    <dgm:cxn modelId="{9B71EE7F-00FC-487C-9749-DEBF8FCF0177}" type="presOf" srcId="{5A348C23-CA7F-4BC6-AB5C-23F7982A01DA}" destId="{92219F4D-AFB3-4515-AA88-FEAFAC4414CD}" srcOrd="0" destOrd="0" presId="urn:microsoft.com/office/officeart/2005/8/layout/hierarchy2"/>
    <dgm:cxn modelId="{1164BDEE-2275-4533-9E81-95A03D4FBAF0}" type="presOf" srcId="{A717A4A1-E362-4848-8BBE-D72E6D6E1803}" destId="{160A886B-DA32-41AC-8FEB-6C61925F8AED}" srcOrd="1" destOrd="0" presId="urn:microsoft.com/office/officeart/2005/8/layout/hierarchy2"/>
    <dgm:cxn modelId="{69DC3F46-EC1C-47FD-B87A-82A0F61A9051}" type="presOf" srcId="{C1938A29-F3C0-4DE8-B130-E44A4A236565}" destId="{BBD1818A-D966-492B-9FAD-8D664919DD0A}" srcOrd="0" destOrd="0" presId="urn:microsoft.com/office/officeart/2005/8/layout/hierarchy2"/>
    <dgm:cxn modelId="{F70DCE6F-A545-47E7-A7A1-3C068BA5EDDC}" type="presOf" srcId="{76E86EA0-BC18-4B86-AC35-7B78F13921A5}" destId="{2331C3EE-77FA-497B-8377-7B80A627E734}" srcOrd="0" destOrd="0" presId="urn:microsoft.com/office/officeart/2005/8/layout/hierarchy2"/>
    <dgm:cxn modelId="{5BAC076C-6703-42E0-A9DB-EE7D896EBC94}" srcId="{F52B3AFD-B214-4374-9C3B-2CF17DA86459}" destId="{5F91E4DB-EDD9-4A36-97CA-50C6B3FAAE68}" srcOrd="0" destOrd="0" parTransId="{A717A4A1-E362-4848-8BBE-D72E6D6E1803}" sibTransId="{9D28D982-CBA7-43AB-837D-2BE1AE5B93E7}"/>
    <dgm:cxn modelId="{6EB032F0-698B-4DB0-931A-0CE1A10A6CBB}" srcId="{0D9AA047-52C6-44B8-AA38-56AD9979A4F4}" destId="{5A348C23-CA7F-4BC6-AB5C-23F7982A01DA}" srcOrd="0" destOrd="0" parTransId="{4CB675A4-44C5-4BCB-A8E5-DB61C944C098}" sibTransId="{3CDCC7BE-4EBF-40AE-A96D-138C50C9C139}"/>
    <dgm:cxn modelId="{5AC270CD-6F22-465D-87D2-BEB42CFF7624}" type="presOf" srcId="{1FC7797E-38ED-4AF1-B56D-8E8CA5D51445}" destId="{AC83317F-C811-4CD8-8AF2-8ACA23136851}" srcOrd="1" destOrd="0" presId="urn:microsoft.com/office/officeart/2005/8/layout/hierarchy2"/>
    <dgm:cxn modelId="{F71643EE-7C76-44F8-B852-EC282D6D7F80}" type="presOf" srcId="{86B69737-1EC8-49A6-845C-5CAEF42A33A6}" destId="{5B2B9461-5876-414D-9D5E-28F719F6F453}" srcOrd="0" destOrd="0" presId="urn:microsoft.com/office/officeart/2005/8/layout/hierarchy2"/>
    <dgm:cxn modelId="{2A41355C-33FF-42CF-9935-1186C6A3131C}" type="presOf" srcId="{D2BB090B-4F6B-4F86-B583-BB79272C5072}" destId="{F468DDBF-23F1-4EA4-9DEF-B7C5281012DC}" srcOrd="1" destOrd="0" presId="urn:microsoft.com/office/officeart/2005/8/layout/hierarchy2"/>
    <dgm:cxn modelId="{779FDD22-9783-42F0-B240-4FD9F2B8479A}" type="presOf" srcId="{9D42D881-588D-4F3E-975E-CA03BB8559E4}" destId="{2EC6D0AF-78A7-49E5-A4AE-32D5BBBE64B7}" srcOrd="0" destOrd="0" presId="urn:microsoft.com/office/officeart/2005/8/layout/hierarchy2"/>
    <dgm:cxn modelId="{7601F27E-1058-49B5-BB42-A2C04F6FC1A0}" srcId="{58E4E37B-7F87-4C89-B534-CB23BD6982E9}" destId="{9D42D881-588D-4F3E-975E-CA03BB8559E4}" srcOrd="1" destOrd="0" parTransId="{D2BB090B-4F6B-4F86-B583-BB79272C5072}" sibTransId="{1D6A88C2-FD98-4185-A3E9-C45396355959}"/>
    <dgm:cxn modelId="{06A06228-17BC-4D5C-9177-1D27342792EE}" srcId="{F98D6976-3106-43BF-93B4-25086BEB3EB0}" destId="{7F39E93F-3B08-4CB0-BE3B-3817098FD88D}" srcOrd="0" destOrd="0" parTransId="{514C9F41-6A23-4EE2-82FD-8D1E40428DA0}" sibTransId="{27A78930-7F31-45D7-BE73-F62C85BBAB37}"/>
    <dgm:cxn modelId="{1F6BAF9A-952C-4E29-8721-CF492C1431CB}" type="presOf" srcId="{8D0E58AE-7FE6-4588-B34E-796C94BB6427}" destId="{2C187118-E81E-44BD-8F5B-4864B0E9CFE8}" srcOrd="1" destOrd="0" presId="urn:microsoft.com/office/officeart/2005/8/layout/hierarchy2"/>
    <dgm:cxn modelId="{05B6907C-DF7D-44A7-800B-732BE93C6822}" type="presOf" srcId="{8605830F-DD12-47AF-A5A0-F302E48045AF}" destId="{04DB6F48-C844-4ED2-8AEA-4E2A04EB3463}" srcOrd="0" destOrd="0" presId="urn:microsoft.com/office/officeart/2005/8/layout/hierarchy2"/>
    <dgm:cxn modelId="{A9EEAE34-5993-4C3F-8538-811C6C032206}" type="presOf" srcId="{514C9F41-6A23-4EE2-82FD-8D1E40428DA0}" destId="{5694382C-FFD7-4EE1-86DF-503F7036E329}" srcOrd="1" destOrd="0" presId="urn:microsoft.com/office/officeart/2005/8/layout/hierarchy2"/>
    <dgm:cxn modelId="{7C3B9B96-2FE5-4804-B73F-69DDC0D941B0}" srcId="{F98D6976-3106-43BF-93B4-25086BEB3EB0}" destId="{F52B3AFD-B214-4374-9C3B-2CF17DA86459}" srcOrd="2" destOrd="0" parTransId="{216D9866-6734-4A52-B9FE-89EC16CEEED0}" sibTransId="{9E1525ED-EBDA-4AC2-80C5-A89F2F1C7481}"/>
    <dgm:cxn modelId="{0AD31C4A-229B-4DF3-9DE1-CE60FE4FB3D6}" type="presOf" srcId="{E5C43645-A046-4DC3-AD93-60039A9125D0}" destId="{7856D504-99A3-4887-9C86-18C23D81DFDD}" srcOrd="0" destOrd="0" presId="urn:microsoft.com/office/officeart/2005/8/layout/hierarchy2"/>
    <dgm:cxn modelId="{C07ADBF5-4A1A-4109-89EA-EA815CED4D28}" type="presOf" srcId="{5F91E4DB-EDD9-4A36-97CA-50C6B3FAAE68}" destId="{86572DD9-D8E7-4C66-904E-5D5ADE2C0FDE}" srcOrd="0" destOrd="0" presId="urn:microsoft.com/office/officeart/2005/8/layout/hierarchy2"/>
    <dgm:cxn modelId="{F1AA9EA8-D4F6-438C-BB45-21FB5534D02B}" type="presOf" srcId="{F52B3AFD-B214-4374-9C3B-2CF17DA86459}" destId="{F13B052F-B5C5-4A74-B1FA-687E7FE177A1}" srcOrd="0" destOrd="0" presId="urn:microsoft.com/office/officeart/2005/8/layout/hierarchy2"/>
    <dgm:cxn modelId="{99B1C9FE-510F-4811-87B4-4820373A943C}" type="presOf" srcId="{F98D6976-3106-43BF-93B4-25086BEB3EB0}" destId="{460C4E4F-2D9E-4766-907C-29449B9F2AEC}" srcOrd="0" destOrd="0" presId="urn:microsoft.com/office/officeart/2005/8/layout/hierarchy2"/>
    <dgm:cxn modelId="{6BD6436E-841E-437A-9082-3D67C1680984}" type="presOf" srcId="{216D9866-6734-4A52-B9FE-89EC16CEEED0}" destId="{65861951-0F17-4A39-B320-BF6CC03C7C84}" srcOrd="1" destOrd="0" presId="urn:microsoft.com/office/officeart/2005/8/layout/hierarchy2"/>
    <dgm:cxn modelId="{283551F7-B71B-4F57-A8A5-884FE5B93EAE}" type="presOf" srcId="{8605830F-DD12-47AF-A5A0-F302E48045AF}" destId="{8525277B-778D-4750-8E32-E3E8B7268AAC}" srcOrd="1" destOrd="0" presId="urn:microsoft.com/office/officeart/2005/8/layout/hierarchy2"/>
    <dgm:cxn modelId="{1CF7F28D-BE53-4F3B-9A79-1FCB7C6D5924}" type="presOf" srcId="{D2BB090B-4F6B-4F86-B583-BB79272C5072}" destId="{B75FDAE6-542D-4B85-A3EE-6BC90502D225}" srcOrd="0" destOrd="0" presId="urn:microsoft.com/office/officeart/2005/8/layout/hierarchy2"/>
    <dgm:cxn modelId="{EB759A48-A876-4374-A860-C0B49C9374B7}" type="presOf" srcId="{86B69737-1EC8-49A6-845C-5CAEF42A33A6}" destId="{9AD88983-CAF9-4368-90FC-1FF95908DB2F}" srcOrd="1" destOrd="0" presId="urn:microsoft.com/office/officeart/2005/8/layout/hierarchy2"/>
    <dgm:cxn modelId="{7988EBEE-C60B-4508-99DB-37ED78FCDF78}" type="presOf" srcId="{58E4E37B-7F87-4C89-B534-CB23BD6982E9}" destId="{0226503A-86BE-4664-A104-5BDB9733F059}" srcOrd="0" destOrd="0" presId="urn:microsoft.com/office/officeart/2005/8/layout/hierarchy2"/>
    <dgm:cxn modelId="{65D35D02-282A-4F53-B57B-F9EF6A417BCD}" srcId="{0D9AA047-52C6-44B8-AA38-56AD9979A4F4}" destId="{E5C43645-A046-4DC3-AD93-60039A9125D0}" srcOrd="2" destOrd="0" parTransId="{E7985141-3A8C-4D9F-A7E4-49916BBDC686}" sibTransId="{36A36820-6DD2-46E5-8802-947DE24371BF}"/>
    <dgm:cxn modelId="{51715DB7-8132-4428-8BB7-62F40EE3EC57}" type="presOf" srcId="{4CB675A4-44C5-4BCB-A8E5-DB61C944C098}" destId="{AE11666E-074F-46D0-A253-C4540982A988}" srcOrd="0" destOrd="0" presId="urn:microsoft.com/office/officeart/2005/8/layout/hierarchy2"/>
    <dgm:cxn modelId="{1BD00D11-8E53-4B89-A4F6-0D3F9EE8A79C}" type="presOf" srcId="{514C9F41-6A23-4EE2-82FD-8D1E40428DA0}" destId="{AB370C95-BE32-47EA-B515-EDCEA050BE83}" srcOrd="0" destOrd="0" presId="urn:microsoft.com/office/officeart/2005/8/layout/hierarchy2"/>
    <dgm:cxn modelId="{59F89370-FF8F-494B-9F80-8CBC719AD346}" type="presOf" srcId="{A717A4A1-E362-4848-8BBE-D72E6D6E1803}" destId="{BEEB5E3D-0D18-4D6D-B905-B2D6CD4AF4F5}" srcOrd="0" destOrd="0" presId="urn:microsoft.com/office/officeart/2005/8/layout/hierarchy2"/>
    <dgm:cxn modelId="{FC508D84-5EC7-4EBD-A10E-00E1289E488F}" srcId="{58E4E37B-7F87-4C89-B534-CB23BD6982E9}" destId="{C2251389-31FE-4B23-B214-9D7B88D2FC51}" srcOrd="0" destOrd="0" parTransId="{1FC7797E-38ED-4AF1-B56D-8E8CA5D51445}" sibTransId="{EA414AA1-8484-4D47-8C65-14C84BAC35D3}"/>
    <dgm:cxn modelId="{957E0B8F-D900-481B-95BC-45930B824E31}" srcId="{76E86EA0-BC18-4B86-AC35-7B78F13921A5}" destId="{F98D6976-3106-43BF-93B4-25086BEB3EB0}" srcOrd="0" destOrd="0" parTransId="{568338BD-A66A-43D4-9950-80F6125A8090}" sibTransId="{69375A0F-CA97-46E5-BABC-CC01246EAB1D}"/>
    <dgm:cxn modelId="{E070B916-D229-4FB2-949C-729F056DAF79}" srcId="{F98D6976-3106-43BF-93B4-25086BEB3EB0}" destId="{58E4E37B-7F87-4C89-B534-CB23BD6982E9}" srcOrd="1" destOrd="0" parTransId="{86B69737-1EC8-49A6-845C-5CAEF42A33A6}" sibTransId="{FAA9158D-B5FD-4BB2-A005-FCA6FF57C083}"/>
    <dgm:cxn modelId="{A5ED6F10-5E60-4019-A010-784870FDB0FD}" type="presOf" srcId="{3653416D-34F5-4722-8AD9-7EC13FDE4C15}" destId="{1C750B5E-DE4F-4045-BEBE-A740BF08A854}" srcOrd="0" destOrd="0" presId="urn:microsoft.com/office/officeart/2005/8/layout/hierarchy2"/>
    <dgm:cxn modelId="{426BC68F-CCAE-4302-9FD2-843EF008470B}" type="presOf" srcId="{7F39E93F-3B08-4CB0-BE3B-3817098FD88D}" destId="{F870223B-315C-454F-B7C8-52FAB2E69B67}" srcOrd="0" destOrd="0" presId="urn:microsoft.com/office/officeart/2005/8/layout/hierarchy2"/>
    <dgm:cxn modelId="{AADFC303-5F24-43CF-9CEC-FB95288EDF36}" srcId="{7F39E93F-3B08-4CB0-BE3B-3817098FD88D}" destId="{C1938A29-F3C0-4DE8-B130-E44A4A236565}" srcOrd="0" destOrd="0" parTransId="{8605830F-DD12-47AF-A5A0-F302E48045AF}" sibTransId="{1EA645D0-F1A3-4DAE-9A83-A11CD33E31C3}"/>
    <dgm:cxn modelId="{AE420A57-86A3-4451-A320-BCE6B22A9687}" type="presOf" srcId="{1FC7797E-38ED-4AF1-B56D-8E8CA5D51445}" destId="{7D44BC6E-17DB-4809-A779-973394981D3B}" srcOrd="0" destOrd="0" presId="urn:microsoft.com/office/officeart/2005/8/layout/hierarchy2"/>
    <dgm:cxn modelId="{6D664E4A-CA75-4607-9CCF-58F2E0101103}" type="presOf" srcId="{C2251389-31FE-4B23-B214-9D7B88D2FC51}" destId="{23BC699E-EB5D-4D20-AABA-F420B6A1FE3B}" srcOrd="0" destOrd="0" presId="urn:microsoft.com/office/officeart/2005/8/layout/hierarchy2"/>
    <dgm:cxn modelId="{7DA4A326-2C47-4884-B3BB-3F25CA4E2761}" type="presOf" srcId="{E7985141-3A8C-4D9F-A7E4-49916BBDC686}" destId="{0657182C-3C7F-43AD-A9A0-2FA8C93DEFE7}" srcOrd="0" destOrd="0" presId="urn:microsoft.com/office/officeart/2005/8/layout/hierarchy2"/>
    <dgm:cxn modelId="{3BB1E8FB-585E-4823-A20E-265EB1F170DD}" type="presOf" srcId="{4CB675A4-44C5-4BCB-A8E5-DB61C944C098}" destId="{E02D3A64-ED99-467D-9AD3-FF08417A30F0}" srcOrd="1" destOrd="0" presId="urn:microsoft.com/office/officeart/2005/8/layout/hierarchy2"/>
    <dgm:cxn modelId="{D418CDCC-F6F5-428F-8737-C55930243FD9}" type="presOf" srcId="{3653416D-34F5-4722-8AD9-7EC13FDE4C15}" destId="{567FE320-A679-4B50-9CCB-BAA748C6C198}" srcOrd="1" destOrd="0" presId="urn:microsoft.com/office/officeart/2005/8/layout/hierarchy2"/>
    <dgm:cxn modelId="{5DFB1370-90D3-49FB-87B6-D1589DDE57F1}" type="presOf" srcId="{0D9AA047-52C6-44B8-AA38-56AD9979A4F4}" destId="{D20F64FE-F02F-4FD8-9241-AF8289910997}" srcOrd="0" destOrd="0" presId="urn:microsoft.com/office/officeart/2005/8/layout/hierarchy2"/>
    <dgm:cxn modelId="{192E8270-7DEF-4805-BCBE-1401F39BCACB}" type="presOf" srcId="{E7985141-3A8C-4D9F-A7E4-49916BBDC686}" destId="{2C402164-C60E-4E10-91E8-D4C8DE04362A}" srcOrd="1" destOrd="0" presId="urn:microsoft.com/office/officeart/2005/8/layout/hierarchy2"/>
    <dgm:cxn modelId="{DD7876B5-750C-4119-B6DE-EB5E6BD9E3B6}" type="presOf" srcId="{216D9866-6734-4A52-B9FE-89EC16CEEED0}" destId="{21E22CD4-6A1E-4EE8-8110-7FDC726CA631}" srcOrd="0" destOrd="0" presId="urn:microsoft.com/office/officeart/2005/8/layout/hierarchy2"/>
    <dgm:cxn modelId="{5301D927-B816-40CF-AADB-CDFC389B003B}" srcId="{0D9AA047-52C6-44B8-AA38-56AD9979A4F4}" destId="{BDC16123-C16B-435D-B9E1-5A1AAE49F8CE}" srcOrd="1" destOrd="0" parTransId="{3653416D-34F5-4722-8AD9-7EC13FDE4C15}" sibTransId="{953DF432-2709-405E-B4BF-18B6BC3A0A78}"/>
    <dgm:cxn modelId="{BDFFC29C-5E48-4195-BDDE-84BE9F1745D2}" type="presParOf" srcId="{2331C3EE-77FA-497B-8377-7B80A627E734}" destId="{AF20F6F0-6A9A-453A-B866-2E332697728D}" srcOrd="0" destOrd="0" presId="urn:microsoft.com/office/officeart/2005/8/layout/hierarchy2"/>
    <dgm:cxn modelId="{38BBCDF2-D60B-4035-990C-42498D5F3AF3}" type="presParOf" srcId="{AF20F6F0-6A9A-453A-B866-2E332697728D}" destId="{460C4E4F-2D9E-4766-907C-29449B9F2AEC}" srcOrd="0" destOrd="0" presId="urn:microsoft.com/office/officeart/2005/8/layout/hierarchy2"/>
    <dgm:cxn modelId="{6B27A1DE-8588-4A97-B1FA-0036DB45D965}" type="presParOf" srcId="{AF20F6F0-6A9A-453A-B866-2E332697728D}" destId="{9C9E193E-5416-408E-A737-30AFD2C2F953}" srcOrd="1" destOrd="0" presId="urn:microsoft.com/office/officeart/2005/8/layout/hierarchy2"/>
    <dgm:cxn modelId="{3C835F35-BF21-431B-A114-B5F4D6B35568}" type="presParOf" srcId="{9C9E193E-5416-408E-A737-30AFD2C2F953}" destId="{AB370C95-BE32-47EA-B515-EDCEA050BE83}" srcOrd="0" destOrd="0" presId="urn:microsoft.com/office/officeart/2005/8/layout/hierarchy2"/>
    <dgm:cxn modelId="{DD593CD4-E7CB-4105-A91C-783975CCAA89}" type="presParOf" srcId="{AB370C95-BE32-47EA-B515-EDCEA050BE83}" destId="{5694382C-FFD7-4EE1-86DF-503F7036E329}" srcOrd="0" destOrd="0" presId="urn:microsoft.com/office/officeart/2005/8/layout/hierarchy2"/>
    <dgm:cxn modelId="{D8D5D59E-48B5-480C-A2D2-A421D1EEE98B}" type="presParOf" srcId="{9C9E193E-5416-408E-A737-30AFD2C2F953}" destId="{692F9E2A-2258-46E7-B7F7-5C8DD1FA0A08}" srcOrd="1" destOrd="0" presId="urn:microsoft.com/office/officeart/2005/8/layout/hierarchy2"/>
    <dgm:cxn modelId="{F0454C37-D1D1-4FDB-B550-8769723BFF8A}" type="presParOf" srcId="{692F9E2A-2258-46E7-B7F7-5C8DD1FA0A08}" destId="{F870223B-315C-454F-B7C8-52FAB2E69B67}" srcOrd="0" destOrd="0" presId="urn:microsoft.com/office/officeart/2005/8/layout/hierarchy2"/>
    <dgm:cxn modelId="{5ECF9D8D-34FA-4ACD-AE28-AB7F83A49E7A}" type="presParOf" srcId="{692F9E2A-2258-46E7-B7F7-5C8DD1FA0A08}" destId="{998AF9D9-4430-4E99-89A4-1B6A8C6B73DB}" srcOrd="1" destOrd="0" presId="urn:microsoft.com/office/officeart/2005/8/layout/hierarchy2"/>
    <dgm:cxn modelId="{74520BF1-415A-43A8-AA9E-768B65104A9D}" type="presParOf" srcId="{998AF9D9-4430-4E99-89A4-1B6A8C6B73DB}" destId="{04DB6F48-C844-4ED2-8AEA-4E2A04EB3463}" srcOrd="0" destOrd="0" presId="urn:microsoft.com/office/officeart/2005/8/layout/hierarchy2"/>
    <dgm:cxn modelId="{98057956-8F7C-4698-932B-356E4C0C7123}" type="presParOf" srcId="{04DB6F48-C844-4ED2-8AEA-4E2A04EB3463}" destId="{8525277B-778D-4750-8E32-E3E8B7268AAC}" srcOrd="0" destOrd="0" presId="urn:microsoft.com/office/officeart/2005/8/layout/hierarchy2"/>
    <dgm:cxn modelId="{E2019769-D447-40F1-AE6C-C9A9BFC0FD0E}" type="presParOf" srcId="{998AF9D9-4430-4E99-89A4-1B6A8C6B73DB}" destId="{5407D3DC-AC0A-445B-B425-DD0E4A29D90E}" srcOrd="1" destOrd="0" presId="urn:microsoft.com/office/officeart/2005/8/layout/hierarchy2"/>
    <dgm:cxn modelId="{FBF6BAC8-A6C5-4956-B27A-FC903188C171}" type="presParOf" srcId="{5407D3DC-AC0A-445B-B425-DD0E4A29D90E}" destId="{BBD1818A-D966-492B-9FAD-8D664919DD0A}" srcOrd="0" destOrd="0" presId="urn:microsoft.com/office/officeart/2005/8/layout/hierarchy2"/>
    <dgm:cxn modelId="{454AA68E-4C65-4DEB-9B52-1E9D78B2B693}" type="presParOf" srcId="{5407D3DC-AC0A-445B-B425-DD0E4A29D90E}" destId="{516A96AA-1CB6-4DFB-9286-FA809B2ED043}" srcOrd="1" destOrd="0" presId="urn:microsoft.com/office/officeart/2005/8/layout/hierarchy2"/>
    <dgm:cxn modelId="{A77EB53B-2C9B-4EC0-990F-E0D484BF02D2}" type="presParOf" srcId="{9C9E193E-5416-408E-A737-30AFD2C2F953}" destId="{5B2B9461-5876-414D-9D5E-28F719F6F453}" srcOrd="2" destOrd="0" presId="urn:microsoft.com/office/officeart/2005/8/layout/hierarchy2"/>
    <dgm:cxn modelId="{719FE13C-E09E-4575-8860-4ECFA61DDD12}" type="presParOf" srcId="{5B2B9461-5876-414D-9D5E-28F719F6F453}" destId="{9AD88983-CAF9-4368-90FC-1FF95908DB2F}" srcOrd="0" destOrd="0" presId="urn:microsoft.com/office/officeart/2005/8/layout/hierarchy2"/>
    <dgm:cxn modelId="{2357350C-2EFE-48A0-BC8E-F589FF7008D6}" type="presParOf" srcId="{9C9E193E-5416-408E-A737-30AFD2C2F953}" destId="{2132C608-F784-403B-9C83-5C32D665BF69}" srcOrd="3" destOrd="0" presId="urn:microsoft.com/office/officeart/2005/8/layout/hierarchy2"/>
    <dgm:cxn modelId="{8C750794-E843-4ABE-8330-C9245E518033}" type="presParOf" srcId="{2132C608-F784-403B-9C83-5C32D665BF69}" destId="{0226503A-86BE-4664-A104-5BDB9733F059}" srcOrd="0" destOrd="0" presId="urn:microsoft.com/office/officeart/2005/8/layout/hierarchy2"/>
    <dgm:cxn modelId="{4740FD7E-75B8-4458-9D4B-22973182E352}" type="presParOf" srcId="{2132C608-F784-403B-9C83-5C32D665BF69}" destId="{A83E6E83-687A-4FD4-99B8-F48D856C9217}" srcOrd="1" destOrd="0" presId="urn:microsoft.com/office/officeart/2005/8/layout/hierarchy2"/>
    <dgm:cxn modelId="{02C071CA-D2C9-4CA2-A903-53C74703CDA2}" type="presParOf" srcId="{A83E6E83-687A-4FD4-99B8-F48D856C9217}" destId="{7D44BC6E-17DB-4809-A779-973394981D3B}" srcOrd="0" destOrd="0" presId="urn:microsoft.com/office/officeart/2005/8/layout/hierarchy2"/>
    <dgm:cxn modelId="{B7518A6A-C1D8-4B70-B1D5-1D18954C720C}" type="presParOf" srcId="{7D44BC6E-17DB-4809-A779-973394981D3B}" destId="{AC83317F-C811-4CD8-8AF2-8ACA23136851}" srcOrd="0" destOrd="0" presId="urn:microsoft.com/office/officeart/2005/8/layout/hierarchy2"/>
    <dgm:cxn modelId="{ED4754B7-3E17-438F-924E-F53855F6D754}" type="presParOf" srcId="{A83E6E83-687A-4FD4-99B8-F48D856C9217}" destId="{A04F5A74-36A8-439E-BFBC-394AD077F8AF}" srcOrd="1" destOrd="0" presId="urn:microsoft.com/office/officeart/2005/8/layout/hierarchy2"/>
    <dgm:cxn modelId="{DD436134-BEEB-41A0-88A8-76EAACAB01A8}" type="presParOf" srcId="{A04F5A74-36A8-439E-BFBC-394AD077F8AF}" destId="{23BC699E-EB5D-4D20-AABA-F420B6A1FE3B}" srcOrd="0" destOrd="0" presId="urn:microsoft.com/office/officeart/2005/8/layout/hierarchy2"/>
    <dgm:cxn modelId="{FE1B4C09-316E-45EA-9766-D51737F3000D}" type="presParOf" srcId="{A04F5A74-36A8-439E-BFBC-394AD077F8AF}" destId="{846C7C38-427D-4E18-99D6-FAB55CEC273D}" srcOrd="1" destOrd="0" presId="urn:microsoft.com/office/officeart/2005/8/layout/hierarchy2"/>
    <dgm:cxn modelId="{FC9FD51D-7B4F-4E82-828D-4C3CD5A1AE1F}" type="presParOf" srcId="{A83E6E83-687A-4FD4-99B8-F48D856C9217}" destId="{B75FDAE6-542D-4B85-A3EE-6BC90502D225}" srcOrd="2" destOrd="0" presId="urn:microsoft.com/office/officeart/2005/8/layout/hierarchy2"/>
    <dgm:cxn modelId="{98E759EC-264B-4385-8616-9C22E702338A}" type="presParOf" srcId="{B75FDAE6-542D-4B85-A3EE-6BC90502D225}" destId="{F468DDBF-23F1-4EA4-9DEF-B7C5281012DC}" srcOrd="0" destOrd="0" presId="urn:microsoft.com/office/officeart/2005/8/layout/hierarchy2"/>
    <dgm:cxn modelId="{493CADA2-2329-4B56-9114-5CA83741C08A}" type="presParOf" srcId="{A83E6E83-687A-4FD4-99B8-F48D856C9217}" destId="{039263AC-1CF6-4C23-B8C7-904659445C15}" srcOrd="3" destOrd="0" presId="urn:microsoft.com/office/officeart/2005/8/layout/hierarchy2"/>
    <dgm:cxn modelId="{B1286552-5E81-4541-97F1-98954B9A3A90}" type="presParOf" srcId="{039263AC-1CF6-4C23-B8C7-904659445C15}" destId="{2EC6D0AF-78A7-49E5-A4AE-32D5BBBE64B7}" srcOrd="0" destOrd="0" presId="urn:microsoft.com/office/officeart/2005/8/layout/hierarchy2"/>
    <dgm:cxn modelId="{A1DB9A57-53BB-480E-822E-6930F82853E2}" type="presParOf" srcId="{039263AC-1CF6-4C23-B8C7-904659445C15}" destId="{2991637C-CFF4-413B-A27D-7BE696F1302B}" srcOrd="1" destOrd="0" presId="urn:microsoft.com/office/officeart/2005/8/layout/hierarchy2"/>
    <dgm:cxn modelId="{5693DABC-9AEC-4C8C-B69B-851D917E48D4}" type="presParOf" srcId="{9C9E193E-5416-408E-A737-30AFD2C2F953}" destId="{21E22CD4-6A1E-4EE8-8110-7FDC726CA631}" srcOrd="4" destOrd="0" presId="urn:microsoft.com/office/officeart/2005/8/layout/hierarchy2"/>
    <dgm:cxn modelId="{51BDD94B-34D2-48F5-AA61-984AC98C38F3}" type="presParOf" srcId="{21E22CD4-6A1E-4EE8-8110-7FDC726CA631}" destId="{65861951-0F17-4A39-B320-BF6CC03C7C84}" srcOrd="0" destOrd="0" presId="urn:microsoft.com/office/officeart/2005/8/layout/hierarchy2"/>
    <dgm:cxn modelId="{4C2D43AE-A57B-4AF4-9D0B-BCE7AFC41E88}" type="presParOf" srcId="{9C9E193E-5416-408E-A737-30AFD2C2F953}" destId="{648BA02C-0907-4D21-90C6-1C0EC310512A}" srcOrd="5" destOrd="0" presId="urn:microsoft.com/office/officeart/2005/8/layout/hierarchy2"/>
    <dgm:cxn modelId="{36C14F8A-BBB0-4904-884F-A598BA81543F}" type="presParOf" srcId="{648BA02C-0907-4D21-90C6-1C0EC310512A}" destId="{F13B052F-B5C5-4A74-B1FA-687E7FE177A1}" srcOrd="0" destOrd="0" presId="urn:microsoft.com/office/officeart/2005/8/layout/hierarchy2"/>
    <dgm:cxn modelId="{223EBBB1-DC10-47D3-83AB-6DD707E56C4F}" type="presParOf" srcId="{648BA02C-0907-4D21-90C6-1C0EC310512A}" destId="{B612599A-3102-4E98-902B-50F71650C77B}" srcOrd="1" destOrd="0" presId="urn:microsoft.com/office/officeart/2005/8/layout/hierarchy2"/>
    <dgm:cxn modelId="{DF4E17CF-1616-4BE6-87D1-6FE63C00403C}" type="presParOf" srcId="{B612599A-3102-4E98-902B-50F71650C77B}" destId="{BEEB5E3D-0D18-4D6D-B905-B2D6CD4AF4F5}" srcOrd="0" destOrd="0" presId="urn:microsoft.com/office/officeart/2005/8/layout/hierarchy2"/>
    <dgm:cxn modelId="{FD70268B-5EB0-4065-87EA-67E23F2D2187}" type="presParOf" srcId="{BEEB5E3D-0D18-4D6D-B905-B2D6CD4AF4F5}" destId="{160A886B-DA32-41AC-8FEB-6C61925F8AED}" srcOrd="0" destOrd="0" presId="urn:microsoft.com/office/officeart/2005/8/layout/hierarchy2"/>
    <dgm:cxn modelId="{D6997620-CBA4-4C5A-8729-7DB17C7263C6}" type="presParOf" srcId="{B612599A-3102-4E98-902B-50F71650C77B}" destId="{B279EA7E-8D49-4A33-A0B1-E8F70DEA532D}" srcOrd="1" destOrd="0" presId="urn:microsoft.com/office/officeart/2005/8/layout/hierarchy2"/>
    <dgm:cxn modelId="{5033A3AF-F77D-4E47-9224-0A90DCF63089}" type="presParOf" srcId="{B279EA7E-8D49-4A33-A0B1-E8F70DEA532D}" destId="{86572DD9-D8E7-4C66-904E-5D5ADE2C0FDE}" srcOrd="0" destOrd="0" presId="urn:microsoft.com/office/officeart/2005/8/layout/hierarchy2"/>
    <dgm:cxn modelId="{A0F3934E-8D38-482C-97A6-727FD57886BB}" type="presParOf" srcId="{B279EA7E-8D49-4A33-A0B1-E8F70DEA532D}" destId="{FCBA789F-D0D9-4882-90D3-B8F2321B93CB}" srcOrd="1" destOrd="0" presId="urn:microsoft.com/office/officeart/2005/8/layout/hierarchy2"/>
    <dgm:cxn modelId="{8A7D348B-1419-4135-9424-18AC287E2445}" type="presParOf" srcId="{9C9E193E-5416-408E-A737-30AFD2C2F953}" destId="{46A97A04-FD68-4A33-9C39-11EC43AA2962}" srcOrd="6" destOrd="0" presId="urn:microsoft.com/office/officeart/2005/8/layout/hierarchy2"/>
    <dgm:cxn modelId="{640B6F68-385B-4FB0-967F-7A27E36311A7}" type="presParOf" srcId="{46A97A04-FD68-4A33-9C39-11EC43AA2962}" destId="{2C187118-E81E-44BD-8F5B-4864B0E9CFE8}" srcOrd="0" destOrd="0" presId="urn:microsoft.com/office/officeart/2005/8/layout/hierarchy2"/>
    <dgm:cxn modelId="{6E8535E5-B148-4F8F-89DA-4B5B6D22C8C7}" type="presParOf" srcId="{9C9E193E-5416-408E-A737-30AFD2C2F953}" destId="{182DE320-9AA6-46C6-87A4-5F09B181A6C6}" srcOrd="7" destOrd="0" presId="urn:microsoft.com/office/officeart/2005/8/layout/hierarchy2"/>
    <dgm:cxn modelId="{5AD89725-0EE9-457D-B47A-9B54D554F6C8}" type="presParOf" srcId="{182DE320-9AA6-46C6-87A4-5F09B181A6C6}" destId="{D20F64FE-F02F-4FD8-9241-AF8289910997}" srcOrd="0" destOrd="0" presId="urn:microsoft.com/office/officeart/2005/8/layout/hierarchy2"/>
    <dgm:cxn modelId="{51210655-EBAE-4EAD-96AE-4F8C2AC1CCE4}" type="presParOf" srcId="{182DE320-9AA6-46C6-87A4-5F09B181A6C6}" destId="{7BB877BF-28EE-4787-86CA-FCF10558E42A}" srcOrd="1" destOrd="0" presId="urn:microsoft.com/office/officeart/2005/8/layout/hierarchy2"/>
    <dgm:cxn modelId="{6D7B9A72-3F57-4893-96C6-3FE6C484C9EE}" type="presParOf" srcId="{7BB877BF-28EE-4787-86CA-FCF10558E42A}" destId="{AE11666E-074F-46D0-A253-C4540982A988}" srcOrd="0" destOrd="0" presId="urn:microsoft.com/office/officeart/2005/8/layout/hierarchy2"/>
    <dgm:cxn modelId="{113F3E66-C78B-48A4-8524-1E3193E83EA9}" type="presParOf" srcId="{AE11666E-074F-46D0-A253-C4540982A988}" destId="{E02D3A64-ED99-467D-9AD3-FF08417A30F0}" srcOrd="0" destOrd="0" presId="urn:microsoft.com/office/officeart/2005/8/layout/hierarchy2"/>
    <dgm:cxn modelId="{E763BFAD-84F5-4310-BBE8-7B08A0559E41}" type="presParOf" srcId="{7BB877BF-28EE-4787-86CA-FCF10558E42A}" destId="{CED032E4-B7A5-43A7-9BAB-700A1A0C57EF}" srcOrd="1" destOrd="0" presId="urn:microsoft.com/office/officeart/2005/8/layout/hierarchy2"/>
    <dgm:cxn modelId="{29EDFD8C-B253-4C2A-A519-B8BFA4D80E7B}" type="presParOf" srcId="{CED032E4-B7A5-43A7-9BAB-700A1A0C57EF}" destId="{92219F4D-AFB3-4515-AA88-FEAFAC4414CD}" srcOrd="0" destOrd="0" presId="urn:microsoft.com/office/officeart/2005/8/layout/hierarchy2"/>
    <dgm:cxn modelId="{0B290157-4958-4B43-9B9F-0A146A223464}" type="presParOf" srcId="{CED032E4-B7A5-43A7-9BAB-700A1A0C57EF}" destId="{058ADBB5-9AC9-4BCE-B922-C16E6B1F654B}" srcOrd="1" destOrd="0" presId="urn:microsoft.com/office/officeart/2005/8/layout/hierarchy2"/>
    <dgm:cxn modelId="{3D04E2DF-1442-446C-9419-947930218D8A}" type="presParOf" srcId="{7BB877BF-28EE-4787-86CA-FCF10558E42A}" destId="{1C750B5E-DE4F-4045-BEBE-A740BF08A854}" srcOrd="2" destOrd="0" presId="urn:microsoft.com/office/officeart/2005/8/layout/hierarchy2"/>
    <dgm:cxn modelId="{C00CB41F-A8EE-4BC0-B1F1-C7A6EFA39E4D}" type="presParOf" srcId="{1C750B5E-DE4F-4045-BEBE-A740BF08A854}" destId="{567FE320-A679-4B50-9CCB-BAA748C6C198}" srcOrd="0" destOrd="0" presId="urn:microsoft.com/office/officeart/2005/8/layout/hierarchy2"/>
    <dgm:cxn modelId="{06969815-06BD-49D6-AF79-78A4F41A93F2}" type="presParOf" srcId="{7BB877BF-28EE-4787-86CA-FCF10558E42A}" destId="{31FE26B2-CC30-4571-9EC9-157385C1129A}" srcOrd="3" destOrd="0" presId="urn:microsoft.com/office/officeart/2005/8/layout/hierarchy2"/>
    <dgm:cxn modelId="{B1F640E6-9772-4CD6-A169-4AEA9CC834A5}" type="presParOf" srcId="{31FE26B2-CC30-4571-9EC9-157385C1129A}" destId="{DA03F874-A98D-4372-8FE4-81F4AE0F0163}" srcOrd="0" destOrd="0" presId="urn:microsoft.com/office/officeart/2005/8/layout/hierarchy2"/>
    <dgm:cxn modelId="{1A31D69D-3C07-4BED-B8C4-4D070AC53E10}" type="presParOf" srcId="{31FE26B2-CC30-4571-9EC9-157385C1129A}" destId="{079BC3F2-1760-4D1D-B3CC-D04C064F9995}" srcOrd="1" destOrd="0" presId="urn:microsoft.com/office/officeart/2005/8/layout/hierarchy2"/>
    <dgm:cxn modelId="{63BD515E-3E58-4F54-91E0-12FF8CB85752}" type="presParOf" srcId="{7BB877BF-28EE-4787-86CA-FCF10558E42A}" destId="{0657182C-3C7F-43AD-A9A0-2FA8C93DEFE7}" srcOrd="4" destOrd="0" presId="urn:microsoft.com/office/officeart/2005/8/layout/hierarchy2"/>
    <dgm:cxn modelId="{0470804E-613D-4C7A-8079-3E7786A3CFAC}" type="presParOf" srcId="{0657182C-3C7F-43AD-A9A0-2FA8C93DEFE7}" destId="{2C402164-C60E-4E10-91E8-D4C8DE04362A}" srcOrd="0" destOrd="0" presId="urn:microsoft.com/office/officeart/2005/8/layout/hierarchy2"/>
    <dgm:cxn modelId="{9EA913BD-92E3-401C-8DEF-1EF720065B3F}" type="presParOf" srcId="{7BB877BF-28EE-4787-86CA-FCF10558E42A}" destId="{30971C26-D78D-4D6F-A807-B8F03374BFAB}" srcOrd="5" destOrd="0" presId="urn:microsoft.com/office/officeart/2005/8/layout/hierarchy2"/>
    <dgm:cxn modelId="{668CB1AB-ED4D-44C6-B7DE-F2368E91E9BD}" type="presParOf" srcId="{30971C26-D78D-4D6F-A807-B8F03374BFAB}" destId="{7856D504-99A3-4887-9C86-18C23D81DFDD}" srcOrd="0" destOrd="0" presId="urn:microsoft.com/office/officeart/2005/8/layout/hierarchy2"/>
    <dgm:cxn modelId="{BE230B2C-D8FF-4687-BD16-5B021C68F4E5}" type="presParOf" srcId="{30971C26-D78D-4D6F-A807-B8F03374BFAB}" destId="{AD634FDD-D04A-43EA-8E43-00266A17DC6A}" srcOrd="1" destOrd="0" presId="urn:microsoft.com/office/officeart/2005/8/layout/hierarchy2"/>
  </dgm:cxnLst>
  <dgm:bg/>
  <dgm:whole/>
</dgm:dataModel>
</file>

<file path=ppt/diagrams/data7.xml><?xml version="1.0" encoding="utf-8"?>
<dgm:dataModel xmlns:dgm="http://schemas.openxmlformats.org/drawingml/2006/diagram" xmlns:a="http://schemas.openxmlformats.org/drawingml/2006/main">
  <dgm:ptLst>
    <dgm:pt modelId="{9BAC8F04-E39C-4410-BDEA-12382A7B330C}"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13C4C675-906E-4C5E-A3C7-1A5E528F1402}">
      <dgm:prSet custT="1"/>
      <dgm:spPr/>
      <dgm:t>
        <a:bodyPr/>
        <a:lstStyle/>
        <a:p>
          <a:pPr algn="ctr" rtl="0"/>
          <a:r>
            <a:rPr lang="en-US" sz="1800" b="1" u="sng" dirty="0" smtClean="0"/>
            <a:t>PLANNING</a:t>
          </a:r>
          <a:endParaRPr lang="en-US" sz="1800" b="1" u="sng" dirty="0"/>
        </a:p>
      </dgm:t>
    </dgm:pt>
    <dgm:pt modelId="{A8E25F6E-7352-4E9C-B787-4E97EA724484}" type="parTrans" cxnId="{315BD2BF-C708-4777-9011-85FCB72762B4}">
      <dgm:prSet/>
      <dgm:spPr/>
      <dgm:t>
        <a:bodyPr/>
        <a:lstStyle/>
        <a:p>
          <a:endParaRPr lang="en-US"/>
        </a:p>
      </dgm:t>
    </dgm:pt>
    <dgm:pt modelId="{5A6164D1-74B2-4955-81A0-A8593E363702}" type="sibTrans" cxnId="{315BD2BF-C708-4777-9011-85FCB72762B4}">
      <dgm:prSet/>
      <dgm:spPr/>
      <dgm:t>
        <a:bodyPr/>
        <a:lstStyle/>
        <a:p>
          <a:endParaRPr lang="en-US"/>
        </a:p>
      </dgm:t>
    </dgm:pt>
    <dgm:pt modelId="{16FEA12C-D288-4924-A3B2-5B7C6DDC5999}">
      <dgm:prSet custT="1"/>
      <dgm:spPr/>
      <dgm:t>
        <a:bodyPr/>
        <a:lstStyle/>
        <a:p>
          <a:pPr algn="l" rtl="0"/>
          <a:r>
            <a:rPr lang="en-US" sz="1800" dirty="0" smtClean="0"/>
            <a:t>Project Charter &amp; Business Case</a:t>
          </a:r>
          <a:endParaRPr lang="en-US" sz="1800" dirty="0"/>
        </a:p>
      </dgm:t>
    </dgm:pt>
    <dgm:pt modelId="{51E60C88-9230-4D27-9147-5085AD2CAC0C}" type="parTrans" cxnId="{257944D3-8FC0-4AFF-ADD6-D0C4E0E5FF9D}">
      <dgm:prSet/>
      <dgm:spPr/>
      <dgm:t>
        <a:bodyPr/>
        <a:lstStyle/>
        <a:p>
          <a:endParaRPr lang="en-US"/>
        </a:p>
      </dgm:t>
    </dgm:pt>
    <dgm:pt modelId="{41A02D2F-6C06-4380-A21B-80D361FC2556}" type="sibTrans" cxnId="{257944D3-8FC0-4AFF-ADD6-D0C4E0E5FF9D}">
      <dgm:prSet/>
      <dgm:spPr/>
      <dgm:t>
        <a:bodyPr/>
        <a:lstStyle/>
        <a:p>
          <a:endParaRPr lang="en-US"/>
        </a:p>
      </dgm:t>
    </dgm:pt>
    <dgm:pt modelId="{D11D5B58-312C-4861-8A07-B4E24209FA26}">
      <dgm:prSet custT="1"/>
      <dgm:spPr/>
      <dgm:t>
        <a:bodyPr/>
        <a:lstStyle/>
        <a:p>
          <a:pPr algn="ctr" rtl="0"/>
          <a:r>
            <a:rPr lang="en-US" sz="1800" b="1" u="sng" dirty="0" smtClean="0"/>
            <a:t>ANALYSIS</a:t>
          </a:r>
          <a:endParaRPr lang="en-US" sz="1800" b="1" u="sng" dirty="0"/>
        </a:p>
      </dgm:t>
    </dgm:pt>
    <dgm:pt modelId="{40C47D10-9D1F-4B96-BE1B-7F77D942E58E}" type="parTrans" cxnId="{7AF3105B-AF8B-46EA-A404-CBFFBE323776}">
      <dgm:prSet/>
      <dgm:spPr/>
      <dgm:t>
        <a:bodyPr/>
        <a:lstStyle/>
        <a:p>
          <a:endParaRPr lang="en-US"/>
        </a:p>
      </dgm:t>
    </dgm:pt>
    <dgm:pt modelId="{63AA0F64-78D8-4882-B5CC-465477BE4A65}" type="sibTrans" cxnId="{7AF3105B-AF8B-46EA-A404-CBFFBE323776}">
      <dgm:prSet/>
      <dgm:spPr/>
      <dgm:t>
        <a:bodyPr/>
        <a:lstStyle/>
        <a:p>
          <a:endParaRPr lang="en-US"/>
        </a:p>
      </dgm:t>
    </dgm:pt>
    <dgm:pt modelId="{C650FB71-9473-49BD-87AF-FD4EE0E6293A}">
      <dgm:prSet custT="1"/>
      <dgm:spPr/>
      <dgm:t>
        <a:bodyPr/>
        <a:lstStyle/>
        <a:p>
          <a:pPr algn="ctr" rtl="0"/>
          <a:r>
            <a:rPr lang="en-US" sz="1800" b="1" u="sng" dirty="0" smtClean="0"/>
            <a:t>DESIGN</a:t>
          </a:r>
          <a:endParaRPr lang="en-US" sz="1800" b="1" u="sng" dirty="0"/>
        </a:p>
      </dgm:t>
    </dgm:pt>
    <dgm:pt modelId="{9B655A2A-B839-4DD0-9F85-E5E298A7DF5B}" type="parTrans" cxnId="{EF8D77D0-CE83-4255-946A-AEC4138C9713}">
      <dgm:prSet/>
      <dgm:spPr/>
      <dgm:t>
        <a:bodyPr/>
        <a:lstStyle/>
        <a:p>
          <a:endParaRPr lang="en-US"/>
        </a:p>
      </dgm:t>
    </dgm:pt>
    <dgm:pt modelId="{CEFB7928-17EA-4D55-9734-246D24117A8A}" type="sibTrans" cxnId="{EF8D77D0-CE83-4255-946A-AEC4138C9713}">
      <dgm:prSet/>
      <dgm:spPr/>
      <dgm:t>
        <a:bodyPr/>
        <a:lstStyle/>
        <a:p>
          <a:endParaRPr lang="en-US"/>
        </a:p>
      </dgm:t>
    </dgm:pt>
    <dgm:pt modelId="{7782DAFE-F4ED-4390-87CA-45463138213C}">
      <dgm:prSet custT="1"/>
      <dgm:spPr/>
      <dgm:t>
        <a:bodyPr/>
        <a:lstStyle/>
        <a:p>
          <a:pPr algn="l" rtl="0"/>
          <a:r>
            <a:rPr lang="en-US" sz="1800" dirty="0" smtClean="0"/>
            <a:t>Physical design “Prototypes”</a:t>
          </a:r>
          <a:endParaRPr lang="en-US" sz="1800" dirty="0"/>
        </a:p>
      </dgm:t>
    </dgm:pt>
    <dgm:pt modelId="{DFDC96D2-2B3B-4A84-8418-FC06CDB85006}" type="parTrans" cxnId="{CBFB7086-C7CF-44B0-A46F-43767379CDB9}">
      <dgm:prSet/>
      <dgm:spPr/>
      <dgm:t>
        <a:bodyPr/>
        <a:lstStyle/>
        <a:p>
          <a:endParaRPr lang="en-US"/>
        </a:p>
      </dgm:t>
    </dgm:pt>
    <dgm:pt modelId="{033E4CBF-0BC2-49D4-A90F-4A6CC407648E}" type="sibTrans" cxnId="{CBFB7086-C7CF-44B0-A46F-43767379CDB9}">
      <dgm:prSet/>
      <dgm:spPr/>
      <dgm:t>
        <a:bodyPr/>
        <a:lstStyle/>
        <a:p>
          <a:endParaRPr lang="en-US"/>
        </a:p>
      </dgm:t>
    </dgm:pt>
    <dgm:pt modelId="{168602DC-5498-4682-9166-06998138D0E9}">
      <dgm:prSet custT="1"/>
      <dgm:spPr/>
      <dgm:t>
        <a:bodyPr/>
        <a:lstStyle/>
        <a:p>
          <a:pPr algn="ctr" rtl="0"/>
          <a:r>
            <a:rPr lang="en-US" sz="1800" b="1" u="sng" smtClean="0"/>
            <a:t>IMPLEMENTATION</a:t>
          </a:r>
          <a:endParaRPr lang="en-US" sz="1800" b="1" u="sng" dirty="0"/>
        </a:p>
      </dgm:t>
    </dgm:pt>
    <dgm:pt modelId="{A4064714-01EB-4C15-A0B8-AA76693D1DD5}" type="parTrans" cxnId="{7A546D85-C95F-47FB-9421-8D888F0052A3}">
      <dgm:prSet/>
      <dgm:spPr/>
      <dgm:t>
        <a:bodyPr/>
        <a:lstStyle/>
        <a:p>
          <a:endParaRPr lang="en-US"/>
        </a:p>
      </dgm:t>
    </dgm:pt>
    <dgm:pt modelId="{813F1DF2-89E9-4B14-B7CB-8E9CF72D4175}" type="sibTrans" cxnId="{7A546D85-C95F-47FB-9421-8D888F0052A3}">
      <dgm:prSet/>
      <dgm:spPr/>
      <dgm:t>
        <a:bodyPr/>
        <a:lstStyle/>
        <a:p>
          <a:endParaRPr lang="en-US"/>
        </a:p>
      </dgm:t>
    </dgm:pt>
    <dgm:pt modelId="{2D134805-3E67-487A-B199-91952DB8B679}">
      <dgm:prSet custT="1"/>
      <dgm:spPr/>
      <dgm:t>
        <a:bodyPr/>
        <a:lstStyle/>
        <a:p>
          <a:pPr algn="l" rtl="0"/>
          <a:endParaRPr lang="en-US" sz="1800" dirty="0"/>
        </a:p>
      </dgm:t>
    </dgm:pt>
    <dgm:pt modelId="{1830D18F-0AF6-423F-B227-251D47F8C95C}" type="parTrans" cxnId="{A402A52E-E1E6-41C3-8D60-B6F269AF73C4}">
      <dgm:prSet/>
      <dgm:spPr/>
      <dgm:t>
        <a:bodyPr/>
        <a:lstStyle/>
        <a:p>
          <a:endParaRPr lang="en-US"/>
        </a:p>
      </dgm:t>
    </dgm:pt>
    <dgm:pt modelId="{E62467F1-CC78-47D5-BAF7-9857DB364DF9}" type="sibTrans" cxnId="{A402A52E-E1E6-41C3-8D60-B6F269AF73C4}">
      <dgm:prSet/>
      <dgm:spPr/>
      <dgm:t>
        <a:bodyPr/>
        <a:lstStyle/>
        <a:p>
          <a:endParaRPr lang="en-US"/>
        </a:p>
      </dgm:t>
    </dgm:pt>
    <dgm:pt modelId="{062EC31C-152F-4ED4-96C0-B29A6FC24689}">
      <dgm:prSet custT="1"/>
      <dgm:spPr/>
      <dgm:t>
        <a:bodyPr/>
        <a:lstStyle/>
        <a:p>
          <a:pPr rtl="0"/>
          <a:r>
            <a:rPr lang="en-US" sz="1800" dirty="0" smtClean="0"/>
            <a:t>Project Managers “Big 13”</a:t>
          </a:r>
          <a:endParaRPr lang="en-US" sz="1800" dirty="0"/>
        </a:p>
      </dgm:t>
    </dgm:pt>
    <dgm:pt modelId="{FA4BE23B-BD6D-4C57-8C14-7BB2224114BB}" type="parTrans" cxnId="{612FD32E-0A81-4C98-830A-4872C4A7A915}">
      <dgm:prSet/>
      <dgm:spPr/>
      <dgm:t>
        <a:bodyPr/>
        <a:lstStyle/>
        <a:p>
          <a:endParaRPr lang="en-US"/>
        </a:p>
      </dgm:t>
    </dgm:pt>
    <dgm:pt modelId="{377878A1-61A3-4F9F-AEC0-6694F5C08C36}" type="sibTrans" cxnId="{612FD32E-0A81-4C98-830A-4872C4A7A915}">
      <dgm:prSet/>
      <dgm:spPr/>
      <dgm:t>
        <a:bodyPr/>
        <a:lstStyle/>
        <a:p>
          <a:endParaRPr lang="en-US"/>
        </a:p>
      </dgm:t>
    </dgm:pt>
    <dgm:pt modelId="{C0D97792-AEFF-4906-9BB6-6A0969BF9EA3}">
      <dgm:prSet custT="1"/>
      <dgm:spPr/>
      <dgm:t>
        <a:bodyPr/>
        <a:lstStyle/>
        <a:p>
          <a:pPr rtl="0"/>
          <a:r>
            <a:rPr lang="en-US" sz="1800" dirty="0" smtClean="0"/>
            <a:t>Feasibility Study</a:t>
          </a:r>
          <a:endParaRPr lang="en-US" sz="1800" dirty="0"/>
        </a:p>
      </dgm:t>
    </dgm:pt>
    <dgm:pt modelId="{A8E8A09C-DF45-43E0-A760-7F74880409C2}" type="parTrans" cxnId="{F4B62CA7-FB0E-4ECC-B6DC-0D04F5BEAFFA}">
      <dgm:prSet/>
      <dgm:spPr/>
      <dgm:t>
        <a:bodyPr/>
        <a:lstStyle/>
        <a:p>
          <a:endParaRPr lang="en-US"/>
        </a:p>
      </dgm:t>
    </dgm:pt>
    <dgm:pt modelId="{C66007B7-6CFA-43C1-AF2C-906DB17C56D4}" type="sibTrans" cxnId="{F4B62CA7-FB0E-4ECC-B6DC-0D04F5BEAFFA}">
      <dgm:prSet/>
      <dgm:spPr/>
      <dgm:t>
        <a:bodyPr/>
        <a:lstStyle/>
        <a:p>
          <a:endParaRPr lang="en-US"/>
        </a:p>
      </dgm:t>
    </dgm:pt>
    <dgm:pt modelId="{7C9D1A1A-E261-4FE5-8F89-3D4F3D182EE0}">
      <dgm:prSet custT="1"/>
      <dgm:spPr/>
      <dgm:t>
        <a:bodyPr/>
        <a:lstStyle/>
        <a:p>
          <a:pPr algn="l" rtl="0"/>
          <a:r>
            <a:rPr lang="en-US" sz="1800" dirty="0" smtClean="0"/>
            <a:t>Specifications analysis</a:t>
          </a:r>
          <a:endParaRPr lang="en-US" sz="1800" dirty="0"/>
        </a:p>
      </dgm:t>
    </dgm:pt>
    <dgm:pt modelId="{107C76A2-40BC-45D5-B67E-F92461D4A00B}" type="parTrans" cxnId="{C196DB2C-9B78-4C55-8E58-D0EDC8640899}">
      <dgm:prSet/>
      <dgm:spPr/>
      <dgm:t>
        <a:bodyPr/>
        <a:lstStyle/>
        <a:p>
          <a:endParaRPr lang="en-US"/>
        </a:p>
      </dgm:t>
    </dgm:pt>
    <dgm:pt modelId="{16D6EF0E-D20F-4244-BC91-C2364612BF35}" type="sibTrans" cxnId="{C196DB2C-9B78-4C55-8E58-D0EDC8640899}">
      <dgm:prSet/>
      <dgm:spPr/>
      <dgm:t>
        <a:bodyPr/>
        <a:lstStyle/>
        <a:p>
          <a:endParaRPr lang="en-US"/>
        </a:p>
      </dgm:t>
    </dgm:pt>
    <dgm:pt modelId="{85452C77-B2E8-435B-8F8F-18893B785A95}">
      <dgm:prSet custT="1"/>
      <dgm:spPr/>
      <dgm:t>
        <a:bodyPr/>
        <a:lstStyle/>
        <a:p>
          <a:pPr rtl="0"/>
          <a:r>
            <a:rPr lang="en-US" sz="1800" dirty="0" smtClean="0"/>
            <a:t>Conceptual design</a:t>
          </a:r>
          <a:endParaRPr lang="en-US" sz="1800" dirty="0"/>
        </a:p>
      </dgm:t>
    </dgm:pt>
    <dgm:pt modelId="{559A1BAF-4254-455D-8342-5ACCC96CED7C}" type="parTrans" cxnId="{331100EE-4759-4DA3-ACF0-8C4538FC664A}">
      <dgm:prSet/>
      <dgm:spPr/>
      <dgm:t>
        <a:bodyPr/>
        <a:lstStyle/>
        <a:p>
          <a:endParaRPr lang="en-US"/>
        </a:p>
      </dgm:t>
    </dgm:pt>
    <dgm:pt modelId="{3E7E706B-74A5-4359-9551-B732BEECD271}" type="sibTrans" cxnId="{331100EE-4759-4DA3-ACF0-8C4538FC664A}">
      <dgm:prSet/>
      <dgm:spPr/>
      <dgm:t>
        <a:bodyPr/>
        <a:lstStyle/>
        <a:p>
          <a:endParaRPr lang="en-US"/>
        </a:p>
      </dgm:t>
    </dgm:pt>
    <dgm:pt modelId="{3B11AF61-D7FC-438D-9982-029002AFD215}">
      <dgm:prSet custT="1"/>
      <dgm:spPr/>
      <dgm:t>
        <a:bodyPr/>
        <a:lstStyle/>
        <a:p>
          <a:pPr algn="l" rtl="0"/>
          <a:r>
            <a:rPr lang="en-US" sz="1800" dirty="0" smtClean="0"/>
            <a:t>User acceptance testing</a:t>
          </a:r>
          <a:endParaRPr lang="en-US" sz="1800" dirty="0"/>
        </a:p>
      </dgm:t>
    </dgm:pt>
    <dgm:pt modelId="{D1FC6A9A-3644-4D08-A9E3-BF3BA23643A6}" type="parTrans" cxnId="{C3538ADA-1B95-472F-AAA2-55BE732B2C8E}">
      <dgm:prSet/>
      <dgm:spPr/>
      <dgm:t>
        <a:bodyPr/>
        <a:lstStyle/>
        <a:p>
          <a:endParaRPr lang="en-US"/>
        </a:p>
      </dgm:t>
    </dgm:pt>
    <dgm:pt modelId="{EE4FDE33-2406-4E02-9F71-0B9E3640F91B}" type="sibTrans" cxnId="{C3538ADA-1B95-472F-AAA2-55BE732B2C8E}">
      <dgm:prSet/>
      <dgm:spPr/>
      <dgm:t>
        <a:bodyPr/>
        <a:lstStyle/>
        <a:p>
          <a:endParaRPr lang="en-US"/>
        </a:p>
      </dgm:t>
    </dgm:pt>
    <dgm:pt modelId="{E17A34F1-041F-4B17-9882-F07D78EFF255}">
      <dgm:prSet custT="1"/>
      <dgm:spPr/>
      <dgm:t>
        <a:bodyPr/>
        <a:lstStyle/>
        <a:p>
          <a:pPr algn="l" rtl="0"/>
          <a:r>
            <a:rPr lang="en-US" sz="1800" dirty="0" smtClean="0"/>
            <a:t>Construction –Develop and/or Purchase</a:t>
          </a:r>
          <a:endParaRPr lang="en-US" sz="1800" dirty="0"/>
        </a:p>
      </dgm:t>
    </dgm:pt>
    <dgm:pt modelId="{9042F019-D67C-421C-A887-A3B85A44212D}" type="parTrans" cxnId="{42A90E32-1AEE-4B48-89ED-9A3ED39F089E}">
      <dgm:prSet/>
      <dgm:spPr/>
      <dgm:t>
        <a:bodyPr/>
        <a:lstStyle/>
        <a:p>
          <a:endParaRPr lang="en-US"/>
        </a:p>
      </dgm:t>
    </dgm:pt>
    <dgm:pt modelId="{B0D03CED-BC06-45AA-A8F5-5CA13DE862D8}" type="sibTrans" cxnId="{42A90E32-1AEE-4B48-89ED-9A3ED39F089E}">
      <dgm:prSet/>
      <dgm:spPr/>
      <dgm:t>
        <a:bodyPr/>
        <a:lstStyle/>
        <a:p>
          <a:endParaRPr lang="en-US"/>
        </a:p>
      </dgm:t>
    </dgm:pt>
    <dgm:pt modelId="{2B2EFB0F-AA94-4E92-B57D-099AC7701288}">
      <dgm:prSet custT="1"/>
      <dgm:spPr/>
      <dgm:t>
        <a:bodyPr/>
        <a:lstStyle/>
        <a:p>
          <a:pPr algn="l" rtl="0"/>
          <a:r>
            <a:rPr lang="en-US" sz="1800" dirty="0" smtClean="0"/>
            <a:t>Post-implementation  audit, maintenance &amp; support</a:t>
          </a:r>
          <a:endParaRPr lang="en-US" sz="1800" dirty="0"/>
        </a:p>
      </dgm:t>
    </dgm:pt>
    <dgm:pt modelId="{92E0B13A-09A2-487B-9ED5-4713F328AB86}" type="parTrans" cxnId="{89A5D15B-A732-48B4-A3C9-D74CDE40D59B}">
      <dgm:prSet/>
      <dgm:spPr/>
      <dgm:t>
        <a:bodyPr/>
        <a:lstStyle/>
        <a:p>
          <a:endParaRPr lang="en-US"/>
        </a:p>
      </dgm:t>
    </dgm:pt>
    <dgm:pt modelId="{6811E488-C35A-4362-854A-814A189BB889}" type="sibTrans" cxnId="{89A5D15B-A732-48B4-A3C9-D74CDE40D59B}">
      <dgm:prSet/>
      <dgm:spPr/>
      <dgm:t>
        <a:bodyPr/>
        <a:lstStyle/>
        <a:p>
          <a:endParaRPr lang="en-US"/>
        </a:p>
      </dgm:t>
    </dgm:pt>
    <dgm:pt modelId="{B82D9E94-2997-4706-95D4-282B42DD4E78}">
      <dgm:prSet custT="1"/>
      <dgm:spPr/>
      <dgm:t>
        <a:bodyPr/>
        <a:lstStyle/>
        <a:p>
          <a:pPr algn="l" rtl="0"/>
          <a:r>
            <a:rPr lang="en-US" sz="1800" dirty="0" smtClean="0"/>
            <a:t>Form CORE project team</a:t>
          </a:r>
          <a:endParaRPr lang="en-US" sz="1800" dirty="0"/>
        </a:p>
      </dgm:t>
    </dgm:pt>
    <dgm:pt modelId="{33E894C8-67A7-4CC7-8EB3-C23F5E46F18D}" type="sibTrans" cxnId="{E9BC6AD1-7BA7-4331-8741-28B1D785572E}">
      <dgm:prSet/>
      <dgm:spPr/>
      <dgm:t>
        <a:bodyPr/>
        <a:lstStyle/>
        <a:p>
          <a:endParaRPr lang="en-US"/>
        </a:p>
      </dgm:t>
    </dgm:pt>
    <dgm:pt modelId="{8B80D969-F509-4CCC-9A17-495787315BBC}" type="parTrans" cxnId="{E9BC6AD1-7BA7-4331-8741-28B1D785572E}">
      <dgm:prSet/>
      <dgm:spPr/>
      <dgm:t>
        <a:bodyPr/>
        <a:lstStyle/>
        <a:p>
          <a:endParaRPr lang="en-US"/>
        </a:p>
      </dgm:t>
    </dgm:pt>
    <dgm:pt modelId="{B4BA1305-071C-414B-BA8A-E1FA8DD4DB2B}">
      <dgm:prSet custT="1"/>
      <dgm:spPr/>
      <dgm:t>
        <a:bodyPr/>
        <a:lstStyle/>
        <a:p>
          <a:pPr algn="l" rtl="0"/>
          <a:r>
            <a:rPr lang="en-US" sz="1800" dirty="0" smtClean="0"/>
            <a:t>System testing</a:t>
          </a:r>
          <a:endParaRPr lang="en-US" sz="1800" dirty="0"/>
        </a:p>
      </dgm:t>
    </dgm:pt>
    <dgm:pt modelId="{1763FE53-5B28-46DE-884F-5B9EC5536ED4}" type="parTrans" cxnId="{60801FE0-9AD8-4BD6-9BFE-2E78A1F7FFC1}">
      <dgm:prSet/>
      <dgm:spPr/>
      <dgm:t>
        <a:bodyPr/>
        <a:lstStyle/>
        <a:p>
          <a:endParaRPr lang="en-US"/>
        </a:p>
      </dgm:t>
    </dgm:pt>
    <dgm:pt modelId="{2E2A27E0-5A7D-4672-83DD-FF7023811BD2}" type="sibTrans" cxnId="{60801FE0-9AD8-4BD6-9BFE-2E78A1F7FFC1}">
      <dgm:prSet/>
      <dgm:spPr/>
      <dgm:t>
        <a:bodyPr/>
        <a:lstStyle/>
        <a:p>
          <a:endParaRPr lang="en-US"/>
        </a:p>
      </dgm:t>
    </dgm:pt>
    <dgm:pt modelId="{DC6B0C45-B563-4C09-B7AF-0C19E986B93F}">
      <dgm:prSet custT="1"/>
      <dgm:spPr/>
      <dgm:t>
        <a:bodyPr/>
        <a:lstStyle/>
        <a:p>
          <a:pPr algn="l" rtl="0"/>
          <a:r>
            <a:rPr lang="en-US" sz="1800" dirty="0" smtClean="0"/>
            <a:t>Needs /Requirements analysis</a:t>
          </a:r>
          <a:endParaRPr lang="en-US" sz="1800" dirty="0"/>
        </a:p>
      </dgm:t>
    </dgm:pt>
    <dgm:pt modelId="{31E2E120-9A3F-4647-B350-4CF57DDB0C86}" type="parTrans" cxnId="{F65BE879-2118-4CF6-8085-6F7FEABACE30}">
      <dgm:prSet/>
      <dgm:spPr/>
      <dgm:t>
        <a:bodyPr/>
        <a:lstStyle/>
        <a:p>
          <a:endParaRPr lang="en-US"/>
        </a:p>
      </dgm:t>
    </dgm:pt>
    <dgm:pt modelId="{19E07B35-4FDD-4B8D-B336-FF5C99504C02}" type="sibTrans" cxnId="{F65BE879-2118-4CF6-8085-6F7FEABACE30}">
      <dgm:prSet/>
      <dgm:spPr/>
      <dgm:t>
        <a:bodyPr/>
        <a:lstStyle/>
        <a:p>
          <a:endParaRPr lang="en-US"/>
        </a:p>
      </dgm:t>
    </dgm:pt>
    <dgm:pt modelId="{278AC300-7099-447D-9563-570F85F9C3D8}">
      <dgm:prSet custT="1"/>
      <dgm:spPr/>
      <dgm:t>
        <a:bodyPr/>
        <a:lstStyle/>
        <a:p>
          <a:pPr algn="l" rtl="0"/>
          <a:r>
            <a:rPr lang="en-US" sz="1800" dirty="0" smtClean="0"/>
            <a:t>System integration &amp; testing</a:t>
          </a:r>
          <a:endParaRPr lang="en-US" sz="1800" dirty="0"/>
        </a:p>
      </dgm:t>
    </dgm:pt>
    <dgm:pt modelId="{8E8BDC0A-6668-4459-B17B-19E96910F88E}" type="sibTrans" cxnId="{68138EAD-66C5-405D-8F90-E803A672386D}">
      <dgm:prSet/>
      <dgm:spPr/>
      <dgm:t>
        <a:bodyPr/>
        <a:lstStyle/>
        <a:p>
          <a:endParaRPr lang="en-US"/>
        </a:p>
      </dgm:t>
    </dgm:pt>
    <dgm:pt modelId="{954A45F3-7749-4D26-8289-69419F24ED39}" type="parTrans" cxnId="{68138EAD-66C5-405D-8F90-E803A672386D}">
      <dgm:prSet/>
      <dgm:spPr/>
      <dgm:t>
        <a:bodyPr/>
        <a:lstStyle/>
        <a:p>
          <a:endParaRPr lang="en-US"/>
        </a:p>
      </dgm:t>
    </dgm:pt>
    <dgm:pt modelId="{2ABB3460-A387-488C-81EA-493815E7A08A}" type="pres">
      <dgm:prSet presAssocID="{9BAC8F04-E39C-4410-BDEA-12382A7B330C}" presName="CompostProcess" presStyleCnt="0">
        <dgm:presLayoutVars>
          <dgm:dir/>
          <dgm:resizeHandles val="exact"/>
        </dgm:presLayoutVars>
      </dgm:prSet>
      <dgm:spPr/>
      <dgm:t>
        <a:bodyPr/>
        <a:lstStyle/>
        <a:p>
          <a:endParaRPr lang="en-US"/>
        </a:p>
      </dgm:t>
    </dgm:pt>
    <dgm:pt modelId="{C1A91621-DCAA-4EFB-B05D-F83ADA5A9D2B}" type="pres">
      <dgm:prSet presAssocID="{9BAC8F04-E39C-4410-BDEA-12382A7B330C}" presName="arrow" presStyleLbl="bgShp" presStyleIdx="0" presStyleCnt="1"/>
      <dgm:spPr/>
    </dgm:pt>
    <dgm:pt modelId="{3A31AFF0-6826-46A7-B47B-2EEB16354FDA}" type="pres">
      <dgm:prSet presAssocID="{9BAC8F04-E39C-4410-BDEA-12382A7B330C}" presName="linearProcess" presStyleCnt="0"/>
      <dgm:spPr/>
    </dgm:pt>
    <dgm:pt modelId="{D12A8316-6741-4612-95A4-214FE77C2A3C}" type="pres">
      <dgm:prSet presAssocID="{13C4C675-906E-4C5E-A3C7-1A5E528F1402}" presName="textNode" presStyleLbl="node1" presStyleIdx="0" presStyleCnt="4" custScaleY="141304">
        <dgm:presLayoutVars>
          <dgm:bulletEnabled val="1"/>
        </dgm:presLayoutVars>
      </dgm:prSet>
      <dgm:spPr/>
      <dgm:t>
        <a:bodyPr/>
        <a:lstStyle/>
        <a:p>
          <a:endParaRPr lang="en-US"/>
        </a:p>
      </dgm:t>
    </dgm:pt>
    <dgm:pt modelId="{F384CE78-5F10-4FD4-8164-CE326CAD0D21}" type="pres">
      <dgm:prSet presAssocID="{5A6164D1-74B2-4955-81A0-A8593E363702}" presName="sibTrans" presStyleCnt="0"/>
      <dgm:spPr/>
    </dgm:pt>
    <dgm:pt modelId="{74D5BA8B-243C-4970-A7EF-3945CF24FDE8}" type="pres">
      <dgm:prSet presAssocID="{D11D5B58-312C-4861-8A07-B4E24209FA26}" presName="textNode" presStyleLbl="node1" presStyleIdx="1" presStyleCnt="4" custScaleY="136447">
        <dgm:presLayoutVars>
          <dgm:bulletEnabled val="1"/>
        </dgm:presLayoutVars>
      </dgm:prSet>
      <dgm:spPr/>
      <dgm:t>
        <a:bodyPr/>
        <a:lstStyle/>
        <a:p>
          <a:endParaRPr lang="en-US"/>
        </a:p>
      </dgm:t>
    </dgm:pt>
    <dgm:pt modelId="{3D44A98E-5DB7-42E6-91F4-8376A293BE15}" type="pres">
      <dgm:prSet presAssocID="{63AA0F64-78D8-4882-B5CC-465477BE4A65}" presName="sibTrans" presStyleCnt="0"/>
      <dgm:spPr/>
    </dgm:pt>
    <dgm:pt modelId="{EB746E5D-E54C-44B1-A331-2E2DE2239BBA}" type="pres">
      <dgm:prSet presAssocID="{C650FB71-9473-49BD-87AF-FD4EE0E6293A}" presName="textNode" presStyleLbl="node1" presStyleIdx="2" presStyleCnt="4" custScaleY="136447">
        <dgm:presLayoutVars>
          <dgm:bulletEnabled val="1"/>
        </dgm:presLayoutVars>
      </dgm:prSet>
      <dgm:spPr/>
      <dgm:t>
        <a:bodyPr/>
        <a:lstStyle/>
        <a:p>
          <a:endParaRPr lang="en-US"/>
        </a:p>
      </dgm:t>
    </dgm:pt>
    <dgm:pt modelId="{F6471E8F-3442-4FCE-AA9B-4DE33E985A6D}" type="pres">
      <dgm:prSet presAssocID="{CEFB7928-17EA-4D55-9734-246D24117A8A}" presName="sibTrans" presStyleCnt="0"/>
      <dgm:spPr/>
    </dgm:pt>
    <dgm:pt modelId="{69511C4E-2943-470C-A4F0-3E21901C1AFD}" type="pres">
      <dgm:prSet presAssocID="{168602DC-5498-4682-9166-06998138D0E9}" presName="textNode" presStyleLbl="node1" presStyleIdx="3" presStyleCnt="4" custScaleX="106831" custScaleY="136447">
        <dgm:presLayoutVars>
          <dgm:bulletEnabled val="1"/>
        </dgm:presLayoutVars>
      </dgm:prSet>
      <dgm:spPr/>
      <dgm:t>
        <a:bodyPr/>
        <a:lstStyle/>
        <a:p>
          <a:endParaRPr lang="en-US"/>
        </a:p>
      </dgm:t>
    </dgm:pt>
  </dgm:ptLst>
  <dgm:cxnLst>
    <dgm:cxn modelId="{E449E45D-7640-49C7-9915-D8AC7E426F6C}" type="presOf" srcId="{9BAC8F04-E39C-4410-BDEA-12382A7B330C}" destId="{2ABB3460-A387-488C-81EA-493815E7A08A}" srcOrd="0" destOrd="0" presId="urn:microsoft.com/office/officeart/2005/8/layout/hProcess9"/>
    <dgm:cxn modelId="{60801FE0-9AD8-4BD6-9BFE-2E78A1F7FFC1}" srcId="{C650FB71-9473-49BD-87AF-FD4EE0E6293A}" destId="{B4BA1305-071C-414B-BA8A-E1FA8DD4DB2B}" srcOrd="2" destOrd="0" parTransId="{1763FE53-5B28-46DE-884F-5B9EC5536ED4}" sibTransId="{2E2A27E0-5A7D-4672-83DD-FF7023811BD2}"/>
    <dgm:cxn modelId="{7A546D85-C95F-47FB-9421-8D888F0052A3}" srcId="{9BAC8F04-E39C-4410-BDEA-12382A7B330C}" destId="{168602DC-5498-4682-9166-06998138D0E9}" srcOrd="3" destOrd="0" parTransId="{A4064714-01EB-4C15-A0B8-AA76693D1DD5}" sibTransId="{813F1DF2-89E9-4B14-B7CB-8E9CF72D4175}"/>
    <dgm:cxn modelId="{59890656-0A06-4851-BF97-36E4BF34ABEF}" type="presOf" srcId="{DC6B0C45-B563-4C09-B7AF-0C19E986B93F}" destId="{74D5BA8B-243C-4970-A7EF-3945CF24FDE8}" srcOrd="0" destOrd="1" presId="urn:microsoft.com/office/officeart/2005/8/layout/hProcess9"/>
    <dgm:cxn modelId="{DFE4FDFE-986A-44EF-B69C-57F2ACABDB55}" type="presOf" srcId="{7782DAFE-F4ED-4390-87CA-45463138213C}" destId="{EB746E5D-E54C-44B1-A331-2E2DE2239BBA}" srcOrd="0" destOrd="1" presId="urn:microsoft.com/office/officeart/2005/8/layout/hProcess9"/>
    <dgm:cxn modelId="{A90D02F4-D8E1-47A4-B10A-75D4DF1DCE92}" type="presOf" srcId="{2D134805-3E67-487A-B199-91952DB8B679}" destId="{D12A8316-6741-4612-95A4-214FE77C2A3C}" srcOrd="0" destOrd="4" presId="urn:microsoft.com/office/officeart/2005/8/layout/hProcess9"/>
    <dgm:cxn modelId="{834E32DC-AF72-40BD-9BF8-0243356CB4BB}" type="presOf" srcId="{7C9D1A1A-E261-4FE5-8F89-3D4F3D182EE0}" destId="{74D5BA8B-243C-4970-A7EF-3945CF24FDE8}" srcOrd="0" destOrd="2" presId="urn:microsoft.com/office/officeart/2005/8/layout/hProcess9"/>
    <dgm:cxn modelId="{E9BC6AD1-7BA7-4331-8741-28B1D785572E}" srcId="{13C4C675-906E-4C5E-A3C7-1A5E528F1402}" destId="{B82D9E94-2997-4706-95D4-282B42DD4E78}" srcOrd="1" destOrd="0" parTransId="{8B80D969-F509-4CCC-9A17-495787315BBC}" sibTransId="{33E894C8-67A7-4CC7-8EB3-C23F5E46F18D}"/>
    <dgm:cxn modelId="{89A5D15B-A732-48B4-A3C9-D74CDE40D59B}" srcId="{168602DC-5498-4682-9166-06998138D0E9}" destId="{2B2EFB0F-AA94-4E92-B57D-099AC7701288}" srcOrd="1" destOrd="0" parTransId="{92E0B13A-09A2-487B-9ED5-4713F328AB86}" sibTransId="{6811E488-C35A-4362-854A-814A189BB889}"/>
    <dgm:cxn modelId="{2117CE39-CB12-4914-B4DD-93294B01CD53}" type="presOf" srcId="{85452C77-B2E8-435B-8F8F-18893B785A95}" destId="{74D5BA8B-243C-4970-A7EF-3945CF24FDE8}" srcOrd="0" destOrd="4" presId="urn:microsoft.com/office/officeart/2005/8/layout/hProcess9"/>
    <dgm:cxn modelId="{CBFB7086-C7CF-44B0-A46F-43767379CDB9}" srcId="{C650FB71-9473-49BD-87AF-FD4EE0E6293A}" destId="{7782DAFE-F4ED-4390-87CA-45463138213C}" srcOrd="0" destOrd="0" parTransId="{DFDC96D2-2B3B-4A84-8418-FC06CDB85006}" sibTransId="{033E4CBF-0BC2-49D4-A90F-4A6CC407648E}"/>
    <dgm:cxn modelId="{7F17443D-7F26-4445-96A0-556594FFE77F}" type="presOf" srcId="{13C4C675-906E-4C5E-A3C7-1A5E528F1402}" destId="{D12A8316-6741-4612-95A4-214FE77C2A3C}" srcOrd="0" destOrd="0" presId="urn:microsoft.com/office/officeart/2005/8/layout/hProcess9"/>
    <dgm:cxn modelId="{F4B62CA7-FB0E-4ECC-B6DC-0D04F5BEAFFA}" srcId="{D11D5B58-312C-4861-8A07-B4E24209FA26}" destId="{C0D97792-AEFF-4906-9BB6-6A0969BF9EA3}" srcOrd="2" destOrd="0" parTransId="{A8E8A09C-DF45-43E0-A760-7F74880409C2}" sibTransId="{C66007B7-6CFA-43C1-AF2C-906DB17C56D4}"/>
    <dgm:cxn modelId="{C196DB2C-9B78-4C55-8E58-D0EDC8640899}" srcId="{D11D5B58-312C-4861-8A07-B4E24209FA26}" destId="{7C9D1A1A-E261-4FE5-8F89-3D4F3D182EE0}" srcOrd="1" destOrd="0" parTransId="{107C76A2-40BC-45D5-B67E-F92461D4A00B}" sibTransId="{16D6EF0E-D20F-4244-BC91-C2364612BF35}"/>
    <dgm:cxn modelId="{315BD2BF-C708-4777-9011-85FCB72762B4}" srcId="{9BAC8F04-E39C-4410-BDEA-12382A7B330C}" destId="{13C4C675-906E-4C5E-A3C7-1A5E528F1402}" srcOrd="0" destOrd="0" parTransId="{A8E25F6E-7352-4E9C-B787-4E97EA724484}" sibTransId="{5A6164D1-74B2-4955-81A0-A8593E363702}"/>
    <dgm:cxn modelId="{F27D1300-D2BD-43D4-97B1-ADE41DDC2279}" type="presOf" srcId="{3B11AF61-D7FC-438D-9982-029002AFD215}" destId="{EB746E5D-E54C-44B1-A331-2E2DE2239BBA}" srcOrd="0" destOrd="4" presId="urn:microsoft.com/office/officeart/2005/8/layout/hProcess9"/>
    <dgm:cxn modelId="{F36E72AC-D7A9-4A15-A3D4-81ED302AABDE}" type="presOf" srcId="{D11D5B58-312C-4861-8A07-B4E24209FA26}" destId="{74D5BA8B-243C-4970-A7EF-3945CF24FDE8}" srcOrd="0" destOrd="0" presId="urn:microsoft.com/office/officeart/2005/8/layout/hProcess9"/>
    <dgm:cxn modelId="{612FD32E-0A81-4C98-830A-4872C4A7A915}" srcId="{13C4C675-906E-4C5E-A3C7-1A5E528F1402}" destId="{062EC31C-152F-4ED4-96C0-B29A6FC24689}" srcOrd="2" destOrd="0" parTransId="{FA4BE23B-BD6D-4C57-8C14-7BB2224114BB}" sibTransId="{377878A1-61A3-4F9F-AEC0-6694F5C08C36}"/>
    <dgm:cxn modelId="{42A90E32-1AEE-4B48-89ED-9A3ED39F089E}" srcId="{C650FB71-9473-49BD-87AF-FD4EE0E6293A}" destId="{E17A34F1-041F-4B17-9882-F07D78EFF255}" srcOrd="1" destOrd="0" parTransId="{9042F019-D67C-421C-A887-A3B85A44212D}" sibTransId="{B0D03CED-BC06-45AA-A8F5-5CA13DE862D8}"/>
    <dgm:cxn modelId="{E34AB91B-1530-4A94-9E68-4ACD0D5A5C2C}" type="presOf" srcId="{278AC300-7099-447D-9563-570F85F9C3D8}" destId="{69511C4E-2943-470C-A4F0-3E21901C1AFD}" srcOrd="0" destOrd="1" presId="urn:microsoft.com/office/officeart/2005/8/layout/hProcess9"/>
    <dgm:cxn modelId="{331100EE-4759-4DA3-ACF0-8C4538FC664A}" srcId="{D11D5B58-312C-4861-8A07-B4E24209FA26}" destId="{85452C77-B2E8-435B-8F8F-18893B785A95}" srcOrd="3" destOrd="0" parTransId="{559A1BAF-4254-455D-8342-5ACCC96CED7C}" sibTransId="{3E7E706B-74A5-4359-9551-B732BEECD271}"/>
    <dgm:cxn modelId="{A402A52E-E1E6-41C3-8D60-B6F269AF73C4}" srcId="{13C4C675-906E-4C5E-A3C7-1A5E528F1402}" destId="{2D134805-3E67-487A-B199-91952DB8B679}" srcOrd="3" destOrd="0" parTransId="{1830D18F-0AF6-423F-B227-251D47F8C95C}" sibTransId="{E62467F1-CC78-47D5-BAF7-9857DB364DF9}"/>
    <dgm:cxn modelId="{EF8D77D0-CE83-4255-946A-AEC4138C9713}" srcId="{9BAC8F04-E39C-4410-BDEA-12382A7B330C}" destId="{C650FB71-9473-49BD-87AF-FD4EE0E6293A}" srcOrd="2" destOrd="0" parTransId="{9B655A2A-B839-4DD0-9F85-E5E298A7DF5B}" sibTransId="{CEFB7928-17EA-4D55-9734-246D24117A8A}"/>
    <dgm:cxn modelId="{68138EAD-66C5-405D-8F90-E803A672386D}" srcId="{168602DC-5498-4682-9166-06998138D0E9}" destId="{278AC300-7099-447D-9563-570F85F9C3D8}" srcOrd="0" destOrd="0" parTransId="{954A45F3-7749-4D26-8289-69419F24ED39}" sibTransId="{8E8BDC0A-6668-4459-B17B-19E96910F88E}"/>
    <dgm:cxn modelId="{F65BE879-2118-4CF6-8085-6F7FEABACE30}" srcId="{D11D5B58-312C-4861-8A07-B4E24209FA26}" destId="{DC6B0C45-B563-4C09-B7AF-0C19E986B93F}" srcOrd="0" destOrd="0" parTransId="{31E2E120-9A3F-4647-B350-4CF57DDB0C86}" sibTransId="{19E07B35-4FDD-4B8D-B336-FF5C99504C02}"/>
    <dgm:cxn modelId="{652A00E8-A718-498D-9417-FA6F0A1A2BD9}" type="presOf" srcId="{168602DC-5498-4682-9166-06998138D0E9}" destId="{69511C4E-2943-470C-A4F0-3E21901C1AFD}" srcOrd="0" destOrd="0" presId="urn:microsoft.com/office/officeart/2005/8/layout/hProcess9"/>
    <dgm:cxn modelId="{9F690AB2-4E4A-42AD-B763-6306140419C2}" type="presOf" srcId="{2B2EFB0F-AA94-4E92-B57D-099AC7701288}" destId="{69511C4E-2943-470C-A4F0-3E21901C1AFD}" srcOrd="0" destOrd="2" presId="urn:microsoft.com/office/officeart/2005/8/layout/hProcess9"/>
    <dgm:cxn modelId="{D124A777-85B3-4170-8855-A32959E25E38}" type="presOf" srcId="{B4BA1305-071C-414B-BA8A-E1FA8DD4DB2B}" destId="{EB746E5D-E54C-44B1-A331-2E2DE2239BBA}" srcOrd="0" destOrd="3" presId="urn:microsoft.com/office/officeart/2005/8/layout/hProcess9"/>
    <dgm:cxn modelId="{4340631C-464F-4E0E-BD09-9C2FEE5303F5}" type="presOf" srcId="{C0D97792-AEFF-4906-9BB6-6A0969BF9EA3}" destId="{74D5BA8B-243C-4970-A7EF-3945CF24FDE8}" srcOrd="0" destOrd="3" presId="urn:microsoft.com/office/officeart/2005/8/layout/hProcess9"/>
    <dgm:cxn modelId="{D519AA83-07FA-41CF-A8E8-6E1459CE12BF}" type="presOf" srcId="{C650FB71-9473-49BD-87AF-FD4EE0E6293A}" destId="{EB746E5D-E54C-44B1-A331-2E2DE2239BBA}" srcOrd="0" destOrd="0" presId="urn:microsoft.com/office/officeart/2005/8/layout/hProcess9"/>
    <dgm:cxn modelId="{1C954C84-BE9D-4D5E-AF52-55B5A4FEE54E}" type="presOf" srcId="{16FEA12C-D288-4924-A3B2-5B7C6DDC5999}" destId="{D12A8316-6741-4612-95A4-214FE77C2A3C}" srcOrd="0" destOrd="1" presId="urn:microsoft.com/office/officeart/2005/8/layout/hProcess9"/>
    <dgm:cxn modelId="{283AA0D4-DF0E-4A1A-B066-F6A6946ACD59}" type="presOf" srcId="{B82D9E94-2997-4706-95D4-282B42DD4E78}" destId="{D12A8316-6741-4612-95A4-214FE77C2A3C}" srcOrd="0" destOrd="2" presId="urn:microsoft.com/office/officeart/2005/8/layout/hProcess9"/>
    <dgm:cxn modelId="{7AF3105B-AF8B-46EA-A404-CBFFBE323776}" srcId="{9BAC8F04-E39C-4410-BDEA-12382A7B330C}" destId="{D11D5B58-312C-4861-8A07-B4E24209FA26}" srcOrd="1" destOrd="0" parTransId="{40C47D10-9D1F-4B96-BE1B-7F77D942E58E}" sibTransId="{63AA0F64-78D8-4882-B5CC-465477BE4A65}"/>
    <dgm:cxn modelId="{553EE0B9-39C9-487C-898F-E52908E86319}" type="presOf" srcId="{062EC31C-152F-4ED4-96C0-B29A6FC24689}" destId="{D12A8316-6741-4612-95A4-214FE77C2A3C}" srcOrd="0" destOrd="3" presId="urn:microsoft.com/office/officeart/2005/8/layout/hProcess9"/>
    <dgm:cxn modelId="{C3538ADA-1B95-472F-AAA2-55BE732B2C8E}" srcId="{C650FB71-9473-49BD-87AF-FD4EE0E6293A}" destId="{3B11AF61-D7FC-438D-9982-029002AFD215}" srcOrd="3" destOrd="0" parTransId="{D1FC6A9A-3644-4D08-A9E3-BF3BA23643A6}" sibTransId="{EE4FDE33-2406-4E02-9F71-0B9E3640F91B}"/>
    <dgm:cxn modelId="{257944D3-8FC0-4AFF-ADD6-D0C4E0E5FF9D}" srcId="{13C4C675-906E-4C5E-A3C7-1A5E528F1402}" destId="{16FEA12C-D288-4924-A3B2-5B7C6DDC5999}" srcOrd="0" destOrd="0" parTransId="{51E60C88-9230-4D27-9147-5085AD2CAC0C}" sibTransId="{41A02D2F-6C06-4380-A21B-80D361FC2556}"/>
    <dgm:cxn modelId="{311F6CF2-F92D-4C83-85DA-C9CB0C777999}" type="presOf" srcId="{E17A34F1-041F-4B17-9882-F07D78EFF255}" destId="{EB746E5D-E54C-44B1-A331-2E2DE2239BBA}" srcOrd="0" destOrd="2" presId="urn:microsoft.com/office/officeart/2005/8/layout/hProcess9"/>
    <dgm:cxn modelId="{A7F0541F-BB33-44DC-B0E5-39C2207BC0FD}" type="presParOf" srcId="{2ABB3460-A387-488C-81EA-493815E7A08A}" destId="{C1A91621-DCAA-4EFB-B05D-F83ADA5A9D2B}" srcOrd="0" destOrd="0" presId="urn:microsoft.com/office/officeart/2005/8/layout/hProcess9"/>
    <dgm:cxn modelId="{4857A13F-BC2B-4FC1-BABE-DAD286D5C9D3}" type="presParOf" srcId="{2ABB3460-A387-488C-81EA-493815E7A08A}" destId="{3A31AFF0-6826-46A7-B47B-2EEB16354FDA}" srcOrd="1" destOrd="0" presId="urn:microsoft.com/office/officeart/2005/8/layout/hProcess9"/>
    <dgm:cxn modelId="{D3250A96-7365-4326-9BBE-A0595DF35A1F}" type="presParOf" srcId="{3A31AFF0-6826-46A7-B47B-2EEB16354FDA}" destId="{D12A8316-6741-4612-95A4-214FE77C2A3C}" srcOrd="0" destOrd="0" presId="urn:microsoft.com/office/officeart/2005/8/layout/hProcess9"/>
    <dgm:cxn modelId="{34CC1335-B0F3-4FB4-B92B-DE36C0F4CCC9}" type="presParOf" srcId="{3A31AFF0-6826-46A7-B47B-2EEB16354FDA}" destId="{F384CE78-5F10-4FD4-8164-CE326CAD0D21}" srcOrd="1" destOrd="0" presId="urn:microsoft.com/office/officeart/2005/8/layout/hProcess9"/>
    <dgm:cxn modelId="{F3CA9D8A-E6CC-4616-BBA4-6BF7CBFE1041}" type="presParOf" srcId="{3A31AFF0-6826-46A7-B47B-2EEB16354FDA}" destId="{74D5BA8B-243C-4970-A7EF-3945CF24FDE8}" srcOrd="2" destOrd="0" presId="urn:microsoft.com/office/officeart/2005/8/layout/hProcess9"/>
    <dgm:cxn modelId="{7FA596A4-885C-42C2-93EA-6A0EB0ACFC6C}" type="presParOf" srcId="{3A31AFF0-6826-46A7-B47B-2EEB16354FDA}" destId="{3D44A98E-5DB7-42E6-91F4-8376A293BE15}" srcOrd="3" destOrd="0" presId="urn:microsoft.com/office/officeart/2005/8/layout/hProcess9"/>
    <dgm:cxn modelId="{4FC7F113-0D51-4D44-BF7B-AB657723FBBC}" type="presParOf" srcId="{3A31AFF0-6826-46A7-B47B-2EEB16354FDA}" destId="{EB746E5D-E54C-44B1-A331-2E2DE2239BBA}" srcOrd="4" destOrd="0" presId="urn:microsoft.com/office/officeart/2005/8/layout/hProcess9"/>
    <dgm:cxn modelId="{6AEB97D6-5641-4980-901B-E6492F4391FF}" type="presParOf" srcId="{3A31AFF0-6826-46A7-B47B-2EEB16354FDA}" destId="{F6471E8F-3442-4FCE-AA9B-4DE33E985A6D}" srcOrd="5" destOrd="0" presId="urn:microsoft.com/office/officeart/2005/8/layout/hProcess9"/>
    <dgm:cxn modelId="{2A114994-5658-40DF-BE15-5EDDF0625C18}" type="presParOf" srcId="{3A31AFF0-6826-46A7-B47B-2EEB16354FDA}" destId="{69511C4E-2943-470C-A4F0-3E21901C1AFD}" srcOrd="6" destOrd="0" presId="urn:microsoft.com/office/officeart/2005/8/layout/hProcess9"/>
  </dgm:cxnLst>
  <dgm:bg/>
  <dgm:whole/>
</dgm:dataModel>
</file>

<file path=ppt/diagrams/data8.xml><?xml version="1.0" encoding="utf-8"?>
<dgm:dataModel xmlns:dgm="http://schemas.openxmlformats.org/drawingml/2006/diagram" xmlns:a="http://schemas.openxmlformats.org/drawingml/2006/main">
  <dgm:ptLst>
    <dgm:pt modelId="{6BCAE21B-C404-4B7F-8DCB-9E2E517488E4}" type="doc">
      <dgm:prSet loTypeId="urn:microsoft.com/office/officeart/2005/8/layout/hierarchy5" loCatId="hierarchy" qsTypeId="urn:microsoft.com/office/officeart/2005/8/quickstyle/simple1" qsCatId="simple" csTypeId="urn:microsoft.com/office/officeart/2005/8/colors/accent1_2" csCatId="accent1" phldr="1"/>
      <dgm:spPr/>
      <dgm:t>
        <a:bodyPr/>
        <a:lstStyle/>
        <a:p>
          <a:endParaRPr lang="en-US"/>
        </a:p>
      </dgm:t>
    </dgm:pt>
    <dgm:pt modelId="{B145D4AB-4BD1-48B8-ABE5-B45E37502CA4}">
      <dgm:prSet phldrT="[Text]"/>
      <dgm:spPr>
        <a:solidFill>
          <a:schemeClr val="tx2">
            <a:lumMod val="40000"/>
            <a:lumOff val="60000"/>
          </a:schemeClr>
        </a:solidFill>
      </dgm:spPr>
      <dgm:t>
        <a:bodyPr/>
        <a:lstStyle/>
        <a:p>
          <a:r>
            <a:rPr lang="en-US" b="1" dirty="0" smtClean="0">
              <a:solidFill>
                <a:schemeClr val="tx1"/>
              </a:solidFill>
            </a:rPr>
            <a:t>Methodology</a:t>
          </a:r>
          <a:endParaRPr lang="en-US" b="1" dirty="0">
            <a:solidFill>
              <a:schemeClr val="tx1"/>
            </a:solidFill>
          </a:endParaRPr>
        </a:p>
      </dgm:t>
    </dgm:pt>
    <dgm:pt modelId="{7B0F380B-1421-4AD3-B2AF-5EE410ADD5E6}" type="parTrans" cxnId="{9F43E3EE-D4EB-46F9-8380-02E477CC791F}">
      <dgm:prSet/>
      <dgm:spPr/>
      <dgm:t>
        <a:bodyPr/>
        <a:lstStyle/>
        <a:p>
          <a:endParaRPr lang="en-US"/>
        </a:p>
      </dgm:t>
    </dgm:pt>
    <dgm:pt modelId="{9372B7EC-A2D4-461D-92AD-1559B0DD94C9}" type="sibTrans" cxnId="{9F43E3EE-D4EB-46F9-8380-02E477CC791F}">
      <dgm:prSet/>
      <dgm:spPr/>
      <dgm:t>
        <a:bodyPr/>
        <a:lstStyle/>
        <a:p>
          <a:endParaRPr lang="en-US"/>
        </a:p>
      </dgm:t>
    </dgm:pt>
    <dgm:pt modelId="{F8105E02-771B-429D-81F0-A7891F00E182}">
      <dgm:prSet phldrT="[Text]"/>
      <dgm:spPr>
        <a:solidFill>
          <a:schemeClr val="accent5">
            <a:lumMod val="75000"/>
          </a:schemeClr>
        </a:solidFill>
      </dgm:spPr>
      <dgm:t>
        <a:bodyPr/>
        <a:lstStyle/>
        <a:p>
          <a:r>
            <a:rPr lang="en-US" b="1" dirty="0" smtClean="0">
              <a:solidFill>
                <a:schemeClr val="bg1"/>
              </a:solidFill>
            </a:rPr>
            <a:t>Rapid Application Development (RAD)</a:t>
          </a:r>
          <a:endParaRPr lang="en-US" b="1" dirty="0">
            <a:solidFill>
              <a:schemeClr val="bg1"/>
            </a:solidFill>
          </a:endParaRPr>
        </a:p>
      </dgm:t>
    </dgm:pt>
    <dgm:pt modelId="{33094FD8-2CAB-49C2-802D-9E50F0C8CA26}" type="parTrans" cxnId="{6D656BBC-FB03-42B0-8CBF-7D0F05483A3E}">
      <dgm:prSet/>
      <dgm:spPr/>
      <dgm:t>
        <a:bodyPr/>
        <a:lstStyle/>
        <a:p>
          <a:endParaRPr lang="en-US"/>
        </a:p>
      </dgm:t>
    </dgm:pt>
    <dgm:pt modelId="{AB873C59-052E-43CC-B993-79D2F6EBF041}" type="sibTrans" cxnId="{6D656BBC-FB03-42B0-8CBF-7D0F05483A3E}">
      <dgm:prSet/>
      <dgm:spPr/>
      <dgm:t>
        <a:bodyPr/>
        <a:lstStyle/>
        <a:p>
          <a:endParaRPr lang="en-US"/>
        </a:p>
      </dgm:t>
    </dgm:pt>
    <dgm:pt modelId="{F927ABCA-7683-4E1B-A37F-E6F2F217BF30}">
      <dgm:prSet phldrT="[Text]"/>
      <dgm:spPr>
        <a:solidFill>
          <a:schemeClr val="accent5">
            <a:lumMod val="60000"/>
            <a:lumOff val="40000"/>
          </a:schemeClr>
        </a:solidFill>
      </dgm:spPr>
      <dgm:t>
        <a:bodyPr/>
        <a:lstStyle/>
        <a:p>
          <a:r>
            <a:rPr lang="en-US" dirty="0" smtClean="0">
              <a:solidFill>
                <a:schemeClr val="tx1"/>
              </a:solidFill>
            </a:rPr>
            <a:t>Joint Application Development</a:t>
          </a:r>
          <a:endParaRPr lang="en-US" dirty="0">
            <a:solidFill>
              <a:schemeClr val="tx1"/>
            </a:solidFill>
          </a:endParaRPr>
        </a:p>
      </dgm:t>
    </dgm:pt>
    <dgm:pt modelId="{392D1394-2842-4626-955B-EFB3C621CB08}" type="parTrans" cxnId="{80690561-65ED-491E-BAF8-84901601113B}">
      <dgm:prSet/>
      <dgm:spPr/>
      <dgm:t>
        <a:bodyPr/>
        <a:lstStyle/>
        <a:p>
          <a:endParaRPr lang="en-US"/>
        </a:p>
      </dgm:t>
    </dgm:pt>
    <dgm:pt modelId="{83609B09-CBC1-4365-96B3-DEDD36601760}" type="sibTrans" cxnId="{80690561-65ED-491E-BAF8-84901601113B}">
      <dgm:prSet/>
      <dgm:spPr/>
      <dgm:t>
        <a:bodyPr/>
        <a:lstStyle/>
        <a:p>
          <a:endParaRPr lang="en-US"/>
        </a:p>
      </dgm:t>
    </dgm:pt>
    <dgm:pt modelId="{550A3BD4-6EC7-435D-81A5-308C8143DEB4}">
      <dgm:prSet phldrT="[Text]"/>
      <dgm:spPr>
        <a:solidFill>
          <a:schemeClr val="accent3">
            <a:lumMod val="50000"/>
          </a:schemeClr>
        </a:solidFill>
      </dgm:spPr>
      <dgm:t>
        <a:bodyPr/>
        <a:lstStyle/>
        <a:p>
          <a:r>
            <a:rPr lang="en-US" b="1" dirty="0" smtClean="0">
              <a:solidFill>
                <a:schemeClr val="bg1"/>
              </a:solidFill>
            </a:rPr>
            <a:t>Structured Systems Analysis &amp; Design (SSADM)</a:t>
          </a:r>
          <a:endParaRPr lang="en-US" b="1" dirty="0">
            <a:solidFill>
              <a:schemeClr val="bg1"/>
            </a:solidFill>
          </a:endParaRPr>
        </a:p>
      </dgm:t>
    </dgm:pt>
    <dgm:pt modelId="{5D6C0107-62C6-4E73-BD61-5415BDD6F0E0}" type="parTrans" cxnId="{695496C6-4CE7-4B01-A6D3-B84235C55963}">
      <dgm:prSet/>
      <dgm:spPr/>
      <dgm:t>
        <a:bodyPr/>
        <a:lstStyle/>
        <a:p>
          <a:endParaRPr lang="en-US"/>
        </a:p>
      </dgm:t>
    </dgm:pt>
    <dgm:pt modelId="{19CF0C86-1AB3-4A80-9A65-6634DF80066B}" type="sibTrans" cxnId="{695496C6-4CE7-4B01-A6D3-B84235C55963}">
      <dgm:prSet/>
      <dgm:spPr/>
      <dgm:t>
        <a:bodyPr/>
        <a:lstStyle/>
        <a:p>
          <a:endParaRPr lang="en-US"/>
        </a:p>
      </dgm:t>
    </dgm:pt>
    <dgm:pt modelId="{91B819A2-D8FF-467C-9254-E52E490C8B99}">
      <dgm:prSet phldrT="[Text]"/>
      <dgm:spPr>
        <a:solidFill>
          <a:schemeClr val="accent5">
            <a:lumMod val="60000"/>
            <a:lumOff val="40000"/>
          </a:schemeClr>
        </a:solidFill>
      </dgm:spPr>
      <dgm:t>
        <a:bodyPr/>
        <a:lstStyle/>
        <a:p>
          <a:r>
            <a:rPr lang="en-US" dirty="0" smtClean="0">
              <a:solidFill>
                <a:schemeClr val="tx1"/>
              </a:solidFill>
            </a:rPr>
            <a:t>Spiral</a:t>
          </a:r>
          <a:endParaRPr lang="en-US" dirty="0">
            <a:solidFill>
              <a:schemeClr val="tx1"/>
            </a:solidFill>
          </a:endParaRPr>
        </a:p>
      </dgm:t>
    </dgm:pt>
    <dgm:pt modelId="{B6F9C059-0318-4BB7-B2D9-B952C4F92F2A}" type="sibTrans" cxnId="{999DF830-3802-4C04-95FB-4C3734CD5689}">
      <dgm:prSet/>
      <dgm:spPr/>
      <dgm:t>
        <a:bodyPr/>
        <a:lstStyle/>
        <a:p>
          <a:endParaRPr lang="en-US"/>
        </a:p>
      </dgm:t>
    </dgm:pt>
    <dgm:pt modelId="{3E15C21D-C4AF-4A2B-BCE2-E23A284BA01D}" type="parTrans" cxnId="{999DF830-3802-4C04-95FB-4C3734CD5689}">
      <dgm:prSet/>
      <dgm:spPr/>
      <dgm:t>
        <a:bodyPr/>
        <a:lstStyle/>
        <a:p>
          <a:endParaRPr lang="en-US"/>
        </a:p>
      </dgm:t>
    </dgm:pt>
    <dgm:pt modelId="{C77C2862-F1D6-4BD7-8211-461FC00471CC}">
      <dgm:prSet phldrT="[Text]"/>
      <dgm:spPr>
        <a:solidFill>
          <a:schemeClr val="accent3">
            <a:lumMod val="40000"/>
            <a:lumOff val="60000"/>
          </a:schemeClr>
        </a:solidFill>
      </dgm:spPr>
      <dgm:t>
        <a:bodyPr/>
        <a:lstStyle/>
        <a:p>
          <a:r>
            <a:rPr lang="en-US" dirty="0" smtClean="0">
              <a:solidFill>
                <a:schemeClr val="tx1"/>
              </a:solidFill>
            </a:rPr>
            <a:t>Waterfall</a:t>
          </a:r>
          <a:endParaRPr lang="en-US" dirty="0">
            <a:solidFill>
              <a:schemeClr val="tx1"/>
            </a:solidFill>
          </a:endParaRPr>
        </a:p>
      </dgm:t>
    </dgm:pt>
    <dgm:pt modelId="{83FC0F3A-0FFE-408D-83B1-3AF6A433EAE1}" type="sibTrans" cxnId="{61CDDB90-4E4A-495F-A06E-D72EA16F8A95}">
      <dgm:prSet/>
      <dgm:spPr/>
      <dgm:t>
        <a:bodyPr/>
        <a:lstStyle/>
        <a:p>
          <a:endParaRPr lang="en-US"/>
        </a:p>
      </dgm:t>
    </dgm:pt>
    <dgm:pt modelId="{E0B04B07-7A48-4648-B6FC-E6F230C3DED1}" type="parTrans" cxnId="{61CDDB90-4E4A-495F-A06E-D72EA16F8A95}">
      <dgm:prSet/>
      <dgm:spPr/>
      <dgm:t>
        <a:bodyPr/>
        <a:lstStyle/>
        <a:p>
          <a:endParaRPr lang="en-US"/>
        </a:p>
      </dgm:t>
    </dgm:pt>
    <dgm:pt modelId="{79845550-0041-4C7A-B6B1-019CE2A4FBDF}">
      <dgm:prSet phldrT="[Text]"/>
      <dgm:spPr>
        <a:solidFill>
          <a:schemeClr val="accent5">
            <a:lumMod val="60000"/>
            <a:lumOff val="40000"/>
          </a:schemeClr>
        </a:solidFill>
      </dgm:spPr>
      <dgm:t>
        <a:bodyPr/>
        <a:lstStyle/>
        <a:p>
          <a:r>
            <a:rPr lang="en-US" dirty="0" smtClean="0">
              <a:solidFill>
                <a:schemeClr val="tx1"/>
              </a:solidFill>
            </a:rPr>
            <a:t>Iterative</a:t>
          </a:r>
          <a:endParaRPr lang="en-US" dirty="0">
            <a:solidFill>
              <a:schemeClr val="tx1"/>
            </a:solidFill>
          </a:endParaRPr>
        </a:p>
      </dgm:t>
    </dgm:pt>
    <dgm:pt modelId="{5B171EC9-E657-4D20-AB2D-1D55D44BAE4C}" type="parTrans" cxnId="{21A066A4-323D-4522-9D46-8949CD68DF0D}">
      <dgm:prSet/>
      <dgm:spPr/>
      <dgm:t>
        <a:bodyPr/>
        <a:lstStyle/>
        <a:p>
          <a:endParaRPr lang="en-US"/>
        </a:p>
      </dgm:t>
    </dgm:pt>
    <dgm:pt modelId="{DE823963-BB5E-49CB-840C-C20973EC03CD}" type="sibTrans" cxnId="{21A066A4-323D-4522-9D46-8949CD68DF0D}">
      <dgm:prSet/>
      <dgm:spPr/>
      <dgm:t>
        <a:bodyPr/>
        <a:lstStyle/>
        <a:p>
          <a:endParaRPr lang="en-US"/>
        </a:p>
      </dgm:t>
    </dgm:pt>
    <dgm:pt modelId="{92BE0CD3-7711-4295-A5CE-F3EC7B50953F}" type="pres">
      <dgm:prSet presAssocID="{6BCAE21B-C404-4B7F-8DCB-9E2E517488E4}" presName="mainComposite" presStyleCnt="0">
        <dgm:presLayoutVars>
          <dgm:chPref val="1"/>
          <dgm:dir/>
          <dgm:animOne val="branch"/>
          <dgm:animLvl val="lvl"/>
          <dgm:resizeHandles val="exact"/>
        </dgm:presLayoutVars>
      </dgm:prSet>
      <dgm:spPr/>
      <dgm:t>
        <a:bodyPr/>
        <a:lstStyle/>
        <a:p>
          <a:endParaRPr lang="en-US"/>
        </a:p>
      </dgm:t>
    </dgm:pt>
    <dgm:pt modelId="{2B4ABFE4-B0B6-4256-9995-CCD638593CE6}" type="pres">
      <dgm:prSet presAssocID="{6BCAE21B-C404-4B7F-8DCB-9E2E517488E4}" presName="hierFlow" presStyleCnt="0"/>
      <dgm:spPr/>
    </dgm:pt>
    <dgm:pt modelId="{60155F1A-5768-4987-BF8D-EA9BD4584881}" type="pres">
      <dgm:prSet presAssocID="{6BCAE21B-C404-4B7F-8DCB-9E2E517488E4}" presName="hierChild1" presStyleCnt="0">
        <dgm:presLayoutVars>
          <dgm:chPref val="1"/>
          <dgm:animOne val="branch"/>
          <dgm:animLvl val="lvl"/>
        </dgm:presLayoutVars>
      </dgm:prSet>
      <dgm:spPr/>
    </dgm:pt>
    <dgm:pt modelId="{F52AAC90-AF72-431E-A665-A6BFB1B8B0AA}" type="pres">
      <dgm:prSet presAssocID="{B145D4AB-4BD1-48B8-ABE5-B45E37502CA4}" presName="Name17" presStyleCnt="0"/>
      <dgm:spPr/>
    </dgm:pt>
    <dgm:pt modelId="{78E3E07D-00DC-464B-8597-D440D9785B9A}" type="pres">
      <dgm:prSet presAssocID="{B145D4AB-4BD1-48B8-ABE5-B45E37502CA4}" presName="level1Shape" presStyleLbl="node0" presStyleIdx="0" presStyleCnt="1">
        <dgm:presLayoutVars>
          <dgm:chPref val="3"/>
        </dgm:presLayoutVars>
      </dgm:prSet>
      <dgm:spPr/>
      <dgm:t>
        <a:bodyPr/>
        <a:lstStyle/>
        <a:p>
          <a:endParaRPr lang="en-US"/>
        </a:p>
      </dgm:t>
    </dgm:pt>
    <dgm:pt modelId="{D50598A4-1440-40EF-A437-22EF1DDFCA77}" type="pres">
      <dgm:prSet presAssocID="{B145D4AB-4BD1-48B8-ABE5-B45E37502CA4}" presName="hierChild2" presStyleCnt="0"/>
      <dgm:spPr/>
    </dgm:pt>
    <dgm:pt modelId="{99F74449-E02F-441E-A2E7-7C489717C3A2}" type="pres">
      <dgm:prSet presAssocID="{33094FD8-2CAB-49C2-802D-9E50F0C8CA26}" presName="Name25" presStyleLbl="parChTrans1D2" presStyleIdx="0" presStyleCnt="2"/>
      <dgm:spPr/>
      <dgm:t>
        <a:bodyPr/>
        <a:lstStyle/>
        <a:p>
          <a:endParaRPr lang="en-US"/>
        </a:p>
      </dgm:t>
    </dgm:pt>
    <dgm:pt modelId="{24D0994D-EE0C-480D-9EA7-FCA07320105D}" type="pres">
      <dgm:prSet presAssocID="{33094FD8-2CAB-49C2-802D-9E50F0C8CA26}" presName="connTx" presStyleLbl="parChTrans1D2" presStyleIdx="0" presStyleCnt="2"/>
      <dgm:spPr/>
      <dgm:t>
        <a:bodyPr/>
        <a:lstStyle/>
        <a:p>
          <a:endParaRPr lang="en-US"/>
        </a:p>
      </dgm:t>
    </dgm:pt>
    <dgm:pt modelId="{0D410986-6200-442E-9FB4-D49E46C3B36F}" type="pres">
      <dgm:prSet presAssocID="{F8105E02-771B-429D-81F0-A7891F00E182}" presName="Name30" presStyleCnt="0"/>
      <dgm:spPr/>
    </dgm:pt>
    <dgm:pt modelId="{431123D7-0BCE-4DDB-96BF-107F073051C0}" type="pres">
      <dgm:prSet presAssocID="{F8105E02-771B-429D-81F0-A7891F00E182}" presName="level2Shape" presStyleLbl="node2" presStyleIdx="0" presStyleCnt="2"/>
      <dgm:spPr/>
      <dgm:t>
        <a:bodyPr/>
        <a:lstStyle/>
        <a:p>
          <a:endParaRPr lang="en-US"/>
        </a:p>
      </dgm:t>
    </dgm:pt>
    <dgm:pt modelId="{73C92B91-4B42-45E6-86D5-026CA2BF37B5}" type="pres">
      <dgm:prSet presAssocID="{F8105E02-771B-429D-81F0-A7891F00E182}" presName="hierChild3" presStyleCnt="0"/>
      <dgm:spPr/>
    </dgm:pt>
    <dgm:pt modelId="{7C5DC6EE-015C-419B-8665-EDC32E0EBF59}" type="pres">
      <dgm:prSet presAssocID="{392D1394-2842-4626-955B-EFB3C621CB08}" presName="Name25" presStyleLbl="parChTrans1D3" presStyleIdx="0" presStyleCnt="4"/>
      <dgm:spPr/>
      <dgm:t>
        <a:bodyPr/>
        <a:lstStyle/>
        <a:p>
          <a:endParaRPr lang="en-US"/>
        </a:p>
      </dgm:t>
    </dgm:pt>
    <dgm:pt modelId="{A90B00FB-FC54-4485-8A08-7F39448412BB}" type="pres">
      <dgm:prSet presAssocID="{392D1394-2842-4626-955B-EFB3C621CB08}" presName="connTx" presStyleLbl="parChTrans1D3" presStyleIdx="0" presStyleCnt="4"/>
      <dgm:spPr/>
      <dgm:t>
        <a:bodyPr/>
        <a:lstStyle/>
        <a:p>
          <a:endParaRPr lang="en-US"/>
        </a:p>
      </dgm:t>
    </dgm:pt>
    <dgm:pt modelId="{DE1B609D-EC6C-4C8E-BAA9-E4CA51E7C674}" type="pres">
      <dgm:prSet presAssocID="{F927ABCA-7683-4E1B-A37F-E6F2F217BF30}" presName="Name30" presStyleCnt="0"/>
      <dgm:spPr/>
    </dgm:pt>
    <dgm:pt modelId="{70A1E9DA-CA73-409B-A300-D2ACCA9E19EE}" type="pres">
      <dgm:prSet presAssocID="{F927ABCA-7683-4E1B-A37F-E6F2F217BF30}" presName="level2Shape" presStyleLbl="node3" presStyleIdx="0" presStyleCnt="4"/>
      <dgm:spPr/>
      <dgm:t>
        <a:bodyPr/>
        <a:lstStyle/>
        <a:p>
          <a:endParaRPr lang="en-US"/>
        </a:p>
      </dgm:t>
    </dgm:pt>
    <dgm:pt modelId="{F8704040-8741-48CF-AA83-8D31F25A59A4}" type="pres">
      <dgm:prSet presAssocID="{F927ABCA-7683-4E1B-A37F-E6F2F217BF30}" presName="hierChild3" presStyleCnt="0"/>
      <dgm:spPr/>
    </dgm:pt>
    <dgm:pt modelId="{D92CB0CB-1178-40EF-8DAA-94908EDA7629}" type="pres">
      <dgm:prSet presAssocID="{3E15C21D-C4AF-4A2B-BCE2-E23A284BA01D}" presName="Name25" presStyleLbl="parChTrans1D3" presStyleIdx="1" presStyleCnt="4"/>
      <dgm:spPr/>
      <dgm:t>
        <a:bodyPr/>
        <a:lstStyle/>
        <a:p>
          <a:endParaRPr lang="en-US"/>
        </a:p>
      </dgm:t>
    </dgm:pt>
    <dgm:pt modelId="{6C20DB80-1410-4E53-AC0D-A699934BF6E5}" type="pres">
      <dgm:prSet presAssocID="{3E15C21D-C4AF-4A2B-BCE2-E23A284BA01D}" presName="connTx" presStyleLbl="parChTrans1D3" presStyleIdx="1" presStyleCnt="4"/>
      <dgm:spPr/>
      <dgm:t>
        <a:bodyPr/>
        <a:lstStyle/>
        <a:p>
          <a:endParaRPr lang="en-US"/>
        </a:p>
      </dgm:t>
    </dgm:pt>
    <dgm:pt modelId="{4C2395D9-D7A3-46DF-9479-77D34E2162D1}" type="pres">
      <dgm:prSet presAssocID="{91B819A2-D8FF-467C-9254-E52E490C8B99}" presName="Name30" presStyleCnt="0"/>
      <dgm:spPr/>
    </dgm:pt>
    <dgm:pt modelId="{F18CEA18-9D98-4D80-A910-0D1AB3E35672}" type="pres">
      <dgm:prSet presAssocID="{91B819A2-D8FF-467C-9254-E52E490C8B99}" presName="level2Shape" presStyleLbl="node3" presStyleIdx="1" presStyleCnt="4"/>
      <dgm:spPr/>
      <dgm:t>
        <a:bodyPr/>
        <a:lstStyle/>
        <a:p>
          <a:endParaRPr lang="en-US"/>
        </a:p>
      </dgm:t>
    </dgm:pt>
    <dgm:pt modelId="{85E2C478-7CA2-4E2A-A4F6-77895AB8E3B4}" type="pres">
      <dgm:prSet presAssocID="{91B819A2-D8FF-467C-9254-E52E490C8B99}" presName="hierChild3" presStyleCnt="0"/>
      <dgm:spPr/>
    </dgm:pt>
    <dgm:pt modelId="{13D30524-43A9-4476-88D3-E47588BC3682}" type="pres">
      <dgm:prSet presAssocID="{5B171EC9-E657-4D20-AB2D-1D55D44BAE4C}" presName="Name25" presStyleLbl="parChTrans1D3" presStyleIdx="2" presStyleCnt="4"/>
      <dgm:spPr/>
      <dgm:t>
        <a:bodyPr/>
        <a:lstStyle/>
        <a:p>
          <a:endParaRPr lang="en-US"/>
        </a:p>
      </dgm:t>
    </dgm:pt>
    <dgm:pt modelId="{E88670C4-F360-47A1-853F-41329A210F2C}" type="pres">
      <dgm:prSet presAssocID="{5B171EC9-E657-4D20-AB2D-1D55D44BAE4C}" presName="connTx" presStyleLbl="parChTrans1D3" presStyleIdx="2" presStyleCnt="4"/>
      <dgm:spPr/>
      <dgm:t>
        <a:bodyPr/>
        <a:lstStyle/>
        <a:p>
          <a:endParaRPr lang="en-US"/>
        </a:p>
      </dgm:t>
    </dgm:pt>
    <dgm:pt modelId="{EC1172B4-25C7-41F3-860B-E3BC78AFAC76}" type="pres">
      <dgm:prSet presAssocID="{79845550-0041-4C7A-B6B1-019CE2A4FBDF}" presName="Name30" presStyleCnt="0"/>
      <dgm:spPr/>
    </dgm:pt>
    <dgm:pt modelId="{165CC333-EB5A-4715-8899-E0C44E0D8E0E}" type="pres">
      <dgm:prSet presAssocID="{79845550-0041-4C7A-B6B1-019CE2A4FBDF}" presName="level2Shape" presStyleLbl="node3" presStyleIdx="2" presStyleCnt="4"/>
      <dgm:spPr/>
      <dgm:t>
        <a:bodyPr/>
        <a:lstStyle/>
        <a:p>
          <a:endParaRPr lang="en-US"/>
        </a:p>
      </dgm:t>
    </dgm:pt>
    <dgm:pt modelId="{B4CFE227-B07B-4872-AD42-CE3C9B323497}" type="pres">
      <dgm:prSet presAssocID="{79845550-0041-4C7A-B6B1-019CE2A4FBDF}" presName="hierChild3" presStyleCnt="0"/>
      <dgm:spPr/>
    </dgm:pt>
    <dgm:pt modelId="{F99515FC-2DE8-4319-ACC6-C2123EE170FC}" type="pres">
      <dgm:prSet presAssocID="{5D6C0107-62C6-4E73-BD61-5415BDD6F0E0}" presName="Name25" presStyleLbl="parChTrans1D2" presStyleIdx="1" presStyleCnt="2"/>
      <dgm:spPr/>
      <dgm:t>
        <a:bodyPr/>
        <a:lstStyle/>
        <a:p>
          <a:endParaRPr lang="en-US"/>
        </a:p>
      </dgm:t>
    </dgm:pt>
    <dgm:pt modelId="{189B5A47-AD06-486F-8372-50812C91BE5C}" type="pres">
      <dgm:prSet presAssocID="{5D6C0107-62C6-4E73-BD61-5415BDD6F0E0}" presName="connTx" presStyleLbl="parChTrans1D2" presStyleIdx="1" presStyleCnt="2"/>
      <dgm:spPr/>
      <dgm:t>
        <a:bodyPr/>
        <a:lstStyle/>
        <a:p>
          <a:endParaRPr lang="en-US"/>
        </a:p>
      </dgm:t>
    </dgm:pt>
    <dgm:pt modelId="{3F96B4CB-98AB-4A7F-9B95-19058EB9E237}" type="pres">
      <dgm:prSet presAssocID="{550A3BD4-6EC7-435D-81A5-308C8143DEB4}" presName="Name30" presStyleCnt="0"/>
      <dgm:spPr/>
    </dgm:pt>
    <dgm:pt modelId="{003946E2-8A06-4C53-B180-B3B33E3CF89D}" type="pres">
      <dgm:prSet presAssocID="{550A3BD4-6EC7-435D-81A5-308C8143DEB4}" presName="level2Shape" presStyleLbl="node2" presStyleIdx="1" presStyleCnt="2"/>
      <dgm:spPr/>
      <dgm:t>
        <a:bodyPr/>
        <a:lstStyle/>
        <a:p>
          <a:endParaRPr lang="en-US"/>
        </a:p>
      </dgm:t>
    </dgm:pt>
    <dgm:pt modelId="{BB1F0A8B-2B52-4D93-945A-10F2E068F3E0}" type="pres">
      <dgm:prSet presAssocID="{550A3BD4-6EC7-435D-81A5-308C8143DEB4}" presName="hierChild3" presStyleCnt="0"/>
      <dgm:spPr/>
    </dgm:pt>
    <dgm:pt modelId="{0FDFCC0C-460C-490E-894E-302359697A37}" type="pres">
      <dgm:prSet presAssocID="{E0B04B07-7A48-4648-B6FC-E6F230C3DED1}" presName="Name25" presStyleLbl="parChTrans1D3" presStyleIdx="3" presStyleCnt="4"/>
      <dgm:spPr/>
      <dgm:t>
        <a:bodyPr/>
        <a:lstStyle/>
        <a:p>
          <a:endParaRPr lang="en-US"/>
        </a:p>
      </dgm:t>
    </dgm:pt>
    <dgm:pt modelId="{94EC5A26-768A-4870-A423-79E24A822F52}" type="pres">
      <dgm:prSet presAssocID="{E0B04B07-7A48-4648-B6FC-E6F230C3DED1}" presName="connTx" presStyleLbl="parChTrans1D3" presStyleIdx="3" presStyleCnt="4"/>
      <dgm:spPr/>
      <dgm:t>
        <a:bodyPr/>
        <a:lstStyle/>
        <a:p>
          <a:endParaRPr lang="en-US"/>
        </a:p>
      </dgm:t>
    </dgm:pt>
    <dgm:pt modelId="{3785A119-B34B-4DBE-B4A7-81A3E03CDBD9}" type="pres">
      <dgm:prSet presAssocID="{C77C2862-F1D6-4BD7-8211-461FC00471CC}" presName="Name30" presStyleCnt="0"/>
      <dgm:spPr/>
    </dgm:pt>
    <dgm:pt modelId="{B24C8699-4886-48FF-ACEE-4F4A652311AC}" type="pres">
      <dgm:prSet presAssocID="{C77C2862-F1D6-4BD7-8211-461FC00471CC}" presName="level2Shape" presStyleLbl="node3" presStyleIdx="3" presStyleCnt="4"/>
      <dgm:spPr/>
      <dgm:t>
        <a:bodyPr/>
        <a:lstStyle/>
        <a:p>
          <a:endParaRPr lang="en-US"/>
        </a:p>
      </dgm:t>
    </dgm:pt>
    <dgm:pt modelId="{2E2A75A6-B0C2-4AF8-BD3F-F1C22D9BB40D}" type="pres">
      <dgm:prSet presAssocID="{C77C2862-F1D6-4BD7-8211-461FC00471CC}" presName="hierChild3" presStyleCnt="0"/>
      <dgm:spPr/>
    </dgm:pt>
    <dgm:pt modelId="{C939DA4F-25BB-43E4-B0AB-F073574B2E14}" type="pres">
      <dgm:prSet presAssocID="{6BCAE21B-C404-4B7F-8DCB-9E2E517488E4}" presName="bgShapesFlow" presStyleCnt="0"/>
      <dgm:spPr/>
    </dgm:pt>
  </dgm:ptLst>
  <dgm:cxnLst>
    <dgm:cxn modelId="{744E8D24-7352-47E6-AE5F-5A5E06080ECB}" type="presOf" srcId="{550A3BD4-6EC7-435D-81A5-308C8143DEB4}" destId="{003946E2-8A06-4C53-B180-B3B33E3CF89D}" srcOrd="0" destOrd="0" presId="urn:microsoft.com/office/officeart/2005/8/layout/hierarchy5"/>
    <dgm:cxn modelId="{999DF830-3802-4C04-95FB-4C3734CD5689}" srcId="{F8105E02-771B-429D-81F0-A7891F00E182}" destId="{91B819A2-D8FF-467C-9254-E52E490C8B99}" srcOrd="1" destOrd="0" parTransId="{3E15C21D-C4AF-4A2B-BCE2-E23A284BA01D}" sibTransId="{B6F9C059-0318-4BB7-B2D9-B952C4F92F2A}"/>
    <dgm:cxn modelId="{61CDDB90-4E4A-495F-A06E-D72EA16F8A95}" srcId="{550A3BD4-6EC7-435D-81A5-308C8143DEB4}" destId="{C77C2862-F1D6-4BD7-8211-461FC00471CC}" srcOrd="0" destOrd="0" parTransId="{E0B04B07-7A48-4648-B6FC-E6F230C3DED1}" sibTransId="{83FC0F3A-0FFE-408D-83B1-3AF6A433EAE1}"/>
    <dgm:cxn modelId="{80690561-65ED-491E-BAF8-84901601113B}" srcId="{F8105E02-771B-429D-81F0-A7891F00E182}" destId="{F927ABCA-7683-4E1B-A37F-E6F2F217BF30}" srcOrd="0" destOrd="0" parTransId="{392D1394-2842-4626-955B-EFB3C621CB08}" sibTransId="{83609B09-CBC1-4365-96B3-DEDD36601760}"/>
    <dgm:cxn modelId="{BF07F164-FAAA-49D4-8740-1079EF9578AD}" type="presOf" srcId="{5B171EC9-E657-4D20-AB2D-1D55D44BAE4C}" destId="{13D30524-43A9-4476-88D3-E47588BC3682}" srcOrd="0" destOrd="0" presId="urn:microsoft.com/office/officeart/2005/8/layout/hierarchy5"/>
    <dgm:cxn modelId="{ACA42655-9D69-4A34-9B50-F9EA293A38E4}" type="presOf" srcId="{5D6C0107-62C6-4E73-BD61-5415BDD6F0E0}" destId="{189B5A47-AD06-486F-8372-50812C91BE5C}" srcOrd="1" destOrd="0" presId="urn:microsoft.com/office/officeart/2005/8/layout/hierarchy5"/>
    <dgm:cxn modelId="{D8B52E8F-FDB3-4857-8DFD-F3D154B8D308}" type="presOf" srcId="{3E15C21D-C4AF-4A2B-BCE2-E23A284BA01D}" destId="{6C20DB80-1410-4E53-AC0D-A699934BF6E5}" srcOrd="1" destOrd="0" presId="urn:microsoft.com/office/officeart/2005/8/layout/hierarchy5"/>
    <dgm:cxn modelId="{43F5522A-A565-449E-B394-6D063B31ADB4}" type="presOf" srcId="{B145D4AB-4BD1-48B8-ABE5-B45E37502CA4}" destId="{78E3E07D-00DC-464B-8597-D440D9785B9A}" srcOrd="0" destOrd="0" presId="urn:microsoft.com/office/officeart/2005/8/layout/hierarchy5"/>
    <dgm:cxn modelId="{17EDB3F7-E215-4AE8-9E61-32CB5E851764}" type="presOf" srcId="{6BCAE21B-C404-4B7F-8DCB-9E2E517488E4}" destId="{92BE0CD3-7711-4295-A5CE-F3EC7B50953F}" srcOrd="0" destOrd="0" presId="urn:microsoft.com/office/officeart/2005/8/layout/hierarchy5"/>
    <dgm:cxn modelId="{7D4847E9-46E1-4360-8C78-F856246C9CF5}" type="presOf" srcId="{33094FD8-2CAB-49C2-802D-9E50F0C8CA26}" destId="{99F74449-E02F-441E-A2E7-7C489717C3A2}" srcOrd="0" destOrd="0" presId="urn:microsoft.com/office/officeart/2005/8/layout/hierarchy5"/>
    <dgm:cxn modelId="{2E002C47-4843-4C8C-BA23-7B5225828DAC}" type="presOf" srcId="{91B819A2-D8FF-467C-9254-E52E490C8B99}" destId="{F18CEA18-9D98-4D80-A910-0D1AB3E35672}" srcOrd="0" destOrd="0" presId="urn:microsoft.com/office/officeart/2005/8/layout/hierarchy5"/>
    <dgm:cxn modelId="{10027619-30CD-4BE6-BA81-84E4EB650899}" type="presOf" srcId="{F927ABCA-7683-4E1B-A37F-E6F2F217BF30}" destId="{70A1E9DA-CA73-409B-A300-D2ACCA9E19EE}" srcOrd="0" destOrd="0" presId="urn:microsoft.com/office/officeart/2005/8/layout/hierarchy5"/>
    <dgm:cxn modelId="{AE8EBF6B-29FB-460A-82A6-6408F3DAEEAE}" type="presOf" srcId="{79845550-0041-4C7A-B6B1-019CE2A4FBDF}" destId="{165CC333-EB5A-4715-8899-E0C44E0D8E0E}" srcOrd="0" destOrd="0" presId="urn:microsoft.com/office/officeart/2005/8/layout/hierarchy5"/>
    <dgm:cxn modelId="{E9DFB752-0A65-4E1E-A652-7BBB24388BF6}" type="presOf" srcId="{F8105E02-771B-429D-81F0-A7891F00E182}" destId="{431123D7-0BCE-4DDB-96BF-107F073051C0}" srcOrd="0" destOrd="0" presId="urn:microsoft.com/office/officeart/2005/8/layout/hierarchy5"/>
    <dgm:cxn modelId="{9F43E3EE-D4EB-46F9-8380-02E477CC791F}" srcId="{6BCAE21B-C404-4B7F-8DCB-9E2E517488E4}" destId="{B145D4AB-4BD1-48B8-ABE5-B45E37502CA4}" srcOrd="0" destOrd="0" parTransId="{7B0F380B-1421-4AD3-B2AF-5EE410ADD5E6}" sibTransId="{9372B7EC-A2D4-461D-92AD-1559B0DD94C9}"/>
    <dgm:cxn modelId="{B7DA3E78-3A2A-480C-ABCF-839C3790D296}" type="presOf" srcId="{5D6C0107-62C6-4E73-BD61-5415BDD6F0E0}" destId="{F99515FC-2DE8-4319-ACC6-C2123EE170FC}" srcOrd="0" destOrd="0" presId="urn:microsoft.com/office/officeart/2005/8/layout/hierarchy5"/>
    <dgm:cxn modelId="{319F0097-75FF-42D8-8118-D6EE5C091369}" type="presOf" srcId="{33094FD8-2CAB-49C2-802D-9E50F0C8CA26}" destId="{24D0994D-EE0C-480D-9EA7-FCA07320105D}" srcOrd="1" destOrd="0" presId="urn:microsoft.com/office/officeart/2005/8/layout/hierarchy5"/>
    <dgm:cxn modelId="{117220E1-2CD0-4B54-BA1D-2398716CBAC5}" type="presOf" srcId="{392D1394-2842-4626-955B-EFB3C621CB08}" destId="{A90B00FB-FC54-4485-8A08-7F39448412BB}" srcOrd="1" destOrd="0" presId="urn:microsoft.com/office/officeart/2005/8/layout/hierarchy5"/>
    <dgm:cxn modelId="{A0E17B9A-0BA2-4E69-97F7-66FA9E31ABF1}" type="presOf" srcId="{392D1394-2842-4626-955B-EFB3C621CB08}" destId="{7C5DC6EE-015C-419B-8665-EDC32E0EBF59}" srcOrd="0" destOrd="0" presId="urn:microsoft.com/office/officeart/2005/8/layout/hierarchy5"/>
    <dgm:cxn modelId="{B031DEE0-176F-4CC2-BF63-C6654E55337E}" type="presOf" srcId="{5B171EC9-E657-4D20-AB2D-1D55D44BAE4C}" destId="{E88670C4-F360-47A1-853F-41329A210F2C}" srcOrd="1" destOrd="0" presId="urn:microsoft.com/office/officeart/2005/8/layout/hierarchy5"/>
    <dgm:cxn modelId="{21A066A4-323D-4522-9D46-8949CD68DF0D}" srcId="{F8105E02-771B-429D-81F0-A7891F00E182}" destId="{79845550-0041-4C7A-B6B1-019CE2A4FBDF}" srcOrd="2" destOrd="0" parTransId="{5B171EC9-E657-4D20-AB2D-1D55D44BAE4C}" sibTransId="{DE823963-BB5E-49CB-840C-C20973EC03CD}"/>
    <dgm:cxn modelId="{CD3440A8-3F6B-46FF-8C40-B2EBC5702A3F}" type="presOf" srcId="{E0B04B07-7A48-4648-B6FC-E6F230C3DED1}" destId="{94EC5A26-768A-4870-A423-79E24A822F52}" srcOrd="1" destOrd="0" presId="urn:microsoft.com/office/officeart/2005/8/layout/hierarchy5"/>
    <dgm:cxn modelId="{D59EE0C0-FBD5-494E-85A2-E67FD86524EB}" type="presOf" srcId="{3E15C21D-C4AF-4A2B-BCE2-E23A284BA01D}" destId="{D92CB0CB-1178-40EF-8DAA-94908EDA7629}" srcOrd="0" destOrd="0" presId="urn:microsoft.com/office/officeart/2005/8/layout/hierarchy5"/>
    <dgm:cxn modelId="{F4995F99-76C0-4C0D-98DF-9EEFA2DB3157}" type="presOf" srcId="{E0B04B07-7A48-4648-B6FC-E6F230C3DED1}" destId="{0FDFCC0C-460C-490E-894E-302359697A37}" srcOrd="0" destOrd="0" presId="urn:microsoft.com/office/officeart/2005/8/layout/hierarchy5"/>
    <dgm:cxn modelId="{6D656BBC-FB03-42B0-8CBF-7D0F05483A3E}" srcId="{B145D4AB-4BD1-48B8-ABE5-B45E37502CA4}" destId="{F8105E02-771B-429D-81F0-A7891F00E182}" srcOrd="0" destOrd="0" parTransId="{33094FD8-2CAB-49C2-802D-9E50F0C8CA26}" sibTransId="{AB873C59-052E-43CC-B993-79D2F6EBF041}"/>
    <dgm:cxn modelId="{08B2854D-B929-4DE0-B000-C5725BE5CF78}" type="presOf" srcId="{C77C2862-F1D6-4BD7-8211-461FC00471CC}" destId="{B24C8699-4886-48FF-ACEE-4F4A652311AC}" srcOrd="0" destOrd="0" presId="urn:microsoft.com/office/officeart/2005/8/layout/hierarchy5"/>
    <dgm:cxn modelId="{695496C6-4CE7-4B01-A6D3-B84235C55963}" srcId="{B145D4AB-4BD1-48B8-ABE5-B45E37502CA4}" destId="{550A3BD4-6EC7-435D-81A5-308C8143DEB4}" srcOrd="1" destOrd="0" parTransId="{5D6C0107-62C6-4E73-BD61-5415BDD6F0E0}" sibTransId="{19CF0C86-1AB3-4A80-9A65-6634DF80066B}"/>
    <dgm:cxn modelId="{2FDF342D-EB1A-402E-B6CE-A82DE3C46C58}" type="presParOf" srcId="{92BE0CD3-7711-4295-A5CE-F3EC7B50953F}" destId="{2B4ABFE4-B0B6-4256-9995-CCD638593CE6}" srcOrd="0" destOrd="0" presId="urn:microsoft.com/office/officeart/2005/8/layout/hierarchy5"/>
    <dgm:cxn modelId="{6DF4618F-B568-4771-9EEF-1E9E41C97278}" type="presParOf" srcId="{2B4ABFE4-B0B6-4256-9995-CCD638593CE6}" destId="{60155F1A-5768-4987-BF8D-EA9BD4584881}" srcOrd="0" destOrd="0" presId="urn:microsoft.com/office/officeart/2005/8/layout/hierarchy5"/>
    <dgm:cxn modelId="{775957DC-B8B8-4860-A67B-7B9C15A6E8D1}" type="presParOf" srcId="{60155F1A-5768-4987-BF8D-EA9BD4584881}" destId="{F52AAC90-AF72-431E-A665-A6BFB1B8B0AA}" srcOrd="0" destOrd="0" presId="urn:microsoft.com/office/officeart/2005/8/layout/hierarchy5"/>
    <dgm:cxn modelId="{8F147621-BEAD-49C9-B90F-1A8D53F33667}" type="presParOf" srcId="{F52AAC90-AF72-431E-A665-A6BFB1B8B0AA}" destId="{78E3E07D-00DC-464B-8597-D440D9785B9A}" srcOrd="0" destOrd="0" presId="urn:microsoft.com/office/officeart/2005/8/layout/hierarchy5"/>
    <dgm:cxn modelId="{ACB5B67B-9013-4A73-9E06-E56B1E3D34D5}" type="presParOf" srcId="{F52AAC90-AF72-431E-A665-A6BFB1B8B0AA}" destId="{D50598A4-1440-40EF-A437-22EF1DDFCA77}" srcOrd="1" destOrd="0" presId="urn:microsoft.com/office/officeart/2005/8/layout/hierarchy5"/>
    <dgm:cxn modelId="{C719125A-AED7-489A-9A94-49048AD74266}" type="presParOf" srcId="{D50598A4-1440-40EF-A437-22EF1DDFCA77}" destId="{99F74449-E02F-441E-A2E7-7C489717C3A2}" srcOrd="0" destOrd="0" presId="urn:microsoft.com/office/officeart/2005/8/layout/hierarchy5"/>
    <dgm:cxn modelId="{81D83771-021E-4238-AD0D-4C8FF5C5603C}" type="presParOf" srcId="{99F74449-E02F-441E-A2E7-7C489717C3A2}" destId="{24D0994D-EE0C-480D-9EA7-FCA07320105D}" srcOrd="0" destOrd="0" presId="urn:microsoft.com/office/officeart/2005/8/layout/hierarchy5"/>
    <dgm:cxn modelId="{CA4F2096-F7F3-4611-ADB1-B65D1D418FD0}" type="presParOf" srcId="{D50598A4-1440-40EF-A437-22EF1DDFCA77}" destId="{0D410986-6200-442E-9FB4-D49E46C3B36F}" srcOrd="1" destOrd="0" presId="urn:microsoft.com/office/officeart/2005/8/layout/hierarchy5"/>
    <dgm:cxn modelId="{35C22A81-5417-4E66-BB8E-55B7FC37CBEB}" type="presParOf" srcId="{0D410986-6200-442E-9FB4-D49E46C3B36F}" destId="{431123D7-0BCE-4DDB-96BF-107F073051C0}" srcOrd="0" destOrd="0" presId="urn:microsoft.com/office/officeart/2005/8/layout/hierarchy5"/>
    <dgm:cxn modelId="{3A4A67B7-443E-4141-9290-7054DA9A3A83}" type="presParOf" srcId="{0D410986-6200-442E-9FB4-D49E46C3B36F}" destId="{73C92B91-4B42-45E6-86D5-026CA2BF37B5}" srcOrd="1" destOrd="0" presId="urn:microsoft.com/office/officeart/2005/8/layout/hierarchy5"/>
    <dgm:cxn modelId="{259D80B0-1C53-4CC2-8B71-F460B893F007}" type="presParOf" srcId="{73C92B91-4B42-45E6-86D5-026CA2BF37B5}" destId="{7C5DC6EE-015C-419B-8665-EDC32E0EBF59}" srcOrd="0" destOrd="0" presId="urn:microsoft.com/office/officeart/2005/8/layout/hierarchy5"/>
    <dgm:cxn modelId="{A3135039-FE57-4498-9411-1C56FA98BBCB}" type="presParOf" srcId="{7C5DC6EE-015C-419B-8665-EDC32E0EBF59}" destId="{A90B00FB-FC54-4485-8A08-7F39448412BB}" srcOrd="0" destOrd="0" presId="urn:microsoft.com/office/officeart/2005/8/layout/hierarchy5"/>
    <dgm:cxn modelId="{3F95A27D-3AE8-4F09-A8EF-430A2C6D824A}" type="presParOf" srcId="{73C92B91-4B42-45E6-86D5-026CA2BF37B5}" destId="{DE1B609D-EC6C-4C8E-BAA9-E4CA51E7C674}" srcOrd="1" destOrd="0" presId="urn:microsoft.com/office/officeart/2005/8/layout/hierarchy5"/>
    <dgm:cxn modelId="{529975B4-03A7-4DB3-8723-79F7B668FDC6}" type="presParOf" srcId="{DE1B609D-EC6C-4C8E-BAA9-E4CA51E7C674}" destId="{70A1E9DA-CA73-409B-A300-D2ACCA9E19EE}" srcOrd="0" destOrd="0" presId="urn:microsoft.com/office/officeart/2005/8/layout/hierarchy5"/>
    <dgm:cxn modelId="{626A39CA-7D2D-4855-88DA-98A062085E26}" type="presParOf" srcId="{DE1B609D-EC6C-4C8E-BAA9-E4CA51E7C674}" destId="{F8704040-8741-48CF-AA83-8D31F25A59A4}" srcOrd="1" destOrd="0" presId="urn:microsoft.com/office/officeart/2005/8/layout/hierarchy5"/>
    <dgm:cxn modelId="{CCBD245F-8841-4101-9DB9-0AB2D42553A5}" type="presParOf" srcId="{73C92B91-4B42-45E6-86D5-026CA2BF37B5}" destId="{D92CB0CB-1178-40EF-8DAA-94908EDA7629}" srcOrd="2" destOrd="0" presId="urn:microsoft.com/office/officeart/2005/8/layout/hierarchy5"/>
    <dgm:cxn modelId="{A27B63AD-50EE-4BDA-9077-23F738743B4F}" type="presParOf" srcId="{D92CB0CB-1178-40EF-8DAA-94908EDA7629}" destId="{6C20DB80-1410-4E53-AC0D-A699934BF6E5}" srcOrd="0" destOrd="0" presId="urn:microsoft.com/office/officeart/2005/8/layout/hierarchy5"/>
    <dgm:cxn modelId="{1B3CBD34-BBB3-4DD1-B957-0E6FE9B3442B}" type="presParOf" srcId="{73C92B91-4B42-45E6-86D5-026CA2BF37B5}" destId="{4C2395D9-D7A3-46DF-9479-77D34E2162D1}" srcOrd="3" destOrd="0" presId="urn:microsoft.com/office/officeart/2005/8/layout/hierarchy5"/>
    <dgm:cxn modelId="{8B1743C3-B3ED-4A76-8644-FC412B571CEF}" type="presParOf" srcId="{4C2395D9-D7A3-46DF-9479-77D34E2162D1}" destId="{F18CEA18-9D98-4D80-A910-0D1AB3E35672}" srcOrd="0" destOrd="0" presId="urn:microsoft.com/office/officeart/2005/8/layout/hierarchy5"/>
    <dgm:cxn modelId="{E9C5BC88-1508-4221-9611-61ADE94C52B8}" type="presParOf" srcId="{4C2395D9-D7A3-46DF-9479-77D34E2162D1}" destId="{85E2C478-7CA2-4E2A-A4F6-77895AB8E3B4}" srcOrd="1" destOrd="0" presId="urn:microsoft.com/office/officeart/2005/8/layout/hierarchy5"/>
    <dgm:cxn modelId="{7A6B40C8-275A-4554-9FEB-5524E4E10236}" type="presParOf" srcId="{73C92B91-4B42-45E6-86D5-026CA2BF37B5}" destId="{13D30524-43A9-4476-88D3-E47588BC3682}" srcOrd="4" destOrd="0" presId="urn:microsoft.com/office/officeart/2005/8/layout/hierarchy5"/>
    <dgm:cxn modelId="{CEE90E4A-8993-422E-AB80-9A3B37ACEABA}" type="presParOf" srcId="{13D30524-43A9-4476-88D3-E47588BC3682}" destId="{E88670C4-F360-47A1-853F-41329A210F2C}" srcOrd="0" destOrd="0" presId="urn:microsoft.com/office/officeart/2005/8/layout/hierarchy5"/>
    <dgm:cxn modelId="{11BB4279-B4DB-4881-B3EA-2FE10485F93B}" type="presParOf" srcId="{73C92B91-4B42-45E6-86D5-026CA2BF37B5}" destId="{EC1172B4-25C7-41F3-860B-E3BC78AFAC76}" srcOrd="5" destOrd="0" presId="urn:microsoft.com/office/officeart/2005/8/layout/hierarchy5"/>
    <dgm:cxn modelId="{2E4F9B3C-A1A4-4905-85AA-5283FDF10F06}" type="presParOf" srcId="{EC1172B4-25C7-41F3-860B-E3BC78AFAC76}" destId="{165CC333-EB5A-4715-8899-E0C44E0D8E0E}" srcOrd="0" destOrd="0" presId="urn:microsoft.com/office/officeart/2005/8/layout/hierarchy5"/>
    <dgm:cxn modelId="{2FC02E52-818C-4E4F-865A-8C8BE1E5E6C2}" type="presParOf" srcId="{EC1172B4-25C7-41F3-860B-E3BC78AFAC76}" destId="{B4CFE227-B07B-4872-AD42-CE3C9B323497}" srcOrd="1" destOrd="0" presId="urn:microsoft.com/office/officeart/2005/8/layout/hierarchy5"/>
    <dgm:cxn modelId="{B4170185-4BEB-4882-9C2E-CD48369DE6D1}" type="presParOf" srcId="{D50598A4-1440-40EF-A437-22EF1DDFCA77}" destId="{F99515FC-2DE8-4319-ACC6-C2123EE170FC}" srcOrd="2" destOrd="0" presId="urn:microsoft.com/office/officeart/2005/8/layout/hierarchy5"/>
    <dgm:cxn modelId="{255576F3-DF9C-4200-B6B5-3D798CFD63BC}" type="presParOf" srcId="{F99515FC-2DE8-4319-ACC6-C2123EE170FC}" destId="{189B5A47-AD06-486F-8372-50812C91BE5C}" srcOrd="0" destOrd="0" presId="urn:microsoft.com/office/officeart/2005/8/layout/hierarchy5"/>
    <dgm:cxn modelId="{6EA712B6-7DD4-4FAE-9C39-B627CD5BAAAD}" type="presParOf" srcId="{D50598A4-1440-40EF-A437-22EF1DDFCA77}" destId="{3F96B4CB-98AB-4A7F-9B95-19058EB9E237}" srcOrd="3" destOrd="0" presId="urn:microsoft.com/office/officeart/2005/8/layout/hierarchy5"/>
    <dgm:cxn modelId="{89C59432-7576-4551-A38F-C713D86F8BAC}" type="presParOf" srcId="{3F96B4CB-98AB-4A7F-9B95-19058EB9E237}" destId="{003946E2-8A06-4C53-B180-B3B33E3CF89D}" srcOrd="0" destOrd="0" presId="urn:microsoft.com/office/officeart/2005/8/layout/hierarchy5"/>
    <dgm:cxn modelId="{F871346F-5186-49B1-8FF7-52D73136F002}" type="presParOf" srcId="{3F96B4CB-98AB-4A7F-9B95-19058EB9E237}" destId="{BB1F0A8B-2B52-4D93-945A-10F2E068F3E0}" srcOrd="1" destOrd="0" presId="urn:microsoft.com/office/officeart/2005/8/layout/hierarchy5"/>
    <dgm:cxn modelId="{13D67CE5-ED6A-4EEE-AE59-15CC9945C9B1}" type="presParOf" srcId="{BB1F0A8B-2B52-4D93-945A-10F2E068F3E0}" destId="{0FDFCC0C-460C-490E-894E-302359697A37}" srcOrd="0" destOrd="0" presId="urn:microsoft.com/office/officeart/2005/8/layout/hierarchy5"/>
    <dgm:cxn modelId="{EB3B6B05-2B22-4B5C-97E5-B2FB57CEBE7E}" type="presParOf" srcId="{0FDFCC0C-460C-490E-894E-302359697A37}" destId="{94EC5A26-768A-4870-A423-79E24A822F52}" srcOrd="0" destOrd="0" presId="urn:microsoft.com/office/officeart/2005/8/layout/hierarchy5"/>
    <dgm:cxn modelId="{F1709311-6F67-43B7-B070-D985D14EC1C7}" type="presParOf" srcId="{BB1F0A8B-2B52-4D93-945A-10F2E068F3E0}" destId="{3785A119-B34B-4DBE-B4A7-81A3E03CDBD9}" srcOrd="1" destOrd="0" presId="urn:microsoft.com/office/officeart/2005/8/layout/hierarchy5"/>
    <dgm:cxn modelId="{53121B87-97BC-4CD4-B92F-0687610E35A7}" type="presParOf" srcId="{3785A119-B34B-4DBE-B4A7-81A3E03CDBD9}" destId="{B24C8699-4886-48FF-ACEE-4F4A652311AC}" srcOrd="0" destOrd="0" presId="urn:microsoft.com/office/officeart/2005/8/layout/hierarchy5"/>
    <dgm:cxn modelId="{6FCD744B-CA0A-49AC-954C-C846F7AD8ABE}" type="presParOf" srcId="{3785A119-B34B-4DBE-B4A7-81A3E03CDBD9}" destId="{2E2A75A6-B0C2-4AF8-BD3F-F1C22D9BB40D}" srcOrd="1" destOrd="0" presId="urn:microsoft.com/office/officeart/2005/8/layout/hierarchy5"/>
    <dgm:cxn modelId="{230D9A33-C174-45C2-A239-1EAA84D73F37}" type="presParOf" srcId="{92BE0CD3-7711-4295-A5CE-F3EC7B50953F}" destId="{C939DA4F-25BB-43E4-B0AB-F073574B2E14}" srcOrd="1" destOrd="0" presId="urn:microsoft.com/office/officeart/2005/8/layout/hierarchy5"/>
  </dgm:cxnLst>
  <dgm:bg/>
  <dgm:whole/>
</dgm:dataModel>
</file>

<file path=ppt/diagrams/data9.xml><?xml version="1.0" encoding="utf-8"?>
<dgm:dataModel xmlns:dgm="http://schemas.openxmlformats.org/drawingml/2006/diagram" xmlns:a="http://schemas.openxmlformats.org/drawingml/2006/main">
  <dgm:ptLst>
    <dgm:pt modelId="{53F4641E-9DFB-4DEC-9765-48C7ADF471F5}" type="doc">
      <dgm:prSet loTypeId="urn:microsoft.com/office/officeart/2005/8/layout/hierarchy3" loCatId="relationship" qsTypeId="urn:microsoft.com/office/officeart/2005/8/quickstyle/simple1" qsCatId="simple" csTypeId="urn:microsoft.com/office/officeart/2005/8/colors/accent1_2" csCatId="accent1" phldr="1"/>
      <dgm:spPr/>
      <dgm:t>
        <a:bodyPr/>
        <a:lstStyle/>
        <a:p>
          <a:endParaRPr lang="en-US"/>
        </a:p>
      </dgm:t>
    </dgm:pt>
    <dgm:pt modelId="{72758991-0288-4BDB-925E-27686339FC4A}">
      <dgm:prSet phldrT="[Text]"/>
      <dgm:spPr/>
      <dgm:t>
        <a:bodyPr/>
        <a:lstStyle/>
        <a:p>
          <a:r>
            <a:rPr lang="en-US" dirty="0" smtClean="0"/>
            <a:t>System Flow</a:t>
          </a:r>
          <a:endParaRPr lang="en-US" dirty="0"/>
        </a:p>
      </dgm:t>
    </dgm:pt>
    <dgm:pt modelId="{F80F0EF7-CA8F-4820-A31B-5F14F9E47033}" type="parTrans" cxnId="{FE7054F0-0584-44FF-B9B5-DED572AD36BD}">
      <dgm:prSet/>
      <dgm:spPr/>
      <dgm:t>
        <a:bodyPr/>
        <a:lstStyle/>
        <a:p>
          <a:endParaRPr lang="en-US"/>
        </a:p>
      </dgm:t>
    </dgm:pt>
    <dgm:pt modelId="{CAEAF647-A965-4C76-9A3C-843A3DD668AA}" type="sibTrans" cxnId="{FE7054F0-0584-44FF-B9B5-DED572AD36BD}">
      <dgm:prSet/>
      <dgm:spPr/>
      <dgm:t>
        <a:bodyPr/>
        <a:lstStyle/>
        <a:p>
          <a:endParaRPr lang="en-US"/>
        </a:p>
      </dgm:t>
    </dgm:pt>
    <dgm:pt modelId="{16DBC397-7D69-489E-B863-4AC9DF03390E}">
      <dgm:prSet phldrT="[Text]"/>
      <dgm:spPr/>
      <dgm:t>
        <a:bodyPr/>
        <a:lstStyle/>
        <a:p>
          <a:r>
            <a:rPr lang="en-US" dirty="0" smtClean="0"/>
            <a:t>Data Flow Diagrams</a:t>
          </a:r>
          <a:endParaRPr lang="en-US" dirty="0"/>
        </a:p>
      </dgm:t>
    </dgm:pt>
    <dgm:pt modelId="{AF7E42D8-5E8C-484C-8879-C9F855E733CE}" type="parTrans" cxnId="{3320FB25-9B96-4A5D-8DB0-384B202F2D84}">
      <dgm:prSet/>
      <dgm:spPr/>
      <dgm:t>
        <a:bodyPr/>
        <a:lstStyle/>
        <a:p>
          <a:endParaRPr lang="en-US"/>
        </a:p>
      </dgm:t>
    </dgm:pt>
    <dgm:pt modelId="{C8B76B71-3010-493B-95A0-2D3D70609B5D}" type="sibTrans" cxnId="{3320FB25-9B96-4A5D-8DB0-384B202F2D84}">
      <dgm:prSet/>
      <dgm:spPr/>
      <dgm:t>
        <a:bodyPr/>
        <a:lstStyle/>
        <a:p>
          <a:endParaRPr lang="en-US"/>
        </a:p>
      </dgm:t>
    </dgm:pt>
    <dgm:pt modelId="{B4ABB292-B966-44AA-B734-42029DAFB860}">
      <dgm:prSet phldrT="[Text]"/>
      <dgm:spPr/>
      <dgm:t>
        <a:bodyPr/>
        <a:lstStyle/>
        <a:p>
          <a:r>
            <a:rPr lang="en-US" dirty="0" smtClean="0"/>
            <a:t>Data</a:t>
          </a:r>
          <a:endParaRPr lang="en-US" dirty="0"/>
        </a:p>
      </dgm:t>
    </dgm:pt>
    <dgm:pt modelId="{1C032785-BB4C-4FE1-9EBB-CAC8EE6F0571}" type="parTrans" cxnId="{10029A60-0911-4F5C-B32B-1BE5627CF60D}">
      <dgm:prSet/>
      <dgm:spPr/>
      <dgm:t>
        <a:bodyPr/>
        <a:lstStyle/>
        <a:p>
          <a:endParaRPr lang="en-US"/>
        </a:p>
      </dgm:t>
    </dgm:pt>
    <dgm:pt modelId="{028C7C39-3846-4AD3-9574-83AB2A8240E4}" type="sibTrans" cxnId="{10029A60-0911-4F5C-B32B-1BE5627CF60D}">
      <dgm:prSet/>
      <dgm:spPr/>
      <dgm:t>
        <a:bodyPr/>
        <a:lstStyle/>
        <a:p>
          <a:endParaRPr lang="en-US"/>
        </a:p>
      </dgm:t>
    </dgm:pt>
    <dgm:pt modelId="{6CF817BF-36DC-41FA-8DBB-5E1AF4ECB1A9}">
      <dgm:prSet phldrT="[Text]"/>
      <dgm:spPr/>
      <dgm:t>
        <a:bodyPr/>
        <a:lstStyle/>
        <a:p>
          <a:r>
            <a:rPr lang="en-US" dirty="0" smtClean="0"/>
            <a:t>ER Diagrams</a:t>
          </a:r>
          <a:endParaRPr lang="en-US" dirty="0"/>
        </a:p>
      </dgm:t>
    </dgm:pt>
    <dgm:pt modelId="{3BA452CC-A8FD-4DA2-92B7-B6DAC5815895}" type="parTrans" cxnId="{0E043D08-AF76-40FB-A717-7D80EAAB210D}">
      <dgm:prSet/>
      <dgm:spPr/>
      <dgm:t>
        <a:bodyPr/>
        <a:lstStyle/>
        <a:p>
          <a:endParaRPr lang="en-US"/>
        </a:p>
      </dgm:t>
    </dgm:pt>
    <dgm:pt modelId="{D6723A82-5C54-4B97-A5F0-8665415EA123}" type="sibTrans" cxnId="{0E043D08-AF76-40FB-A717-7D80EAAB210D}">
      <dgm:prSet/>
      <dgm:spPr/>
      <dgm:t>
        <a:bodyPr/>
        <a:lstStyle/>
        <a:p>
          <a:endParaRPr lang="en-US"/>
        </a:p>
      </dgm:t>
    </dgm:pt>
    <dgm:pt modelId="{43352552-88A2-4ED4-A495-BCD4CD144FF1}">
      <dgm:prSet phldrT="[Text]"/>
      <dgm:spPr/>
      <dgm:t>
        <a:bodyPr/>
        <a:lstStyle/>
        <a:p>
          <a:r>
            <a:rPr lang="en-US" dirty="0" smtClean="0"/>
            <a:t>Process Logic</a:t>
          </a:r>
          <a:endParaRPr lang="en-US" dirty="0"/>
        </a:p>
      </dgm:t>
    </dgm:pt>
    <dgm:pt modelId="{CFC5CA1E-5ACF-4E28-A516-586BD7EA5D63}" type="parTrans" cxnId="{4E3431BE-8BEB-44E1-8219-6469BA85EF25}">
      <dgm:prSet/>
      <dgm:spPr/>
      <dgm:t>
        <a:bodyPr/>
        <a:lstStyle/>
        <a:p>
          <a:endParaRPr lang="en-US"/>
        </a:p>
      </dgm:t>
    </dgm:pt>
    <dgm:pt modelId="{316B33E7-82E4-41B1-9BFD-538A8ECEAD94}" type="sibTrans" cxnId="{4E3431BE-8BEB-44E1-8219-6469BA85EF25}">
      <dgm:prSet/>
      <dgm:spPr/>
      <dgm:t>
        <a:bodyPr/>
        <a:lstStyle/>
        <a:p>
          <a:endParaRPr lang="en-US"/>
        </a:p>
      </dgm:t>
    </dgm:pt>
    <dgm:pt modelId="{606204D5-6AB3-49F2-89B7-60BC513451E8}">
      <dgm:prSet phldrT="[Text]"/>
      <dgm:spPr/>
      <dgm:t>
        <a:bodyPr/>
        <a:lstStyle/>
        <a:p>
          <a:r>
            <a:rPr lang="en-US" dirty="0" smtClean="0"/>
            <a:t>Communication with Users </a:t>
          </a:r>
          <a:endParaRPr lang="en-US" dirty="0"/>
        </a:p>
      </dgm:t>
    </dgm:pt>
    <dgm:pt modelId="{E5AF3B00-34BA-4F7E-A439-B479D8041A59}" type="parTrans" cxnId="{0EE79999-FFCC-425A-A71C-1924AEDA945F}">
      <dgm:prSet/>
      <dgm:spPr/>
      <dgm:t>
        <a:bodyPr/>
        <a:lstStyle/>
        <a:p>
          <a:endParaRPr lang="en-US"/>
        </a:p>
      </dgm:t>
    </dgm:pt>
    <dgm:pt modelId="{8374AA16-6CC1-4F18-9CFF-AFE3D332361D}" type="sibTrans" cxnId="{0EE79999-FFCC-425A-A71C-1924AEDA945F}">
      <dgm:prSet/>
      <dgm:spPr/>
      <dgm:t>
        <a:bodyPr/>
        <a:lstStyle/>
        <a:p>
          <a:endParaRPr lang="en-US"/>
        </a:p>
      </dgm:t>
    </dgm:pt>
    <dgm:pt modelId="{3DEBD856-B58D-44C7-AE30-352A781CEC96}">
      <dgm:prSet phldrT="[Text]"/>
      <dgm:spPr/>
      <dgm:t>
        <a:bodyPr/>
        <a:lstStyle/>
        <a:p>
          <a:r>
            <a:rPr lang="en-US" dirty="0" smtClean="0"/>
            <a:t>Data Dictionary</a:t>
          </a:r>
          <a:endParaRPr lang="en-US" dirty="0"/>
        </a:p>
      </dgm:t>
    </dgm:pt>
    <dgm:pt modelId="{0318E160-8BB9-46AB-8FC7-F11B649AD11D}" type="parTrans" cxnId="{B371C6F5-D554-452E-A218-AF76E16CAFBE}">
      <dgm:prSet/>
      <dgm:spPr/>
      <dgm:t>
        <a:bodyPr/>
        <a:lstStyle/>
        <a:p>
          <a:endParaRPr lang="en-US"/>
        </a:p>
      </dgm:t>
    </dgm:pt>
    <dgm:pt modelId="{67701496-F5C5-40DF-AAC8-EA8A16ED7DC5}" type="sibTrans" cxnId="{B371C6F5-D554-452E-A218-AF76E16CAFBE}">
      <dgm:prSet/>
      <dgm:spPr/>
      <dgm:t>
        <a:bodyPr/>
        <a:lstStyle/>
        <a:p>
          <a:endParaRPr lang="en-US"/>
        </a:p>
      </dgm:t>
    </dgm:pt>
    <dgm:pt modelId="{2139AD8E-AB6E-487D-BEEA-93ED7FDE40DE}">
      <dgm:prSet phldrT="[Text]"/>
      <dgm:spPr/>
      <dgm:t>
        <a:bodyPr/>
        <a:lstStyle/>
        <a:p>
          <a:r>
            <a:rPr lang="en-US" dirty="0" smtClean="0"/>
            <a:t>Data Structure Diagrams</a:t>
          </a:r>
          <a:endParaRPr lang="en-US" dirty="0"/>
        </a:p>
      </dgm:t>
    </dgm:pt>
    <dgm:pt modelId="{A8C85FEA-BE1D-4768-ACAD-44FF4C0B7953}" type="parTrans" cxnId="{A7BF4EFA-04A0-4022-BEF0-4A340D20B43C}">
      <dgm:prSet/>
      <dgm:spPr/>
      <dgm:t>
        <a:bodyPr/>
        <a:lstStyle/>
        <a:p>
          <a:endParaRPr lang="en-US"/>
        </a:p>
      </dgm:t>
    </dgm:pt>
    <dgm:pt modelId="{753DDCA8-A78F-459E-BAAE-F5E83EC45F36}" type="sibTrans" cxnId="{A7BF4EFA-04A0-4022-BEF0-4A340D20B43C}">
      <dgm:prSet/>
      <dgm:spPr/>
      <dgm:t>
        <a:bodyPr/>
        <a:lstStyle/>
        <a:p>
          <a:endParaRPr lang="en-US"/>
        </a:p>
      </dgm:t>
    </dgm:pt>
    <dgm:pt modelId="{E6030F31-53BB-4DBF-BE9D-F90A71A1E44B}">
      <dgm:prSet phldrT="[Text]"/>
      <dgm:spPr/>
      <dgm:t>
        <a:bodyPr/>
        <a:lstStyle/>
        <a:p>
          <a:r>
            <a:rPr lang="en-US" dirty="0" smtClean="0"/>
            <a:t>Interviews</a:t>
          </a:r>
        </a:p>
      </dgm:t>
    </dgm:pt>
    <dgm:pt modelId="{D1A1CFB3-7CCC-4DF7-BC98-96EB913A56A8}" type="parTrans" cxnId="{36C76B76-4D73-42DF-BE56-E87876010BAF}">
      <dgm:prSet/>
      <dgm:spPr/>
      <dgm:t>
        <a:bodyPr/>
        <a:lstStyle/>
        <a:p>
          <a:endParaRPr lang="en-US"/>
        </a:p>
      </dgm:t>
    </dgm:pt>
    <dgm:pt modelId="{F1E8A524-7663-4F8E-B2D6-3E025BF545DE}" type="sibTrans" cxnId="{36C76B76-4D73-42DF-BE56-E87876010BAF}">
      <dgm:prSet/>
      <dgm:spPr/>
      <dgm:t>
        <a:bodyPr/>
        <a:lstStyle/>
        <a:p>
          <a:endParaRPr lang="en-US"/>
        </a:p>
      </dgm:t>
    </dgm:pt>
    <dgm:pt modelId="{781C0750-0EF7-462E-8BDD-FCD95F35B030}">
      <dgm:prSet phldrT="[Text]"/>
      <dgm:spPr/>
      <dgm:t>
        <a:bodyPr/>
        <a:lstStyle/>
        <a:p>
          <a:r>
            <a:rPr lang="en-US" dirty="0" smtClean="0"/>
            <a:t>User Reviews</a:t>
          </a:r>
        </a:p>
      </dgm:t>
    </dgm:pt>
    <dgm:pt modelId="{ACA27E67-E32E-462B-9B01-9C0DF662F8B3}" type="parTrans" cxnId="{882A99C5-7862-4B91-B6C7-DE7D1BF1CFFD}">
      <dgm:prSet/>
      <dgm:spPr/>
      <dgm:t>
        <a:bodyPr/>
        <a:lstStyle/>
        <a:p>
          <a:endParaRPr lang="en-US"/>
        </a:p>
      </dgm:t>
    </dgm:pt>
    <dgm:pt modelId="{FC19E5AA-BD8E-403C-8AE5-626B842EABB9}" type="sibTrans" cxnId="{882A99C5-7862-4B91-B6C7-DE7D1BF1CFFD}">
      <dgm:prSet/>
      <dgm:spPr/>
      <dgm:t>
        <a:bodyPr/>
        <a:lstStyle/>
        <a:p>
          <a:endParaRPr lang="en-US"/>
        </a:p>
      </dgm:t>
    </dgm:pt>
    <dgm:pt modelId="{18ABE95C-0301-4D9B-83E4-44B0F406B7B4}">
      <dgm:prSet phldrT="[Text]"/>
      <dgm:spPr/>
      <dgm:t>
        <a:bodyPr/>
        <a:lstStyle/>
        <a:p>
          <a:r>
            <a:rPr lang="en-US" dirty="0" smtClean="0"/>
            <a:t>JAD Sessions</a:t>
          </a:r>
        </a:p>
      </dgm:t>
    </dgm:pt>
    <dgm:pt modelId="{FDEF0F2D-635E-4B39-B480-F37065D4531B}" type="parTrans" cxnId="{CA5C11F9-27B1-4997-8C44-7FAEEACB0B92}">
      <dgm:prSet/>
      <dgm:spPr/>
      <dgm:t>
        <a:bodyPr/>
        <a:lstStyle/>
        <a:p>
          <a:endParaRPr lang="en-US"/>
        </a:p>
      </dgm:t>
    </dgm:pt>
    <dgm:pt modelId="{C37A8688-84C1-406F-9A10-42863A003BE1}" type="sibTrans" cxnId="{CA5C11F9-27B1-4997-8C44-7FAEEACB0B92}">
      <dgm:prSet/>
      <dgm:spPr/>
      <dgm:t>
        <a:bodyPr/>
        <a:lstStyle/>
        <a:p>
          <a:endParaRPr lang="en-US"/>
        </a:p>
      </dgm:t>
    </dgm:pt>
    <dgm:pt modelId="{F32BA222-8C3A-4AF6-A132-23AABDE7AD68}">
      <dgm:prSet phldrT="[Text]"/>
      <dgm:spPr/>
      <dgm:t>
        <a:bodyPr/>
        <a:lstStyle/>
        <a:p>
          <a:r>
            <a:rPr lang="en-US" dirty="0" smtClean="0"/>
            <a:t>Decision Tree /Table</a:t>
          </a:r>
          <a:endParaRPr lang="en-US" dirty="0"/>
        </a:p>
      </dgm:t>
    </dgm:pt>
    <dgm:pt modelId="{9926EC46-718E-404F-8D3B-390BADCD24E3}" type="parTrans" cxnId="{9406312E-B408-4E55-A87B-DC9EA8246A1D}">
      <dgm:prSet/>
      <dgm:spPr/>
      <dgm:t>
        <a:bodyPr/>
        <a:lstStyle/>
        <a:p>
          <a:endParaRPr lang="en-US"/>
        </a:p>
      </dgm:t>
    </dgm:pt>
    <dgm:pt modelId="{8ACEB6B4-4150-4161-9CC2-112E56F222B6}" type="sibTrans" cxnId="{9406312E-B408-4E55-A87B-DC9EA8246A1D}">
      <dgm:prSet/>
      <dgm:spPr/>
      <dgm:t>
        <a:bodyPr/>
        <a:lstStyle/>
        <a:p>
          <a:endParaRPr lang="en-US"/>
        </a:p>
      </dgm:t>
    </dgm:pt>
    <dgm:pt modelId="{17350EB1-9763-4FE5-AE22-BC16E010FE05}">
      <dgm:prSet phldrT="[Text]"/>
      <dgm:spPr/>
      <dgm:t>
        <a:bodyPr/>
        <a:lstStyle/>
        <a:p>
          <a:r>
            <a:rPr lang="en-US" dirty="0" smtClean="0"/>
            <a:t>Structured Charts</a:t>
          </a:r>
          <a:endParaRPr lang="en-US" dirty="0"/>
        </a:p>
      </dgm:t>
    </dgm:pt>
    <dgm:pt modelId="{0CAFE697-A9C8-4F64-B66F-B3E8B55D6A43}" type="parTrans" cxnId="{174A5F62-C913-4767-BC43-6233C28CFC83}">
      <dgm:prSet/>
      <dgm:spPr/>
      <dgm:t>
        <a:bodyPr/>
        <a:lstStyle/>
        <a:p>
          <a:endParaRPr lang="en-US"/>
        </a:p>
      </dgm:t>
    </dgm:pt>
    <dgm:pt modelId="{5CFC91A9-BD0C-48C2-B2DC-AE6A61A2A4FE}" type="sibTrans" cxnId="{174A5F62-C913-4767-BC43-6233C28CFC83}">
      <dgm:prSet/>
      <dgm:spPr/>
      <dgm:t>
        <a:bodyPr/>
        <a:lstStyle/>
        <a:p>
          <a:endParaRPr lang="en-US"/>
        </a:p>
      </dgm:t>
    </dgm:pt>
    <dgm:pt modelId="{CFB640A1-ADC3-4521-9D3A-781530EB39D5}">
      <dgm:prSet phldrT="[Text]"/>
      <dgm:spPr/>
      <dgm:t>
        <a:bodyPr/>
        <a:lstStyle/>
        <a:p>
          <a:r>
            <a:rPr lang="en-US" dirty="0" smtClean="0"/>
            <a:t>Business Area Analysis</a:t>
          </a:r>
          <a:endParaRPr lang="en-US" dirty="0"/>
        </a:p>
      </dgm:t>
    </dgm:pt>
    <dgm:pt modelId="{B994C592-504E-41A9-BBFF-38EA2F697F4B}" type="parTrans" cxnId="{AA7C61B8-264A-4106-86CA-1C44D86E9CB3}">
      <dgm:prSet/>
      <dgm:spPr/>
      <dgm:t>
        <a:bodyPr/>
        <a:lstStyle/>
        <a:p>
          <a:endParaRPr lang="en-US"/>
        </a:p>
      </dgm:t>
    </dgm:pt>
    <dgm:pt modelId="{BE9A6E7F-4995-44C8-A304-5B2B029AE688}" type="sibTrans" cxnId="{AA7C61B8-264A-4106-86CA-1C44D86E9CB3}">
      <dgm:prSet/>
      <dgm:spPr/>
      <dgm:t>
        <a:bodyPr/>
        <a:lstStyle/>
        <a:p>
          <a:endParaRPr lang="en-US"/>
        </a:p>
      </dgm:t>
    </dgm:pt>
    <dgm:pt modelId="{444FC228-2B27-4732-B6EF-E061694F08C5}">
      <dgm:prSet phldrT="[Text]"/>
      <dgm:spPr/>
      <dgm:t>
        <a:bodyPr/>
        <a:lstStyle/>
        <a:p>
          <a:r>
            <a:rPr lang="en-US" dirty="0" smtClean="0"/>
            <a:t>Process Model</a:t>
          </a:r>
          <a:endParaRPr lang="en-US" dirty="0"/>
        </a:p>
      </dgm:t>
    </dgm:pt>
    <dgm:pt modelId="{799BC791-878E-440C-9CCA-EF8EEBE3ED7A}" type="parTrans" cxnId="{D2F4E5FC-6A11-49C4-BFF5-68CA37FB037E}">
      <dgm:prSet/>
      <dgm:spPr/>
      <dgm:t>
        <a:bodyPr/>
        <a:lstStyle/>
        <a:p>
          <a:endParaRPr lang="en-US"/>
        </a:p>
      </dgm:t>
    </dgm:pt>
    <dgm:pt modelId="{823ECAC8-147C-4706-AF4C-C59DA7D20FD0}" type="sibTrans" cxnId="{D2F4E5FC-6A11-49C4-BFF5-68CA37FB037E}">
      <dgm:prSet/>
      <dgm:spPr/>
      <dgm:t>
        <a:bodyPr/>
        <a:lstStyle/>
        <a:p>
          <a:endParaRPr lang="en-US"/>
        </a:p>
      </dgm:t>
    </dgm:pt>
    <dgm:pt modelId="{8CFBC692-09AF-45D0-AC61-4A1CFF35206C}">
      <dgm:prSet phldrT="[Text]"/>
      <dgm:spPr/>
      <dgm:t>
        <a:bodyPr/>
        <a:lstStyle/>
        <a:p>
          <a:r>
            <a:rPr lang="en-US" dirty="0" smtClean="0"/>
            <a:t>Business Area Analysis</a:t>
          </a:r>
          <a:endParaRPr lang="en-US" dirty="0"/>
        </a:p>
      </dgm:t>
    </dgm:pt>
    <dgm:pt modelId="{B1809DED-0CB3-4EA7-93A8-E6455D7C90BD}" type="parTrans" cxnId="{A5286C87-2655-45FE-99D9-C9FB142DB7E6}">
      <dgm:prSet/>
      <dgm:spPr/>
      <dgm:t>
        <a:bodyPr/>
        <a:lstStyle/>
        <a:p>
          <a:endParaRPr lang="en-US"/>
        </a:p>
      </dgm:t>
    </dgm:pt>
    <dgm:pt modelId="{95D488E6-6F07-41A7-A4D1-FFD4C3764787}" type="sibTrans" cxnId="{A5286C87-2655-45FE-99D9-C9FB142DB7E6}">
      <dgm:prSet/>
      <dgm:spPr/>
      <dgm:t>
        <a:bodyPr/>
        <a:lstStyle/>
        <a:p>
          <a:endParaRPr lang="en-US"/>
        </a:p>
      </dgm:t>
    </dgm:pt>
    <dgm:pt modelId="{A32FF593-08B5-45A1-862B-03C939373565}">
      <dgm:prSet phldrT="[Text]"/>
      <dgm:spPr/>
      <dgm:t>
        <a:bodyPr/>
        <a:lstStyle/>
        <a:p>
          <a:r>
            <a:rPr lang="en-US" dirty="0" smtClean="0"/>
            <a:t>Brain Storming</a:t>
          </a:r>
        </a:p>
      </dgm:t>
    </dgm:pt>
    <dgm:pt modelId="{3DD6711E-D8A9-4677-87DA-8BB62D88304F}" type="parTrans" cxnId="{7B3BECD5-17B3-4F78-9D9D-F8B9D9B3FEF9}">
      <dgm:prSet/>
      <dgm:spPr/>
      <dgm:t>
        <a:bodyPr/>
        <a:lstStyle/>
        <a:p>
          <a:endParaRPr lang="en-US"/>
        </a:p>
      </dgm:t>
    </dgm:pt>
    <dgm:pt modelId="{70A35C46-3039-4364-9C6F-E272695A901C}" type="sibTrans" cxnId="{7B3BECD5-17B3-4F78-9D9D-F8B9D9B3FEF9}">
      <dgm:prSet/>
      <dgm:spPr/>
      <dgm:t>
        <a:bodyPr/>
        <a:lstStyle/>
        <a:p>
          <a:endParaRPr lang="en-US"/>
        </a:p>
      </dgm:t>
    </dgm:pt>
    <dgm:pt modelId="{17653F06-5093-49A2-B7C7-E752B826676E}">
      <dgm:prSet phldrT="[Text]"/>
      <dgm:spPr/>
      <dgm:t>
        <a:bodyPr/>
        <a:lstStyle/>
        <a:p>
          <a:r>
            <a:rPr lang="en-US" dirty="0" smtClean="0"/>
            <a:t>Business Systems Design</a:t>
          </a:r>
          <a:endParaRPr lang="en-US" dirty="0"/>
        </a:p>
      </dgm:t>
    </dgm:pt>
    <dgm:pt modelId="{B25F1767-C761-4CC4-B6BB-5006FC52557F}" type="parTrans" cxnId="{E8E6668A-578C-4EA5-9829-3239C9E14F27}">
      <dgm:prSet/>
      <dgm:spPr/>
      <dgm:t>
        <a:bodyPr/>
        <a:lstStyle/>
        <a:p>
          <a:endParaRPr lang="en-US"/>
        </a:p>
      </dgm:t>
    </dgm:pt>
    <dgm:pt modelId="{95AE3126-6F17-439C-9FDE-95320C798F0A}" type="sibTrans" cxnId="{E8E6668A-578C-4EA5-9829-3239C9E14F27}">
      <dgm:prSet/>
      <dgm:spPr/>
      <dgm:t>
        <a:bodyPr/>
        <a:lstStyle/>
        <a:p>
          <a:endParaRPr lang="en-US"/>
        </a:p>
      </dgm:t>
    </dgm:pt>
    <dgm:pt modelId="{D4A9D5CA-63AC-4BCC-A21F-D7A424D94F63}" type="pres">
      <dgm:prSet presAssocID="{53F4641E-9DFB-4DEC-9765-48C7ADF471F5}" presName="diagram" presStyleCnt="0">
        <dgm:presLayoutVars>
          <dgm:chPref val="1"/>
          <dgm:dir/>
          <dgm:animOne val="branch"/>
          <dgm:animLvl val="lvl"/>
          <dgm:resizeHandles/>
        </dgm:presLayoutVars>
      </dgm:prSet>
      <dgm:spPr/>
      <dgm:t>
        <a:bodyPr/>
        <a:lstStyle/>
        <a:p>
          <a:endParaRPr lang="en-US"/>
        </a:p>
      </dgm:t>
    </dgm:pt>
    <dgm:pt modelId="{08B02368-F6D3-4852-B9E7-9E8A85BBB61A}" type="pres">
      <dgm:prSet presAssocID="{72758991-0288-4BDB-925E-27686339FC4A}" presName="root" presStyleCnt="0"/>
      <dgm:spPr/>
    </dgm:pt>
    <dgm:pt modelId="{6CD8D913-2F6C-4F1D-86FB-9A42BF36E37F}" type="pres">
      <dgm:prSet presAssocID="{72758991-0288-4BDB-925E-27686339FC4A}" presName="rootComposite" presStyleCnt="0"/>
      <dgm:spPr/>
    </dgm:pt>
    <dgm:pt modelId="{CB6CF1B7-7E86-4D75-89D5-3AC27D49C00F}" type="pres">
      <dgm:prSet presAssocID="{72758991-0288-4BDB-925E-27686339FC4A}" presName="rootText" presStyleLbl="node1" presStyleIdx="0" presStyleCnt="4"/>
      <dgm:spPr/>
      <dgm:t>
        <a:bodyPr/>
        <a:lstStyle/>
        <a:p>
          <a:endParaRPr lang="en-US"/>
        </a:p>
      </dgm:t>
    </dgm:pt>
    <dgm:pt modelId="{601522D6-1FC1-47E8-A46E-276B45DED8F5}" type="pres">
      <dgm:prSet presAssocID="{72758991-0288-4BDB-925E-27686339FC4A}" presName="rootConnector" presStyleLbl="node1" presStyleIdx="0" presStyleCnt="4"/>
      <dgm:spPr/>
      <dgm:t>
        <a:bodyPr/>
        <a:lstStyle/>
        <a:p>
          <a:endParaRPr lang="en-US"/>
        </a:p>
      </dgm:t>
    </dgm:pt>
    <dgm:pt modelId="{E28363AB-9386-49D8-9543-2A09C51E39FB}" type="pres">
      <dgm:prSet presAssocID="{72758991-0288-4BDB-925E-27686339FC4A}" presName="childShape" presStyleCnt="0"/>
      <dgm:spPr/>
    </dgm:pt>
    <dgm:pt modelId="{BE1BDC7F-DD29-4095-87E5-03A0F80E46CB}" type="pres">
      <dgm:prSet presAssocID="{AF7E42D8-5E8C-484C-8879-C9F855E733CE}" presName="Name13" presStyleLbl="parChTrans1D2" presStyleIdx="0" presStyleCnt="14"/>
      <dgm:spPr/>
      <dgm:t>
        <a:bodyPr/>
        <a:lstStyle/>
        <a:p>
          <a:endParaRPr lang="en-US"/>
        </a:p>
      </dgm:t>
    </dgm:pt>
    <dgm:pt modelId="{E30765F6-52AE-4D13-9A0F-94AFEB5D3130}" type="pres">
      <dgm:prSet presAssocID="{16DBC397-7D69-489E-B863-4AC9DF03390E}" presName="childText" presStyleLbl="bgAcc1" presStyleIdx="0" presStyleCnt="14">
        <dgm:presLayoutVars>
          <dgm:bulletEnabled val="1"/>
        </dgm:presLayoutVars>
      </dgm:prSet>
      <dgm:spPr/>
      <dgm:t>
        <a:bodyPr/>
        <a:lstStyle/>
        <a:p>
          <a:endParaRPr lang="en-US"/>
        </a:p>
      </dgm:t>
    </dgm:pt>
    <dgm:pt modelId="{17808E28-994C-4A0D-8100-ECF29ADA4B1D}" type="pres">
      <dgm:prSet presAssocID="{B994C592-504E-41A9-BBFF-38EA2F697F4B}" presName="Name13" presStyleLbl="parChTrans1D2" presStyleIdx="1" presStyleCnt="14"/>
      <dgm:spPr/>
      <dgm:t>
        <a:bodyPr/>
        <a:lstStyle/>
        <a:p>
          <a:endParaRPr lang="en-US"/>
        </a:p>
      </dgm:t>
    </dgm:pt>
    <dgm:pt modelId="{6F3FD2D8-1883-4E95-91CA-3DE70E1BD062}" type="pres">
      <dgm:prSet presAssocID="{CFB640A1-ADC3-4521-9D3A-781530EB39D5}" presName="childText" presStyleLbl="bgAcc1" presStyleIdx="1" presStyleCnt="14">
        <dgm:presLayoutVars>
          <dgm:bulletEnabled val="1"/>
        </dgm:presLayoutVars>
      </dgm:prSet>
      <dgm:spPr/>
      <dgm:t>
        <a:bodyPr/>
        <a:lstStyle/>
        <a:p>
          <a:endParaRPr lang="en-US"/>
        </a:p>
      </dgm:t>
    </dgm:pt>
    <dgm:pt modelId="{FC15251E-488C-4409-894B-43B829E39ACB}" type="pres">
      <dgm:prSet presAssocID="{799BC791-878E-440C-9CCA-EF8EEBE3ED7A}" presName="Name13" presStyleLbl="parChTrans1D2" presStyleIdx="2" presStyleCnt="14"/>
      <dgm:spPr/>
      <dgm:t>
        <a:bodyPr/>
        <a:lstStyle/>
        <a:p>
          <a:endParaRPr lang="en-US"/>
        </a:p>
      </dgm:t>
    </dgm:pt>
    <dgm:pt modelId="{F9AD7904-12FD-4586-9510-99A9C4A23CA5}" type="pres">
      <dgm:prSet presAssocID="{444FC228-2B27-4732-B6EF-E061694F08C5}" presName="childText" presStyleLbl="bgAcc1" presStyleIdx="2" presStyleCnt="14">
        <dgm:presLayoutVars>
          <dgm:bulletEnabled val="1"/>
        </dgm:presLayoutVars>
      </dgm:prSet>
      <dgm:spPr/>
      <dgm:t>
        <a:bodyPr/>
        <a:lstStyle/>
        <a:p>
          <a:endParaRPr lang="en-US"/>
        </a:p>
      </dgm:t>
    </dgm:pt>
    <dgm:pt modelId="{2287A7B7-7B1D-46D3-904B-8664C01BE355}" type="pres">
      <dgm:prSet presAssocID="{B4ABB292-B966-44AA-B734-42029DAFB860}" presName="root" presStyleCnt="0"/>
      <dgm:spPr/>
    </dgm:pt>
    <dgm:pt modelId="{C0E6C03C-F279-4161-993A-D3BDA74026EE}" type="pres">
      <dgm:prSet presAssocID="{B4ABB292-B966-44AA-B734-42029DAFB860}" presName="rootComposite" presStyleCnt="0"/>
      <dgm:spPr/>
    </dgm:pt>
    <dgm:pt modelId="{A5671424-7362-4548-B7C5-D797F74783F5}" type="pres">
      <dgm:prSet presAssocID="{B4ABB292-B966-44AA-B734-42029DAFB860}" presName="rootText" presStyleLbl="node1" presStyleIdx="1" presStyleCnt="4"/>
      <dgm:spPr/>
      <dgm:t>
        <a:bodyPr/>
        <a:lstStyle/>
        <a:p>
          <a:endParaRPr lang="en-US"/>
        </a:p>
      </dgm:t>
    </dgm:pt>
    <dgm:pt modelId="{B7E9CC49-A8F3-46D3-9B8C-AB3247E2E214}" type="pres">
      <dgm:prSet presAssocID="{B4ABB292-B966-44AA-B734-42029DAFB860}" presName="rootConnector" presStyleLbl="node1" presStyleIdx="1" presStyleCnt="4"/>
      <dgm:spPr/>
      <dgm:t>
        <a:bodyPr/>
        <a:lstStyle/>
        <a:p>
          <a:endParaRPr lang="en-US"/>
        </a:p>
      </dgm:t>
    </dgm:pt>
    <dgm:pt modelId="{F831FA8C-1B04-4EDB-A29D-B1B4E7088C52}" type="pres">
      <dgm:prSet presAssocID="{B4ABB292-B966-44AA-B734-42029DAFB860}" presName="childShape" presStyleCnt="0"/>
      <dgm:spPr/>
    </dgm:pt>
    <dgm:pt modelId="{9EAA747C-96B2-460F-9786-38CBE485FA59}" type="pres">
      <dgm:prSet presAssocID="{3BA452CC-A8FD-4DA2-92B7-B6DAC5815895}" presName="Name13" presStyleLbl="parChTrans1D2" presStyleIdx="3" presStyleCnt="14"/>
      <dgm:spPr/>
      <dgm:t>
        <a:bodyPr/>
        <a:lstStyle/>
        <a:p>
          <a:endParaRPr lang="en-US"/>
        </a:p>
      </dgm:t>
    </dgm:pt>
    <dgm:pt modelId="{83C50DF0-1883-4E16-B6EC-ACB7A46309C1}" type="pres">
      <dgm:prSet presAssocID="{6CF817BF-36DC-41FA-8DBB-5E1AF4ECB1A9}" presName="childText" presStyleLbl="bgAcc1" presStyleIdx="3" presStyleCnt="14">
        <dgm:presLayoutVars>
          <dgm:bulletEnabled val="1"/>
        </dgm:presLayoutVars>
      </dgm:prSet>
      <dgm:spPr/>
      <dgm:t>
        <a:bodyPr/>
        <a:lstStyle/>
        <a:p>
          <a:endParaRPr lang="en-US"/>
        </a:p>
      </dgm:t>
    </dgm:pt>
    <dgm:pt modelId="{C88849DA-4EA8-4264-B780-2128491ECBB6}" type="pres">
      <dgm:prSet presAssocID="{0318E160-8BB9-46AB-8FC7-F11B649AD11D}" presName="Name13" presStyleLbl="parChTrans1D2" presStyleIdx="4" presStyleCnt="14"/>
      <dgm:spPr/>
      <dgm:t>
        <a:bodyPr/>
        <a:lstStyle/>
        <a:p>
          <a:endParaRPr lang="en-US"/>
        </a:p>
      </dgm:t>
    </dgm:pt>
    <dgm:pt modelId="{70034770-66D7-46B4-9A18-50C3AF183D54}" type="pres">
      <dgm:prSet presAssocID="{3DEBD856-B58D-44C7-AE30-352A781CEC96}" presName="childText" presStyleLbl="bgAcc1" presStyleIdx="4" presStyleCnt="14">
        <dgm:presLayoutVars>
          <dgm:bulletEnabled val="1"/>
        </dgm:presLayoutVars>
      </dgm:prSet>
      <dgm:spPr/>
      <dgm:t>
        <a:bodyPr/>
        <a:lstStyle/>
        <a:p>
          <a:endParaRPr lang="en-US"/>
        </a:p>
      </dgm:t>
    </dgm:pt>
    <dgm:pt modelId="{6DA074DC-47EE-43D4-A656-52C931F8343B}" type="pres">
      <dgm:prSet presAssocID="{A8C85FEA-BE1D-4768-ACAD-44FF4C0B7953}" presName="Name13" presStyleLbl="parChTrans1D2" presStyleIdx="5" presStyleCnt="14"/>
      <dgm:spPr/>
      <dgm:t>
        <a:bodyPr/>
        <a:lstStyle/>
        <a:p>
          <a:endParaRPr lang="en-US"/>
        </a:p>
      </dgm:t>
    </dgm:pt>
    <dgm:pt modelId="{743ED382-FD23-44CC-A657-EE57B0BABA04}" type="pres">
      <dgm:prSet presAssocID="{2139AD8E-AB6E-487D-BEEA-93ED7FDE40DE}" presName="childText" presStyleLbl="bgAcc1" presStyleIdx="5" presStyleCnt="14">
        <dgm:presLayoutVars>
          <dgm:bulletEnabled val="1"/>
        </dgm:presLayoutVars>
      </dgm:prSet>
      <dgm:spPr/>
      <dgm:t>
        <a:bodyPr/>
        <a:lstStyle/>
        <a:p>
          <a:endParaRPr lang="en-US"/>
        </a:p>
      </dgm:t>
    </dgm:pt>
    <dgm:pt modelId="{D5E00026-4D53-4686-85B8-55F50F5B7A1C}" type="pres">
      <dgm:prSet presAssocID="{B1809DED-0CB3-4EA7-93A8-E6455D7C90BD}" presName="Name13" presStyleLbl="parChTrans1D2" presStyleIdx="6" presStyleCnt="14"/>
      <dgm:spPr/>
      <dgm:t>
        <a:bodyPr/>
        <a:lstStyle/>
        <a:p>
          <a:endParaRPr lang="en-US"/>
        </a:p>
      </dgm:t>
    </dgm:pt>
    <dgm:pt modelId="{45BCCEEC-AB67-40BD-A26E-F6DCAD26C5C2}" type="pres">
      <dgm:prSet presAssocID="{8CFBC692-09AF-45D0-AC61-4A1CFF35206C}" presName="childText" presStyleLbl="bgAcc1" presStyleIdx="6" presStyleCnt="14">
        <dgm:presLayoutVars>
          <dgm:bulletEnabled val="1"/>
        </dgm:presLayoutVars>
      </dgm:prSet>
      <dgm:spPr/>
      <dgm:t>
        <a:bodyPr/>
        <a:lstStyle/>
        <a:p>
          <a:endParaRPr lang="en-US"/>
        </a:p>
      </dgm:t>
    </dgm:pt>
    <dgm:pt modelId="{9D6186C1-B5A3-47D4-9AD9-5D21D499CE0B}" type="pres">
      <dgm:prSet presAssocID="{606204D5-6AB3-49F2-89B7-60BC513451E8}" presName="root" presStyleCnt="0"/>
      <dgm:spPr/>
    </dgm:pt>
    <dgm:pt modelId="{65FBA23D-0F39-4A9D-9C55-A5BBBD6AB2D4}" type="pres">
      <dgm:prSet presAssocID="{606204D5-6AB3-49F2-89B7-60BC513451E8}" presName="rootComposite" presStyleCnt="0"/>
      <dgm:spPr/>
    </dgm:pt>
    <dgm:pt modelId="{300B9144-5C10-440C-B2C6-498B3574C9A7}" type="pres">
      <dgm:prSet presAssocID="{606204D5-6AB3-49F2-89B7-60BC513451E8}" presName="rootText" presStyleLbl="node1" presStyleIdx="2" presStyleCnt="4"/>
      <dgm:spPr/>
      <dgm:t>
        <a:bodyPr/>
        <a:lstStyle/>
        <a:p>
          <a:endParaRPr lang="en-US"/>
        </a:p>
      </dgm:t>
    </dgm:pt>
    <dgm:pt modelId="{E3BBE54C-8697-4B8B-BBFE-05964070C4FF}" type="pres">
      <dgm:prSet presAssocID="{606204D5-6AB3-49F2-89B7-60BC513451E8}" presName="rootConnector" presStyleLbl="node1" presStyleIdx="2" presStyleCnt="4"/>
      <dgm:spPr/>
      <dgm:t>
        <a:bodyPr/>
        <a:lstStyle/>
        <a:p>
          <a:endParaRPr lang="en-US"/>
        </a:p>
      </dgm:t>
    </dgm:pt>
    <dgm:pt modelId="{1EAF5AC6-7095-431B-ACA2-6804D561B14C}" type="pres">
      <dgm:prSet presAssocID="{606204D5-6AB3-49F2-89B7-60BC513451E8}" presName="childShape" presStyleCnt="0"/>
      <dgm:spPr/>
    </dgm:pt>
    <dgm:pt modelId="{28F8828E-78A1-41A5-8B52-81D4DAE00BC0}" type="pres">
      <dgm:prSet presAssocID="{D1A1CFB3-7CCC-4DF7-BC98-96EB913A56A8}" presName="Name13" presStyleLbl="parChTrans1D2" presStyleIdx="7" presStyleCnt="14"/>
      <dgm:spPr/>
      <dgm:t>
        <a:bodyPr/>
        <a:lstStyle/>
        <a:p>
          <a:endParaRPr lang="en-US"/>
        </a:p>
      </dgm:t>
    </dgm:pt>
    <dgm:pt modelId="{A71F5D8E-8658-4157-8839-B372BE736532}" type="pres">
      <dgm:prSet presAssocID="{E6030F31-53BB-4DBF-BE9D-F90A71A1E44B}" presName="childText" presStyleLbl="bgAcc1" presStyleIdx="7" presStyleCnt="14">
        <dgm:presLayoutVars>
          <dgm:bulletEnabled val="1"/>
        </dgm:presLayoutVars>
      </dgm:prSet>
      <dgm:spPr/>
      <dgm:t>
        <a:bodyPr/>
        <a:lstStyle/>
        <a:p>
          <a:endParaRPr lang="en-US"/>
        </a:p>
      </dgm:t>
    </dgm:pt>
    <dgm:pt modelId="{1200780F-E607-46D7-9DA0-00933ACF9F1B}" type="pres">
      <dgm:prSet presAssocID="{ACA27E67-E32E-462B-9B01-9C0DF662F8B3}" presName="Name13" presStyleLbl="parChTrans1D2" presStyleIdx="8" presStyleCnt="14"/>
      <dgm:spPr/>
      <dgm:t>
        <a:bodyPr/>
        <a:lstStyle/>
        <a:p>
          <a:endParaRPr lang="en-US"/>
        </a:p>
      </dgm:t>
    </dgm:pt>
    <dgm:pt modelId="{4EE80376-19E7-483B-8517-366BA49D00CB}" type="pres">
      <dgm:prSet presAssocID="{781C0750-0EF7-462E-8BDD-FCD95F35B030}" presName="childText" presStyleLbl="bgAcc1" presStyleIdx="8" presStyleCnt="14">
        <dgm:presLayoutVars>
          <dgm:bulletEnabled val="1"/>
        </dgm:presLayoutVars>
      </dgm:prSet>
      <dgm:spPr/>
      <dgm:t>
        <a:bodyPr/>
        <a:lstStyle/>
        <a:p>
          <a:endParaRPr lang="en-US"/>
        </a:p>
      </dgm:t>
    </dgm:pt>
    <dgm:pt modelId="{DDD12182-06CF-470F-97CA-76BACF46B90F}" type="pres">
      <dgm:prSet presAssocID="{FDEF0F2D-635E-4B39-B480-F37065D4531B}" presName="Name13" presStyleLbl="parChTrans1D2" presStyleIdx="9" presStyleCnt="14"/>
      <dgm:spPr/>
      <dgm:t>
        <a:bodyPr/>
        <a:lstStyle/>
        <a:p>
          <a:endParaRPr lang="en-US"/>
        </a:p>
      </dgm:t>
    </dgm:pt>
    <dgm:pt modelId="{B7EB86AB-5F2A-404D-B922-3C3918B98731}" type="pres">
      <dgm:prSet presAssocID="{18ABE95C-0301-4D9B-83E4-44B0F406B7B4}" presName="childText" presStyleLbl="bgAcc1" presStyleIdx="9" presStyleCnt="14">
        <dgm:presLayoutVars>
          <dgm:bulletEnabled val="1"/>
        </dgm:presLayoutVars>
      </dgm:prSet>
      <dgm:spPr/>
      <dgm:t>
        <a:bodyPr/>
        <a:lstStyle/>
        <a:p>
          <a:endParaRPr lang="en-US"/>
        </a:p>
      </dgm:t>
    </dgm:pt>
    <dgm:pt modelId="{B4B66615-CEEA-42A6-8673-F40E88B5AB47}" type="pres">
      <dgm:prSet presAssocID="{3DD6711E-D8A9-4677-87DA-8BB62D88304F}" presName="Name13" presStyleLbl="parChTrans1D2" presStyleIdx="10" presStyleCnt="14"/>
      <dgm:spPr/>
      <dgm:t>
        <a:bodyPr/>
        <a:lstStyle/>
        <a:p>
          <a:endParaRPr lang="en-US"/>
        </a:p>
      </dgm:t>
    </dgm:pt>
    <dgm:pt modelId="{CA3EE001-73B6-44A7-B303-DE45A9DEC5F3}" type="pres">
      <dgm:prSet presAssocID="{A32FF593-08B5-45A1-862B-03C939373565}" presName="childText" presStyleLbl="bgAcc1" presStyleIdx="10" presStyleCnt="14">
        <dgm:presLayoutVars>
          <dgm:bulletEnabled val="1"/>
        </dgm:presLayoutVars>
      </dgm:prSet>
      <dgm:spPr/>
      <dgm:t>
        <a:bodyPr/>
        <a:lstStyle/>
        <a:p>
          <a:endParaRPr lang="en-US"/>
        </a:p>
      </dgm:t>
    </dgm:pt>
    <dgm:pt modelId="{6670505E-5FD3-4998-B0D1-22F8BEA9E787}" type="pres">
      <dgm:prSet presAssocID="{43352552-88A2-4ED4-A495-BCD4CD144FF1}" presName="root" presStyleCnt="0"/>
      <dgm:spPr/>
    </dgm:pt>
    <dgm:pt modelId="{0BA55FF2-96D4-444A-B3D5-7F5E7A880BC5}" type="pres">
      <dgm:prSet presAssocID="{43352552-88A2-4ED4-A495-BCD4CD144FF1}" presName="rootComposite" presStyleCnt="0"/>
      <dgm:spPr/>
    </dgm:pt>
    <dgm:pt modelId="{E85C77A3-6AD7-4414-A4BA-0F5DA424C81F}" type="pres">
      <dgm:prSet presAssocID="{43352552-88A2-4ED4-A495-BCD4CD144FF1}" presName="rootText" presStyleLbl="node1" presStyleIdx="3" presStyleCnt="4"/>
      <dgm:spPr/>
      <dgm:t>
        <a:bodyPr/>
        <a:lstStyle/>
        <a:p>
          <a:endParaRPr lang="en-US"/>
        </a:p>
      </dgm:t>
    </dgm:pt>
    <dgm:pt modelId="{2C5516DF-1C53-4588-A687-FB9D08A9C69C}" type="pres">
      <dgm:prSet presAssocID="{43352552-88A2-4ED4-A495-BCD4CD144FF1}" presName="rootConnector" presStyleLbl="node1" presStyleIdx="3" presStyleCnt="4"/>
      <dgm:spPr/>
      <dgm:t>
        <a:bodyPr/>
        <a:lstStyle/>
        <a:p>
          <a:endParaRPr lang="en-US"/>
        </a:p>
      </dgm:t>
    </dgm:pt>
    <dgm:pt modelId="{1026D516-856B-4A18-ACBE-917F661EE985}" type="pres">
      <dgm:prSet presAssocID="{43352552-88A2-4ED4-A495-BCD4CD144FF1}" presName="childShape" presStyleCnt="0"/>
      <dgm:spPr/>
    </dgm:pt>
    <dgm:pt modelId="{770C0EEF-2B9E-4DAE-A55C-B21C6C0F89C9}" type="pres">
      <dgm:prSet presAssocID="{9926EC46-718E-404F-8D3B-390BADCD24E3}" presName="Name13" presStyleLbl="parChTrans1D2" presStyleIdx="11" presStyleCnt="14"/>
      <dgm:spPr/>
      <dgm:t>
        <a:bodyPr/>
        <a:lstStyle/>
        <a:p>
          <a:endParaRPr lang="en-US"/>
        </a:p>
      </dgm:t>
    </dgm:pt>
    <dgm:pt modelId="{5B3BF64D-432A-453A-A6EE-EBBD49A62498}" type="pres">
      <dgm:prSet presAssocID="{F32BA222-8C3A-4AF6-A132-23AABDE7AD68}" presName="childText" presStyleLbl="bgAcc1" presStyleIdx="11" presStyleCnt="14">
        <dgm:presLayoutVars>
          <dgm:bulletEnabled val="1"/>
        </dgm:presLayoutVars>
      </dgm:prSet>
      <dgm:spPr/>
      <dgm:t>
        <a:bodyPr/>
        <a:lstStyle/>
        <a:p>
          <a:endParaRPr lang="en-US"/>
        </a:p>
      </dgm:t>
    </dgm:pt>
    <dgm:pt modelId="{0771C2F0-7C9A-40CA-8016-0E81243A3B34}" type="pres">
      <dgm:prSet presAssocID="{0CAFE697-A9C8-4F64-B66F-B3E8B55D6A43}" presName="Name13" presStyleLbl="parChTrans1D2" presStyleIdx="12" presStyleCnt="14"/>
      <dgm:spPr/>
      <dgm:t>
        <a:bodyPr/>
        <a:lstStyle/>
        <a:p>
          <a:endParaRPr lang="en-US"/>
        </a:p>
      </dgm:t>
    </dgm:pt>
    <dgm:pt modelId="{B33E6EBD-22B6-4FA2-ABA0-C168698D259D}" type="pres">
      <dgm:prSet presAssocID="{17350EB1-9763-4FE5-AE22-BC16E010FE05}" presName="childText" presStyleLbl="bgAcc1" presStyleIdx="12" presStyleCnt="14">
        <dgm:presLayoutVars>
          <dgm:bulletEnabled val="1"/>
        </dgm:presLayoutVars>
      </dgm:prSet>
      <dgm:spPr/>
      <dgm:t>
        <a:bodyPr/>
        <a:lstStyle/>
        <a:p>
          <a:endParaRPr lang="en-US"/>
        </a:p>
      </dgm:t>
    </dgm:pt>
    <dgm:pt modelId="{02F92C02-699C-48C2-AAD1-F1DB34C58EE6}" type="pres">
      <dgm:prSet presAssocID="{B25F1767-C761-4CC4-B6BB-5006FC52557F}" presName="Name13" presStyleLbl="parChTrans1D2" presStyleIdx="13" presStyleCnt="14"/>
      <dgm:spPr/>
      <dgm:t>
        <a:bodyPr/>
        <a:lstStyle/>
        <a:p>
          <a:endParaRPr lang="en-US"/>
        </a:p>
      </dgm:t>
    </dgm:pt>
    <dgm:pt modelId="{64369F08-1523-49E3-A909-8193945E8B9A}" type="pres">
      <dgm:prSet presAssocID="{17653F06-5093-49A2-B7C7-E752B826676E}" presName="childText" presStyleLbl="bgAcc1" presStyleIdx="13" presStyleCnt="14">
        <dgm:presLayoutVars>
          <dgm:bulletEnabled val="1"/>
        </dgm:presLayoutVars>
      </dgm:prSet>
      <dgm:spPr/>
      <dgm:t>
        <a:bodyPr/>
        <a:lstStyle/>
        <a:p>
          <a:endParaRPr lang="en-US"/>
        </a:p>
      </dgm:t>
    </dgm:pt>
  </dgm:ptLst>
  <dgm:cxnLst>
    <dgm:cxn modelId="{7B3BECD5-17B3-4F78-9D9D-F8B9D9B3FEF9}" srcId="{606204D5-6AB3-49F2-89B7-60BC513451E8}" destId="{A32FF593-08B5-45A1-862B-03C939373565}" srcOrd="3" destOrd="0" parTransId="{3DD6711E-D8A9-4677-87DA-8BB62D88304F}" sibTransId="{70A35C46-3039-4364-9C6F-E272695A901C}"/>
    <dgm:cxn modelId="{1DBC3F22-0765-4B6C-9EE7-B79FD6C3BC2A}" type="presOf" srcId="{3DD6711E-D8A9-4677-87DA-8BB62D88304F}" destId="{B4B66615-CEEA-42A6-8673-F40E88B5AB47}" srcOrd="0" destOrd="0" presId="urn:microsoft.com/office/officeart/2005/8/layout/hierarchy3"/>
    <dgm:cxn modelId="{0E043D08-AF76-40FB-A717-7D80EAAB210D}" srcId="{B4ABB292-B966-44AA-B734-42029DAFB860}" destId="{6CF817BF-36DC-41FA-8DBB-5E1AF4ECB1A9}" srcOrd="0" destOrd="0" parTransId="{3BA452CC-A8FD-4DA2-92B7-B6DAC5815895}" sibTransId="{D6723A82-5C54-4B97-A5F0-8665415EA123}"/>
    <dgm:cxn modelId="{174A5F62-C913-4767-BC43-6233C28CFC83}" srcId="{43352552-88A2-4ED4-A495-BCD4CD144FF1}" destId="{17350EB1-9763-4FE5-AE22-BC16E010FE05}" srcOrd="1" destOrd="0" parTransId="{0CAFE697-A9C8-4F64-B66F-B3E8B55D6A43}" sibTransId="{5CFC91A9-BD0C-48C2-B2DC-AE6A61A2A4FE}"/>
    <dgm:cxn modelId="{A6F20204-E8D1-48B1-9BD3-7F2F1BDA2910}" type="presOf" srcId="{16DBC397-7D69-489E-B863-4AC9DF03390E}" destId="{E30765F6-52AE-4D13-9A0F-94AFEB5D3130}" srcOrd="0" destOrd="0" presId="urn:microsoft.com/office/officeart/2005/8/layout/hierarchy3"/>
    <dgm:cxn modelId="{1EA3DC54-91A6-4EAF-A64D-E0FE86E55DC3}" type="presOf" srcId="{A8C85FEA-BE1D-4768-ACAD-44FF4C0B7953}" destId="{6DA074DC-47EE-43D4-A656-52C931F8343B}" srcOrd="0" destOrd="0" presId="urn:microsoft.com/office/officeart/2005/8/layout/hierarchy3"/>
    <dgm:cxn modelId="{2055D292-411E-459C-90A9-808C8135263D}" type="presOf" srcId="{9926EC46-718E-404F-8D3B-390BADCD24E3}" destId="{770C0EEF-2B9E-4DAE-A55C-B21C6C0F89C9}" srcOrd="0" destOrd="0" presId="urn:microsoft.com/office/officeart/2005/8/layout/hierarchy3"/>
    <dgm:cxn modelId="{C806997A-EB91-43E2-80B1-1BB084255196}" type="presOf" srcId="{781C0750-0EF7-462E-8BDD-FCD95F35B030}" destId="{4EE80376-19E7-483B-8517-366BA49D00CB}" srcOrd="0" destOrd="0" presId="urn:microsoft.com/office/officeart/2005/8/layout/hierarchy3"/>
    <dgm:cxn modelId="{DF1A3B2E-7164-40C3-97FF-015A50A08476}" type="presOf" srcId="{53F4641E-9DFB-4DEC-9765-48C7ADF471F5}" destId="{D4A9D5CA-63AC-4BCC-A21F-D7A424D94F63}" srcOrd="0" destOrd="0" presId="urn:microsoft.com/office/officeart/2005/8/layout/hierarchy3"/>
    <dgm:cxn modelId="{76102B48-5ED9-4073-BD0E-D339C867C3AA}" type="presOf" srcId="{606204D5-6AB3-49F2-89B7-60BC513451E8}" destId="{E3BBE54C-8697-4B8B-BBFE-05964070C4FF}" srcOrd="1" destOrd="0" presId="urn:microsoft.com/office/officeart/2005/8/layout/hierarchy3"/>
    <dgm:cxn modelId="{334B8F2E-7D63-4AEC-98ED-128D321D8CA4}" type="presOf" srcId="{17350EB1-9763-4FE5-AE22-BC16E010FE05}" destId="{B33E6EBD-22B6-4FA2-ABA0-C168698D259D}" srcOrd="0" destOrd="0" presId="urn:microsoft.com/office/officeart/2005/8/layout/hierarchy3"/>
    <dgm:cxn modelId="{10029A60-0911-4F5C-B32B-1BE5627CF60D}" srcId="{53F4641E-9DFB-4DEC-9765-48C7ADF471F5}" destId="{B4ABB292-B966-44AA-B734-42029DAFB860}" srcOrd="1" destOrd="0" parTransId="{1C032785-BB4C-4FE1-9EBB-CAC8EE6F0571}" sibTransId="{028C7C39-3846-4AD3-9574-83AB2A8240E4}"/>
    <dgm:cxn modelId="{BF722D78-D035-405C-9756-C01A88BADE92}" type="presOf" srcId="{17653F06-5093-49A2-B7C7-E752B826676E}" destId="{64369F08-1523-49E3-A909-8193945E8B9A}" srcOrd="0" destOrd="0" presId="urn:microsoft.com/office/officeart/2005/8/layout/hierarchy3"/>
    <dgm:cxn modelId="{36C76B76-4D73-42DF-BE56-E87876010BAF}" srcId="{606204D5-6AB3-49F2-89B7-60BC513451E8}" destId="{E6030F31-53BB-4DBF-BE9D-F90A71A1E44B}" srcOrd="0" destOrd="0" parTransId="{D1A1CFB3-7CCC-4DF7-BC98-96EB913A56A8}" sibTransId="{F1E8A524-7663-4F8E-B2D6-3E025BF545DE}"/>
    <dgm:cxn modelId="{F84E6BC3-B982-43E7-8C1A-CDADA59749F2}" type="presOf" srcId="{8CFBC692-09AF-45D0-AC61-4A1CFF35206C}" destId="{45BCCEEC-AB67-40BD-A26E-F6DCAD26C5C2}" srcOrd="0" destOrd="0" presId="urn:microsoft.com/office/officeart/2005/8/layout/hierarchy3"/>
    <dgm:cxn modelId="{EBF2B408-9D33-4BC5-9079-0B86215F5BF1}" type="presOf" srcId="{ACA27E67-E32E-462B-9B01-9C0DF662F8B3}" destId="{1200780F-E607-46D7-9DA0-00933ACF9F1B}" srcOrd="0" destOrd="0" presId="urn:microsoft.com/office/officeart/2005/8/layout/hierarchy3"/>
    <dgm:cxn modelId="{6A86B2CF-ED2C-48B2-9BE2-43FE16E30363}" type="presOf" srcId="{43352552-88A2-4ED4-A495-BCD4CD144FF1}" destId="{E85C77A3-6AD7-4414-A4BA-0F5DA424C81F}" srcOrd="0" destOrd="0" presId="urn:microsoft.com/office/officeart/2005/8/layout/hierarchy3"/>
    <dgm:cxn modelId="{A63711EE-737C-4E35-8C60-67565ABAF374}" type="presOf" srcId="{FDEF0F2D-635E-4B39-B480-F37065D4531B}" destId="{DDD12182-06CF-470F-97CA-76BACF46B90F}" srcOrd="0" destOrd="0" presId="urn:microsoft.com/office/officeart/2005/8/layout/hierarchy3"/>
    <dgm:cxn modelId="{1C054F96-3027-471D-B11E-157EAE1CE2ED}" type="presOf" srcId="{799BC791-878E-440C-9CCA-EF8EEBE3ED7A}" destId="{FC15251E-488C-4409-894B-43B829E39ACB}" srcOrd="0" destOrd="0" presId="urn:microsoft.com/office/officeart/2005/8/layout/hierarchy3"/>
    <dgm:cxn modelId="{6615AC4A-6545-4C10-B2B5-B3EB27A2341A}" type="presOf" srcId="{3DEBD856-B58D-44C7-AE30-352A781CEC96}" destId="{70034770-66D7-46B4-9A18-50C3AF183D54}" srcOrd="0" destOrd="0" presId="urn:microsoft.com/office/officeart/2005/8/layout/hierarchy3"/>
    <dgm:cxn modelId="{32E38BF1-B793-4962-941F-4BA2933FA5B9}" type="presOf" srcId="{B4ABB292-B966-44AA-B734-42029DAFB860}" destId="{B7E9CC49-A8F3-46D3-9B8C-AB3247E2E214}" srcOrd="1" destOrd="0" presId="urn:microsoft.com/office/officeart/2005/8/layout/hierarchy3"/>
    <dgm:cxn modelId="{A5286C87-2655-45FE-99D9-C9FB142DB7E6}" srcId="{B4ABB292-B966-44AA-B734-42029DAFB860}" destId="{8CFBC692-09AF-45D0-AC61-4A1CFF35206C}" srcOrd="3" destOrd="0" parTransId="{B1809DED-0CB3-4EA7-93A8-E6455D7C90BD}" sibTransId="{95D488E6-6F07-41A7-A4D1-FFD4C3764787}"/>
    <dgm:cxn modelId="{2B999EB7-96EE-4793-9E17-C118AB5DD930}" type="presOf" srcId="{B25F1767-C761-4CC4-B6BB-5006FC52557F}" destId="{02F92C02-699C-48C2-AAD1-F1DB34C58EE6}" srcOrd="0" destOrd="0" presId="urn:microsoft.com/office/officeart/2005/8/layout/hierarchy3"/>
    <dgm:cxn modelId="{3320FB25-9B96-4A5D-8DB0-384B202F2D84}" srcId="{72758991-0288-4BDB-925E-27686339FC4A}" destId="{16DBC397-7D69-489E-B863-4AC9DF03390E}" srcOrd="0" destOrd="0" parTransId="{AF7E42D8-5E8C-484C-8879-C9F855E733CE}" sibTransId="{C8B76B71-3010-493B-95A0-2D3D70609B5D}"/>
    <dgm:cxn modelId="{D68D3BD1-CA87-4914-84A1-33E574EA874A}" type="presOf" srcId="{F32BA222-8C3A-4AF6-A132-23AABDE7AD68}" destId="{5B3BF64D-432A-453A-A6EE-EBBD49A62498}" srcOrd="0" destOrd="0" presId="urn:microsoft.com/office/officeart/2005/8/layout/hierarchy3"/>
    <dgm:cxn modelId="{D2F4E5FC-6A11-49C4-BFF5-68CA37FB037E}" srcId="{72758991-0288-4BDB-925E-27686339FC4A}" destId="{444FC228-2B27-4732-B6EF-E061694F08C5}" srcOrd="2" destOrd="0" parTransId="{799BC791-878E-440C-9CCA-EF8EEBE3ED7A}" sibTransId="{823ECAC8-147C-4706-AF4C-C59DA7D20FD0}"/>
    <dgm:cxn modelId="{E8E6668A-578C-4EA5-9829-3239C9E14F27}" srcId="{43352552-88A2-4ED4-A495-BCD4CD144FF1}" destId="{17653F06-5093-49A2-B7C7-E752B826676E}" srcOrd="2" destOrd="0" parTransId="{B25F1767-C761-4CC4-B6BB-5006FC52557F}" sibTransId="{95AE3126-6F17-439C-9FDE-95320C798F0A}"/>
    <dgm:cxn modelId="{AA7C61B8-264A-4106-86CA-1C44D86E9CB3}" srcId="{72758991-0288-4BDB-925E-27686339FC4A}" destId="{CFB640A1-ADC3-4521-9D3A-781530EB39D5}" srcOrd="1" destOrd="0" parTransId="{B994C592-504E-41A9-BBFF-38EA2F697F4B}" sibTransId="{BE9A6E7F-4995-44C8-A304-5B2B029AE688}"/>
    <dgm:cxn modelId="{9406312E-B408-4E55-A87B-DC9EA8246A1D}" srcId="{43352552-88A2-4ED4-A495-BCD4CD144FF1}" destId="{F32BA222-8C3A-4AF6-A132-23AABDE7AD68}" srcOrd="0" destOrd="0" parTransId="{9926EC46-718E-404F-8D3B-390BADCD24E3}" sibTransId="{8ACEB6B4-4150-4161-9CC2-112E56F222B6}"/>
    <dgm:cxn modelId="{1566E63E-E7C9-4D0B-839F-2827D344DC6E}" type="presOf" srcId="{B1809DED-0CB3-4EA7-93A8-E6455D7C90BD}" destId="{D5E00026-4D53-4686-85B8-55F50F5B7A1C}" srcOrd="0" destOrd="0" presId="urn:microsoft.com/office/officeart/2005/8/layout/hierarchy3"/>
    <dgm:cxn modelId="{7824B09B-D388-4C17-9AA0-EA3DCBE007D6}" type="presOf" srcId="{A32FF593-08B5-45A1-862B-03C939373565}" destId="{CA3EE001-73B6-44A7-B303-DE45A9DEC5F3}" srcOrd="0" destOrd="0" presId="urn:microsoft.com/office/officeart/2005/8/layout/hierarchy3"/>
    <dgm:cxn modelId="{A7BF4EFA-04A0-4022-BEF0-4A340D20B43C}" srcId="{B4ABB292-B966-44AA-B734-42029DAFB860}" destId="{2139AD8E-AB6E-487D-BEEA-93ED7FDE40DE}" srcOrd="2" destOrd="0" parTransId="{A8C85FEA-BE1D-4768-ACAD-44FF4C0B7953}" sibTransId="{753DDCA8-A78F-459E-BAAE-F5E83EC45F36}"/>
    <dgm:cxn modelId="{B06524F2-8931-41D5-A90E-5A07746BCA91}" type="presOf" srcId="{E6030F31-53BB-4DBF-BE9D-F90A71A1E44B}" destId="{A71F5D8E-8658-4157-8839-B372BE736532}" srcOrd="0" destOrd="0" presId="urn:microsoft.com/office/officeart/2005/8/layout/hierarchy3"/>
    <dgm:cxn modelId="{FE7054F0-0584-44FF-B9B5-DED572AD36BD}" srcId="{53F4641E-9DFB-4DEC-9765-48C7ADF471F5}" destId="{72758991-0288-4BDB-925E-27686339FC4A}" srcOrd="0" destOrd="0" parTransId="{F80F0EF7-CA8F-4820-A31B-5F14F9E47033}" sibTransId="{CAEAF647-A965-4C76-9A3C-843A3DD668AA}"/>
    <dgm:cxn modelId="{36BC5095-93DA-4AA1-AEF8-168C7CA22D65}" type="presOf" srcId="{0CAFE697-A9C8-4F64-B66F-B3E8B55D6A43}" destId="{0771C2F0-7C9A-40CA-8016-0E81243A3B34}" srcOrd="0" destOrd="0" presId="urn:microsoft.com/office/officeart/2005/8/layout/hierarchy3"/>
    <dgm:cxn modelId="{0EE79999-FFCC-425A-A71C-1924AEDA945F}" srcId="{53F4641E-9DFB-4DEC-9765-48C7ADF471F5}" destId="{606204D5-6AB3-49F2-89B7-60BC513451E8}" srcOrd="2" destOrd="0" parTransId="{E5AF3B00-34BA-4F7E-A439-B479D8041A59}" sibTransId="{8374AA16-6CC1-4F18-9CFF-AFE3D332361D}"/>
    <dgm:cxn modelId="{46F159AE-AB1C-464F-9129-E516B37233A9}" type="presOf" srcId="{3BA452CC-A8FD-4DA2-92B7-B6DAC5815895}" destId="{9EAA747C-96B2-460F-9786-38CBE485FA59}" srcOrd="0" destOrd="0" presId="urn:microsoft.com/office/officeart/2005/8/layout/hierarchy3"/>
    <dgm:cxn modelId="{33BD1E93-9964-4961-9D40-0DFA75BFEECF}" type="presOf" srcId="{CFB640A1-ADC3-4521-9D3A-781530EB39D5}" destId="{6F3FD2D8-1883-4E95-91CA-3DE70E1BD062}" srcOrd="0" destOrd="0" presId="urn:microsoft.com/office/officeart/2005/8/layout/hierarchy3"/>
    <dgm:cxn modelId="{B549EB34-7716-4008-87BF-A1C7A829AA61}" type="presOf" srcId="{444FC228-2B27-4732-B6EF-E061694F08C5}" destId="{F9AD7904-12FD-4586-9510-99A9C4A23CA5}" srcOrd="0" destOrd="0" presId="urn:microsoft.com/office/officeart/2005/8/layout/hierarchy3"/>
    <dgm:cxn modelId="{C01C82E4-4062-4B58-A13D-069F93BBF5A6}" type="presOf" srcId="{B994C592-504E-41A9-BBFF-38EA2F697F4B}" destId="{17808E28-994C-4A0D-8100-ECF29ADA4B1D}" srcOrd="0" destOrd="0" presId="urn:microsoft.com/office/officeart/2005/8/layout/hierarchy3"/>
    <dgm:cxn modelId="{4E3431BE-8BEB-44E1-8219-6469BA85EF25}" srcId="{53F4641E-9DFB-4DEC-9765-48C7ADF471F5}" destId="{43352552-88A2-4ED4-A495-BCD4CD144FF1}" srcOrd="3" destOrd="0" parTransId="{CFC5CA1E-5ACF-4E28-A516-586BD7EA5D63}" sibTransId="{316B33E7-82E4-41B1-9BFD-538A8ECEAD94}"/>
    <dgm:cxn modelId="{DCC2E0AB-FAD2-4322-9A95-4BDF3004A0B0}" type="presOf" srcId="{D1A1CFB3-7CCC-4DF7-BC98-96EB913A56A8}" destId="{28F8828E-78A1-41A5-8B52-81D4DAE00BC0}" srcOrd="0" destOrd="0" presId="urn:microsoft.com/office/officeart/2005/8/layout/hierarchy3"/>
    <dgm:cxn modelId="{882A99C5-7862-4B91-B6C7-DE7D1BF1CFFD}" srcId="{606204D5-6AB3-49F2-89B7-60BC513451E8}" destId="{781C0750-0EF7-462E-8BDD-FCD95F35B030}" srcOrd="1" destOrd="0" parTransId="{ACA27E67-E32E-462B-9B01-9C0DF662F8B3}" sibTransId="{FC19E5AA-BD8E-403C-8AE5-626B842EABB9}"/>
    <dgm:cxn modelId="{CA5C11F9-27B1-4997-8C44-7FAEEACB0B92}" srcId="{606204D5-6AB3-49F2-89B7-60BC513451E8}" destId="{18ABE95C-0301-4D9B-83E4-44B0F406B7B4}" srcOrd="2" destOrd="0" parTransId="{FDEF0F2D-635E-4B39-B480-F37065D4531B}" sibTransId="{C37A8688-84C1-406F-9A10-42863A003BE1}"/>
    <dgm:cxn modelId="{E4F72414-0242-452D-A96D-0ABF2AC13838}" type="presOf" srcId="{43352552-88A2-4ED4-A495-BCD4CD144FF1}" destId="{2C5516DF-1C53-4588-A687-FB9D08A9C69C}" srcOrd="1" destOrd="0" presId="urn:microsoft.com/office/officeart/2005/8/layout/hierarchy3"/>
    <dgm:cxn modelId="{DFB5595B-6FF5-4808-BBCA-34D064576D61}" type="presOf" srcId="{6CF817BF-36DC-41FA-8DBB-5E1AF4ECB1A9}" destId="{83C50DF0-1883-4E16-B6EC-ACB7A46309C1}" srcOrd="0" destOrd="0" presId="urn:microsoft.com/office/officeart/2005/8/layout/hierarchy3"/>
    <dgm:cxn modelId="{88CC3FF0-F915-42AB-AAFB-7571746707F0}" type="presOf" srcId="{2139AD8E-AB6E-487D-BEEA-93ED7FDE40DE}" destId="{743ED382-FD23-44CC-A657-EE57B0BABA04}" srcOrd="0" destOrd="0" presId="urn:microsoft.com/office/officeart/2005/8/layout/hierarchy3"/>
    <dgm:cxn modelId="{B371C6F5-D554-452E-A218-AF76E16CAFBE}" srcId="{B4ABB292-B966-44AA-B734-42029DAFB860}" destId="{3DEBD856-B58D-44C7-AE30-352A781CEC96}" srcOrd="1" destOrd="0" parTransId="{0318E160-8BB9-46AB-8FC7-F11B649AD11D}" sibTransId="{67701496-F5C5-40DF-AAC8-EA8A16ED7DC5}"/>
    <dgm:cxn modelId="{A4A4CB97-3962-4565-B166-02D331F090D5}" type="presOf" srcId="{B4ABB292-B966-44AA-B734-42029DAFB860}" destId="{A5671424-7362-4548-B7C5-D797F74783F5}" srcOrd="0" destOrd="0" presId="urn:microsoft.com/office/officeart/2005/8/layout/hierarchy3"/>
    <dgm:cxn modelId="{FAFDD6E5-DDEA-4084-BF12-71E9095341C9}" type="presOf" srcId="{72758991-0288-4BDB-925E-27686339FC4A}" destId="{601522D6-1FC1-47E8-A46E-276B45DED8F5}" srcOrd="1" destOrd="0" presId="urn:microsoft.com/office/officeart/2005/8/layout/hierarchy3"/>
    <dgm:cxn modelId="{0C3DF2B3-DCA3-4A64-8294-6A2CCFF14ED5}" type="presOf" srcId="{606204D5-6AB3-49F2-89B7-60BC513451E8}" destId="{300B9144-5C10-440C-B2C6-498B3574C9A7}" srcOrd="0" destOrd="0" presId="urn:microsoft.com/office/officeart/2005/8/layout/hierarchy3"/>
    <dgm:cxn modelId="{852FFF06-A26F-4114-8BB8-1409F9C8C683}" type="presOf" srcId="{18ABE95C-0301-4D9B-83E4-44B0F406B7B4}" destId="{B7EB86AB-5F2A-404D-B922-3C3918B98731}" srcOrd="0" destOrd="0" presId="urn:microsoft.com/office/officeart/2005/8/layout/hierarchy3"/>
    <dgm:cxn modelId="{A25D6B12-0450-446D-9EEB-E6D0D1EF49D5}" type="presOf" srcId="{0318E160-8BB9-46AB-8FC7-F11B649AD11D}" destId="{C88849DA-4EA8-4264-B780-2128491ECBB6}" srcOrd="0" destOrd="0" presId="urn:microsoft.com/office/officeart/2005/8/layout/hierarchy3"/>
    <dgm:cxn modelId="{E7882E34-0FEE-4E20-8A6E-F04CA6467340}" type="presOf" srcId="{72758991-0288-4BDB-925E-27686339FC4A}" destId="{CB6CF1B7-7E86-4D75-89D5-3AC27D49C00F}" srcOrd="0" destOrd="0" presId="urn:microsoft.com/office/officeart/2005/8/layout/hierarchy3"/>
    <dgm:cxn modelId="{39B3A90B-7ABD-4C7A-AAB1-08222F48A914}" type="presOf" srcId="{AF7E42D8-5E8C-484C-8879-C9F855E733CE}" destId="{BE1BDC7F-DD29-4095-87E5-03A0F80E46CB}" srcOrd="0" destOrd="0" presId="urn:microsoft.com/office/officeart/2005/8/layout/hierarchy3"/>
    <dgm:cxn modelId="{0E875277-69AD-4A20-8022-793F593739C8}" type="presParOf" srcId="{D4A9D5CA-63AC-4BCC-A21F-D7A424D94F63}" destId="{08B02368-F6D3-4852-B9E7-9E8A85BBB61A}" srcOrd="0" destOrd="0" presId="urn:microsoft.com/office/officeart/2005/8/layout/hierarchy3"/>
    <dgm:cxn modelId="{6A8E989F-8F5F-432B-B68C-772C9DD3EE52}" type="presParOf" srcId="{08B02368-F6D3-4852-B9E7-9E8A85BBB61A}" destId="{6CD8D913-2F6C-4F1D-86FB-9A42BF36E37F}" srcOrd="0" destOrd="0" presId="urn:microsoft.com/office/officeart/2005/8/layout/hierarchy3"/>
    <dgm:cxn modelId="{15F43C2E-AAA5-4403-9321-3B22CB653546}" type="presParOf" srcId="{6CD8D913-2F6C-4F1D-86FB-9A42BF36E37F}" destId="{CB6CF1B7-7E86-4D75-89D5-3AC27D49C00F}" srcOrd="0" destOrd="0" presId="urn:microsoft.com/office/officeart/2005/8/layout/hierarchy3"/>
    <dgm:cxn modelId="{7A329A3A-59AA-4E71-94B8-4051F6928267}" type="presParOf" srcId="{6CD8D913-2F6C-4F1D-86FB-9A42BF36E37F}" destId="{601522D6-1FC1-47E8-A46E-276B45DED8F5}" srcOrd="1" destOrd="0" presId="urn:microsoft.com/office/officeart/2005/8/layout/hierarchy3"/>
    <dgm:cxn modelId="{A9058DEC-BCA1-4BA1-B1AE-2937BB149D2A}" type="presParOf" srcId="{08B02368-F6D3-4852-B9E7-9E8A85BBB61A}" destId="{E28363AB-9386-49D8-9543-2A09C51E39FB}" srcOrd="1" destOrd="0" presId="urn:microsoft.com/office/officeart/2005/8/layout/hierarchy3"/>
    <dgm:cxn modelId="{C22B119E-1CB8-485F-885C-7C79914C2853}" type="presParOf" srcId="{E28363AB-9386-49D8-9543-2A09C51E39FB}" destId="{BE1BDC7F-DD29-4095-87E5-03A0F80E46CB}" srcOrd="0" destOrd="0" presId="urn:microsoft.com/office/officeart/2005/8/layout/hierarchy3"/>
    <dgm:cxn modelId="{1A91078C-7005-46D8-B13E-01827A85E115}" type="presParOf" srcId="{E28363AB-9386-49D8-9543-2A09C51E39FB}" destId="{E30765F6-52AE-4D13-9A0F-94AFEB5D3130}" srcOrd="1" destOrd="0" presId="urn:microsoft.com/office/officeart/2005/8/layout/hierarchy3"/>
    <dgm:cxn modelId="{97BD830C-FD81-4E3E-A413-2BDE8DB2320D}" type="presParOf" srcId="{E28363AB-9386-49D8-9543-2A09C51E39FB}" destId="{17808E28-994C-4A0D-8100-ECF29ADA4B1D}" srcOrd="2" destOrd="0" presId="urn:microsoft.com/office/officeart/2005/8/layout/hierarchy3"/>
    <dgm:cxn modelId="{19A3B2D5-9ECD-4DBC-A922-4A5310FCEED5}" type="presParOf" srcId="{E28363AB-9386-49D8-9543-2A09C51E39FB}" destId="{6F3FD2D8-1883-4E95-91CA-3DE70E1BD062}" srcOrd="3" destOrd="0" presId="urn:microsoft.com/office/officeart/2005/8/layout/hierarchy3"/>
    <dgm:cxn modelId="{38964DD9-472D-4306-A90B-37D6DC84304B}" type="presParOf" srcId="{E28363AB-9386-49D8-9543-2A09C51E39FB}" destId="{FC15251E-488C-4409-894B-43B829E39ACB}" srcOrd="4" destOrd="0" presId="urn:microsoft.com/office/officeart/2005/8/layout/hierarchy3"/>
    <dgm:cxn modelId="{EE989994-A49B-4227-BA9D-33AAB5B47A35}" type="presParOf" srcId="{E28363AB-9386-49D8-9543-2A09C51E39FB}" destId="{F9AD7904-12FD-4586-9510-99A9C4A23CA5}" srcOrd="5" destOrd="0" presId="urn:microsoft.com/office/officeart/2005/8/layout/hierarchy3"/>
    <dgm:cxn modelId="{FFA1FD3F-384A-45AD-87F9-F84B0D329563}" type="presParOf" srcId="{D4A9D5CA-63AC-4BCC-A21F-D7A424D94F63}" destId="{2287A7B7-7B1D-46D3-904B-8664C01BE355}" srcOrd="1" destOrd="0" presId="urn:microsoft.com/office/officeart/2005/8/layout/hierarchy3"/>
    <dgm:cxn modelId="{C08E7034-5082-4D7E-A162-3D763474EFB2}" type="presParOf" srcId="{2287A7B7-7B1D-46D3-904B-8664C01BE355}" destId="{C0E6C03C-F279-4161-993A-D3BDA74026EE}" srcOrd="0" destOrd="0" presId="urn:microsoft.com/office/officeart/2005/8/layout/hierarchy3"/>
    <dgm:cxn modelId="{BC5A342A-71A8-471D-BB57-81ECB1FFD532}" type="presParOf" srcId="{C0E6C03C-F279-4161-993A-D3BDA74026EE}" destId="{A5671424-7362-4548-B7C5-D797F74783F5}" srcOrd="0" destOrd="0" presId="urn:microsoft.com/office/officeart/2005/8/layout/hierarchy3"/>
    <dgm:cxn modelId="{76EF903D-7E87-4D65-9E38-3CBB960B35D5}" type="presParOf" srcId="{C0E6C03C-F279-4161-993A-D3BDA74026EE}" destId="{B7E9CC49-A8F3-46D3-9B8C-AB3247E2E214}" srcOrd="1" destOrd="0" presId="urn:microsoft.com/office/officeart/2005/8/layout/hierarchy3"/>
    <dgm:cxn modelId="{30C2CE2C-1B52-4940-8074-A2BD17E045B9}" type="presParOf" srcId="{2287A7B7-7B1D-46D3-904B-8664C01BE355}" destId="{F831FA8C-1B04-4EDB-A29D-B1B4E7088C52}" srcOrd="1" destOrd="0" presId="urn:microsoft.com/office/officeart/2005/8/layout/hierarchy3"/>
    <dgm:cxn modelId="{0A8F6190-462F-4637-AC00-F1B0B5BDD0AC}" type="presParOf" srcId="{F831FA8C-1B04-4EDB-A29D-B1B4E7088C52}" destId="{9EAA747C-96B2-460F-9786-38CBE485FA59}" srcOrd="0" destOrd="0" presId="urn:microsoft.com/office/officeart/2005/8/layout/hierarchy3"/>
    <dgm:cxn modelId="{6C251855-0055-4AE4-9DA9-3F753B8D7B80}" type="presParOf" srcId="{F831FA8C-1B04-4EDB-A29D-B1B4E7088C52}" destId="{83C50DF0-1883-4E16-B6EC-ACB7A46309C1}" srcOrd="1" destOrd="0" presId="urn:microsoft.com/office/officeart/2005/8/layout/hierarchy3"/>
    <dgm:cxn modelId="{23E2E913-C707-46D5-AF24-E3D563FD6EF3}" type="presParOf" srcId="{F831FA8C-1B04-4EDB-A29D-B1B4E7088C52}" destId="{C88849DA-4EA8-4264-B780-2128491ECBB6}" srcOrd="2" destOrd="0" presId="urn:microsoft.com/office/officeart/2005/8/layout/hierarchy3"/>
    <dgm:cxn modelId="{7C5715D1-F348-4F32-AA3D-4C69429349DE}" type="presParOf" srcId="{F831FA8C-1B04-4EDB-A29D-B1B4E7088C52}" destId="{70034770-66D7-46B4-9A18-50C3AF183D54}" srcOrd="3" destOrd="0" presId="urn:microsoft.com/office/officeart/2005/8/layout/hierarchy3"/>
    <dgm:cxn modelId="{FF4BF7DA-0605-4B00-A3F5-07FD93A9DE3B}" type="presParOf" srcId="{F831FA8C-1B04-4EDB-A29D-B1B4E7088C52}" destId="{6DA074DC-47EE-43D4-A656-52C931F8343B}" srcOrd="4" destOrd="0" presId="urn:microsoft.com/office/officeart/2005/8/layout/hierarchy3"/>
    <dgm:cxn modelId="{6216A308-60A3-4D3B-8F44-B79C321F2613}" type="presParOf" srcId="{F831FA8C-1B04-4EDB-A29D-B1B4E7088C52}" destId="{743ED382-FD23-44CC-A657-EE57B0BABA04}" srcOrd="5" destOrd="0" presId="urn:microsoft.com/office/officeart/2005/8/layout/hierarchy3"/>
    <dgm:cxn modelId="{09950D80-4E93-45FB-BBC7-D54F9A980B77}" type="presParOf" srcId="{F831FA8C-1B04-4EDB-A29D-B1B4E7088C52}" destId="{D5E00026-4D53-4686-85B8-55F50F5B7A1C}" srcOrd="6" destOrd="0" presId="urn:microsoft.com/office/officeart/2005/8/layout/hierarchy3"/>
    <dgm:cxn modelId="{4B696360-A8CB-49E9-A732-E0F4299F1C00}" type="presParOf" srcId="{F831FA8C-1B04-4EDB-A29D-B1B4E7088C52}" destId="{45BCCEEC-AB67-40BD-A26E-F6DCAD26C5C2}" srcOrd="7" destOrd="0" presId="urn:microsoft.com/office/officeart/2005/8/layout/hierarchy3"/>
    <dgm:cxn modelId="{529D2A9E-E60B-4583-BE70-2578A3B65E79}" type="presParOf" srcId="{D4A9D5CA-63AC-4BCC-A21F-D7A424D94F63}" destId="{9D6186C1-B5A3-47D4-9AD9-5D21D499CE0B}" srcOrd="2" destOrd="0" presId="urn:microsoft.com/office/officeart/2005/8/layout/hierarchy3"/>
    <dgm:cxn modelId="{30561D29-0102-4E3F-BE52-06240CEDA735}" type="presParOf" srcId="{9D6186C1-B5A3-47D4-9AD9-5D21D499CE0B}" destId="{65FBA23D-0F39-4A9D-9C55-A5BBBD6AB2D4}" srcOrd="0" destOrd="0" presId="urn:microsoft.com/office/officeart/2005/8/layout/hierarchy3"/>
    <dgm:cxn modelId="{8365A412-B04B-490E-8BA6-BF9BB44D5A26}" type="presParOf" srcId="{65FBA23D-0F39-4A9D-9C55-A5BBBD6AB2D4}" destId="{300B9144-5C10-440C-B2C6-498B3574C9A7}" srcOrd="0" destOrd="0" presId="urn:microsoft.com/office/officeart/2005/8/layout/hierarchy3"/>
    <dgm:cxn modelId="{4BAC1898-9986-457F-9BE7-AA7E3F7DF2C6}" type="presParOf" srcId="{65FBA23D-0F39-4A9D-9C55-A5BBBD6AB2D4}" destId="{E3BBE54C-8697-4B8B-BBFE-05964070C4FF}" srcOrd="1" destOrd="0" presId="urn:microsoft.com/office/officeart/2005/8/layout/hierarchy3"/>
    <dgm:cxn modelId="{82BE3285-2605-48C7-8E33-0F7A10DC0CA1}" type="presParOf" srcId="{9D6186C1-B5A3-47D4-9AD9-5D21D499CE0B}" destId="{1EAF5AC6-7095-431B-ACA2-6804D561B14C}" srcOrd="1" destOrd="0" presId="urn:microsoft.com/office/officeart/2005/8/layout/hierarchy3"/>
    <dgm:cxn modelId="{2FCCD679-7EDD-4564-BCD5-5A1953EC869B}" type="presParOf" srcId="{1EAF5AC6-7095-431B-ACA2-6804D561B14C}" destId="{28F8828E-78A1-41A5-8B52-81D4DAE00BC0}" srcOrd="0" destOrd="0" presId="urn:microsoft.com/office/officeart/2005/8/layout/hierarchy3"/>
    <dgm:cxn modelId="{AB55C144-13F6-4B4A-A72A-44C9122B9753}" type="presParOf" srcId="{1EAF5AC6-7095-431B-ACA2-6804D561B14C}" destId="{A71F5D8E-8658-4157-8839-B372BE736532}" srcOrd="1" destOrd="0" presId="urn:microsoft.com/office/officeart/2005/8/layout/hierarchy3"/>
    <dgm:cxn modelId="{60490BC1-1202-47EF-A21D-AFC895BEF2B4}" type="presParOf" srcId="{1EAF5AC6-7095-431B-ACA2-6804D561B14C}" destId="{1200780F-E607-46D7-9DA0-00933ACF9F1B}" srcOrd="2" destOrd="0" presId="urn:microsoft.com/office/officeart/2005/8/layout/hierarchy3"/>
    <dgm:cxn modelId="{2FBD5037-1BB2-4394-A7A0-3BF203A020CD}" type="presParOf" srcId="{1EAF5AC6-7095-431B-ACA2-6804D561B14C}" destId="{4EE80376-19E7-483B-8517-366BA49D00CB}" srcOrd="3" destOrd="0" presId="urn:microsoft.com/office/officeart/2005/8/layout/hierarchy3"/>
    <dgm:cxn modelId="{8A0BD732-7BE6-4657-B3F7-039E0E82F289}" type="presParOf" srcId="{1EAF5AC6-7095-431B-ACA2-6804D561B14C}" destId="{DDD12182-06CF-470F-97CA-76BACF46B90F}" srcOrd="4" destOrd="0" presId="urn:microsoft.com/office/officeart/2005/8/layout/hierarchy3"/>
    <dgm:cxn modelId="{F9E4F6F8-D1C3-48B3-A251-53710448F785}" type="presParOf" srcId="{1EAF5AC6-7095-431B-ACA2-6804D561B14C}" destId="{B7EB86AB-5F2A-404D-B922-3C3918B98731}" srcOrd="5" destOrd="0" presId="urn:microsoft.com/office/officeart/2005/8/layout/hierarchy3"/>
    <dgm:cxn modelId="{E514DDAA-5424-4606-8138-E00689571D5F}" type="presParOf" srcId="{1EAF5AC6-7095-431B-ACA2-6804D561B14C}" destId="{B4B66615-CEEA-42A6-8673-F40E88B5AB47}" srcOrd="6" destOrd="0" presId="urn:microsoft.com/office/officeart/2005/8/layout/hierarchy3"/>
    <dgm:cxn modelId="{CDCB9892-3170-43B3-A699-7468D2ABFB3C}" type="presParOf" srcId="{1EAF5AC6-7095-431B-ACA2-6804D561B14C}" destId="{CA3EE001-73B6-44A7-B303-DE45A9DEC5F3}" srcOrd="7" destOrd="0" presId="urn:microsoft.com/office/officeart/2005/8/layout/hierarchy3"/>
    <dgm:cxn modelId="{34007CCD-5068-4A56-91BF-6682BB49245B}" type="presParOf" srcId="{D4A9D5CA-63AC-4BCC-A21F-D7A424D94F63}" destId="{6670505E-5FD3-4998-B0D1-22F8BEA9E787}" srcOrd="3" destOrd="0" presId="urn:microsoft.com/office/officeart/2005/8/layout/hierarchy3"/>
    <dgm:cxn modelId="{8B52AB9B-3F75-47CF-9AA9-7EEF8DBBDD52}" type="presParOf" srcId="{6670505E-5FD3-4998-B0D1-22F8BEA9E787}" destId="{0BA55FF2-96D4-444A-B3D5-7F5E7A880BC5}" srcOrd="0" destOrd="0" presId="urn:microsoft.com/office/officeart/2005/8/layout/hierarchy3"/>
    <dgm:cxn modelId="{EF68DFFF-5B46-4FE8-A871-74A331040B9C}" type="presParOf" srcId="{0BA55FF2-96D4-444A-B3D5-7F5E7A880BC5}" destId="{E85C77A3-6AD7-4414-A4BA-0F5DA424C81F}" srcOrd="0" destOrd="0" presId="urn:microsoft.com/office/officeart/2005/8/layout/hierarchy3"/>
    <dgm:cxn modelId="{B32F9B00-0C42-4532-9021-FBDAE4170966}" type="presParOf" srcId="{0BA55FF2-96D4-444A-B3D5-7F5E7A880BC5}" destId="{2C5516DF-1C53-4588-A687-FB9D08A9C69C}" srcOrd="1" destOrd="0" presId="urn:microsoft.com/office/officeart/2005/8/layout/hierarchy3"/>
    <dgm:cxn modelId="{4BFAAAA8-A01A-4520-80B0-FE1EBD1CF53F}" type="presParOf" srcId="{6670505E-5FD3-4998-B0D1-22F8BEA9E787}" destId="{1026D516-856B-4A18-ACBE-917F661EE985}" srcOrd="1" destOrd="0" presId="urn:microsoft.com/office/officeart/2005/8/layout/hierarchy3"/>
    <dgm:cxn modelId="{8724EA71-05A1-47F7-9FB3-A13B466DF929}" type="presParOf" srcId="{1026D516-856B-4A18-ACBE-917F661EE985}" destId="{770C0EEF-2B9E-4DAE-A55C-B21C6C0F89C9}" srcOrd="0" destOrd="0" presId="urn:microsoft.com/office/officeart/2005/8/layout/hierarchy3"/>
    <dgm:cxn modelId="{6BAAC060-8584-4CB8-A808-05219EC84D84}" type="presParOf" srcId="{1026D516-856B-4A18-ACBE-917F661EE985}" destId="{5B3BF64D-432A-453A-A6EE-EBBD49A62498}" srcOrd="1" destOrd="0" presId="urn:microsoft.com/office/officeart/2005/8/layout/hierarchy3"/>
    <dgm:cxn modelId="{C97CED9F-D5D8-4A3E-AE85-D2C4E6A7BA2D}" type="presParOf" srcId="{1026D516-856B-4A18-ACBE-917F661EE985}" destId="{0771C2F0-7C9A-40CA-8016-0E81243A3B34}" srcOrd="2" destOrd="0" presId="urn:microsoft.com/office/officeart/2005/8/layout/hierarchy3"/>
    <dgm:cxn modelId="{20C9F887-9BCA-44D0-94C0-B129DB1E3C82}" type="presParOf" srcId="{1026D516-856B-4A18-ACBE-917F661EE985}" destId="{B33E6EBD-22B6-4FA2-ABA0-C168698D259D}" srcOrd="3" destOrd="0" presId="urn:microsoft.com/office/officeart/2005/8/layout/hierarchy3"/>
    <dgm:cxn modelId="{7E5D33A1-16DE-4F8B-8579-0C851B818113}" type="presParOf" srcId="{1026D516-856B-4A18-ACBE-917F661EE985}" destId="{02F92C02-699C-48C2-AAD1-F1DB34C58EE6}" srcOrd="4" destOrd="0" presId="urn:microsoft.com/office/officeart/2005/8/layout/hierarchy3"/>
    <dgm:cxn modelId="{C882C803-B4CD-4AD0-89B7-96F014D5E146}" type="presParOf" srcId="{1026D516-856B-4A18-ACBE-917F661EE985}" destId="{64369F08-1523-49E3-A909-8193945E8B9A}" srcOrd="5" destOrd="0" presId="urn:microsoft.com/office/officeart/2005/8/layout/hierarchy3"/>
  </dgm:cxnLst>
  <dgm:bg/>
  <dgm:whole/>
</dgm:dataModel>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F3231B0D-0072-4BA0-AEF6-D9388EE7C3E8}" type="datetimeFigureOut">
              <a:rPr lang="en-US" smtClean="0"/>
              <a:pPr/>
              <a:t>11/1/2007</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33DA6838-3536-4F7D-86AA-058D3CD8CCC8}"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B2B64612-1962-4314-B2D6-39B7140BF39A}" type="datetimeFigureOut">
              <a:rPr lang="en-US" smtClean="0"/>
              <a:pPr/>
              <a:t>11/1/2007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A36B4CFB-761A-4B5F-91B5-8D0177D2839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36B4CFB-761A-4B5F-91B5-8D0177D28399}" type="slidenum">
              <a:rPr lang="en-US" smtClean="0"/>
              <a:pPr/>
              <a:t>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36B4CFB-761A-4B5F-91B5-8D0177D28399}" type="slidenum">
              <a:rPr lang="en-US" smtClean="0"/>
              <a:pPr/>
              <a:t>34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472357" indent="-472357">
              <a:buFont typeface="Wingdings" pitchFamily="2" charset="2"/>
              <a:buChar char="Ø"/>
            </a:pPr>
            <a:r>
              <a:rPr lang="en-US" sz="1800" b="1" dirty="0" smtClean="0"/>
              <a:t>SL4 procedures </a:t>
            </a:r>
            <a:r>
              <a:rPr lang="en-US" sz="1800" dirty="0" smtClean="0"/>
              <a:t>and governance are </a:t>
            </a:r>
            <a:r>
              <a:rPr lang="en-US" sz="1800" b="1" dirty="0" smtClean="0"/>
              <a:t>defined</a:t>
            </a:r>
            <a:r>
              <a:rPr lang="en-US" sz="1800" dirty="0" smtClean="0"/>
              <a:t> at the </a:t>
            </a:r>
            <a:r>
              <a:rPr lang="en-US" sz="1800" b="1" dirty="0" smtClean="0"/>
              <a:t>Entity, Line of Business, or departmenta</a:t>
            </a:r>
            <a:r>
              <a:rPr lang="en-US" sz="1800" dirty="0" smtClean="0"/>
              <a:t>l level</a:t>
            </a:r>
          </a:p>
          <a:p>
            <a:pPr marL="472357" indent="-472357"/>
            <a:endParaRPr lang="en-US" sz="1800" dirty="0" smtClean="0"/>
          </a:p>
          <a:p>
            <a:pPr marL="472357" indent="-472357">
              <a:buFont typeface="Wingdings" pitchFamily="2" charset="2"/>
              <a:buChar char="Ø"/>
            </a:pPr>
            <a:r>
              <a:rPr lang="en-US" sz="1800" dirty="0" smtClean="0"/>
              <a:t>All projects with </a:t>
            </a:r>
            <a:r>
              <a:rPr lang="en-US" sz="1800" b="1" dirty="0" smtClean="0"/>
              <a:t>technology component </a:t>
            </a:r>
            <a:r>
              <a:rPr lang="en-US" sz="1800" dirty="0" smtClean="0"/>
              <a:t>will have a </a:t>
            </a:r>
            <a:r>
              <a:rPr lang="en-US" sz="1800" b="1" dirty="0" smtClean="0"/>
              <a:t>minimum</a:t>
            </a:r>
            <a:r>
              <a:rPr lang="en-US" sz="1800" dirty="0" smtClean="0"/>
              <a:t> of </a:t>
            </a:r>
            <a:r>
              <a:rPr lang="en-US" sz="1800" b="1" dirty="0" smtClean="0"/>
              <a:t>SL3</a:t>
            </a:r>
            <a:r>
              <a:rPr lang="en-US" sz="1800" dirty="0" smtClean="0"/>
              <a:t> designation</a:t>
            </a:r>
          </a:p>
          <a:p>
            <a:pPr marL="472357" indent="-472357"/>
            <a:endParaRPr lang="en-US" sz="1800" dirty="0" smtClean="0"/>
          </a:p>
          <a:p>
            <a:pPr marL="472357" indent="-472357">
              <a:buFont typeface="Wingdings" pitchFamily="2" charset="2"/>
              <a:buChar char="Ø"/>
            </a:pPr>
            <a:r>
              <a:rPr lang="en-US" sz="1800" b="1" dirty="0" smtClean="0"/>
              <a:t>IM/SL Exceptions:  </a:t>
            </a:r>
          </a:p>
          <a:p>
            <a:pPr marL="938244" lvl="1" indent="-236179">
              <a:buFont typeface="Wingdings" pitchFamily="2" charset="2"/>
              <a:buChar char="§"/>
            </a:pPr>
            <a:r>
              <a:rPr lang="en-US" sz="1600" dirty="0" smtClean="0"/>
              <a:t>Construction of facilities</a:t>
            </a:r>
          </a:p>
          <a:p>
            <a:pPr marL="938244" lvl="1" indent="-236179">
              <a:buFont typeface="Wingdings" pitchFamily="2" charset="2"/>
              <a:buChar char="§"/>
            </a:pPr>
            <a:r>
              <a:rPr lang="en-US" sz="1600" dirty="0" smtClean="0"/>
              <a:t>Merger/Acquisitions</a:t>
            </a:r>
          </a:p>
          <a:p>
            <a:pPr marL="938244" lvl="1" indent="-472357"/>
            <a:endParaRPr lang="en-US" sz="1600" dirty="0" smtClean="0"/>
          </a:p>
          <a:p>
            <a:endParaRPr lang="en-US" dirty="0"/>
          </a:p>
        </p:txBody>
      </p:sp>
      <p:sp>
        <p:nvSpPr>
          <p:cNvPr id="4" name="Slide Number Placeholder 3"/>
          <p:cNvSpPr>
            <a:spLocks noGrp="1"/>
          </p:cNvSpPr>
          <p:nvPr>
            <p:ph type="sldNum" sz="quarter" idx="10"/>
          </p:nvPr>
        </p:nvSpPr>
        <p:spPr/>
        <p:txBody>
          <a:bodyPr/>
          <a:lstStyle/>
          <a:p>
            <a:fld id="{A36B4CFB-761A-4B5F-91B5-8D0177D28399}" type="slidenum">
              <a:rPr lang="en-US" smtClean="0"/>
              <a:pPr/>
              <a:t>52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CAF603E-66F6-4FD7-884C-BA2BC5125070}" type="datetimeFigureOut">
              <a:rPr lang="en-US" smtClean="0"/>
              <a:pPr/>
              <a:t>11/1/2007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3C8D5A-2A2B-4D96-8B96-61E98BAF639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AF603E-66F6-4FD7-884C-BA2BC5125070}" type="datetimeFigureOut">
              <a:rPr lang="en-US" smtClean="0"/>
              <a:pPr/>
              <a:t>11/1/2007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3C8D5A-2A2B-4D96-8B96-61E98BAF639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AF603E-66F6-4FD7-884C-BA2BC5125070}" type="datetimeFigureOut">
              <a:rPr lang="en-US" smtClean="0"/>
              <a:pPr/>
              <a:t>11/1/2007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3C8D5A-2A2B-4D96-8B96-61E98BAF639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b="1"/>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CAF603E-66F6-4FD7-884C-BA2BC5125070}" type="datetimeFigureOut">
              <a:rPr lang="en-US" smtClean="0"/>
              <a:pPr/>
              <a:t>11/1/2007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3C8D5A-2A2B-4D96-8B96-61E98BAF639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CAF603E-66F6-4FD7-884C-BA2BC5125070}" type="datetimeFigureOut">
              <a:rPr lang="en-US" smtClean="0"/>
              <a:pPr/>
              <a:t>11/1/2007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3C8D5A-2A2B-4D96-8B96-61E98BAF639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CAF603E-66F6-4FD7-884C-BA2BC5125070}" type="datetimeFigureOut">
              <a:rPr lang="en-US" smtClean="0"/>
              <a:pPr/>
              <a:t>11/1/2007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3C8D5A-2A2B-4D96-8B96-61E98BAF639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CAF603E-66F6-4FD7-884C-BA2BC5125070}" type="datetimeFigureOut">
              <a:rPr lang="en-US" smtClean="0"/>
              <a:pPr/>
              <a:t>11/1/2007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3C8D5A-2A2B-4D96-8B96-61E98BAF639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CAF603E-66F6-4FD7-884C-BA2BC5125070}" type="datetimeFigureOut">
              <a:rPr lang="en-US" smtClean="0"/>
              <a:pPr/>
              <a:t>11/1/2007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3C8D5A-2A2B-4D96-8B96-61E98BAF639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AF603E-66F6-4FD7-884C-BA2BC5125070}" type="datetimeFigureOut">
              <a:rPr lang="en-US" smtClean="0"/>
              <a:pPr/>
              <a:t>11/1/2007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3C8D5A-2A2B-4D96-8B96-61E98BAF639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AF603E-66F6-4FD7-884C-BA2BC5125070}" type="datetimeFigureOut">
              <a:rPr lang="en-US" smtClean="0"/>
              <a:pPr/>
              <a:t>11/1/2007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3C8D5A-2A2B-4D96-8B96-61E98BAF639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AF603E-66F6-4FD7-884C-BA2BC5125070}" type="datetimeFigureOut">
              <a:rPr lang="en-US" smtClean="0"/>
              <a:pPr/>
              <a:t>11/1/2007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3C8D5A-2A2B-4D96-8B96-61E98BAF639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50000"/>
            <a:alpha val="4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AF603E-66F6-4FD7-884C-BA2BC5125070}" type="datetimeFigureOut">
              <a:rPr lang="en-US" smtClean="0"/>
              <a:pPr/>
              <a:t>11/1/2007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3C8D5A-2A2B-4D96-8B96-61E98BAF639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1.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openxmlformats.org/officeDocument/2006/relationships/hyperlink" Target="http://www.codeproject.com/useritems/Process.asp" TargetMode="Externa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wmf"/><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5.w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whatis.techtarget.com/definition/0,,sid9_gci936454,00.html" TargetMode="External"/><Relationship Id="rId1" Type="http://schemas.openxmlformats.org/officeDocument/2006/relationships/slideLayout" Target="../slideLayouts/slideLayout1.xml"/><Relationship Id="rId6" Type="http://schemas.openxmlformats.org/officeDocument/2006/relationships/image" Target="../media/image19.wmf"/><Relationship Id="rId5" Type="http://schemas.openxmlformats.org/officeDocument/2006/relationships/image" Target="../media/image18.wmf"/><Relationship Id="rId4" Type="http://schemas.openxmlformats.org/officeDocument/2006/relationships/image" Target="../media/image17.wmf"/></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2.xml.rels><?xml version="1.0" encoding="UTF-8" standalone="yes"?>
<Relationships xmlns="http://schemas.openxmlformats.org/package/2006/relationships"><Relationship Id="rId3" Type="http://schemas.openxmlformats.org/officeDocument/2006/relationships/hyperlink" Target="http://www.philosophe.com/design/requirements.html" TargetMode="External"/><Relationship Id="rId2" Type="http://schemas.openxmlformats.org/officeDocument/2006/relationships/hyperlink" Target="http://en.wikipedia.org/wiki/Main_Page" TargetMode="Externa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hyperlink" Target="http://www.csc.calpoly.edu/~gfisher/classes/205/handouts/spec-doc-outline.html" TargetMode="Externa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4.xml.rels><?xml version="1.0" encoding="UTF-8" standalone="yes"?>
<Relationships xmlns="http://schemas.openxmlformats.org/package/2006/relationships"><Relationship Id="rId3" Type="http://schemas.openxmlformats.org/officeDocument/2006/relationships/hyperlink" Target="http://www.philosophe.com/design/requirements.html" TargetMode="External"/><Relationship Id="rId2" Type="http://schemas.openxmlformats.org/officeDocument/2006/relationships/hyperlink" Target="http://en.wikipedia.org/wiki/Main_Page" TargetMode="Externa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2.emf"/></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27.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4.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umsl.edu/~sauterv/analysis/intro/system.htm"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6.wmf"/><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5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2" Type="http://schemas.openxmlformats.org/officeDocument/2006/relationships/image" Target="../media/image37.gif"/><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hyperlink" Target="http://www.stsc.hill.af.mil/crosstalk/1995/01/Comparis.asp" TargetMode="External"/><Relationship Id="rId2" Type="http://schemas.openxmlformats.org/officeDocument/2006/relationships/hyperlink" Target="http://www.methodsandtools.com/"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hyperlink" Target="http://mygateway.umsl.edu/webapps/portal/frameset.jsp?tab_id=_2_1&amp;url=/webapps/blackboard/execute/launcher?type=Course&amp;id=_16570_1&amp;url=" TargetMode="Externa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hyperlink" Target="http://www.codeproject.com/useritems/Process.asp"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9.gif"/><Relationship Id="rId3" Type="http://schemas.openxmlformats.org/officeDocument/2006/relationships/hyperlink" Target="http://www.sap.com/index.epx" TargetMode="External"/><Relationship Id="rId7" Type="http://schemas.openxmlformats.org/officeDocument/2006/relationships/hyperlink" Target="http://www.ibm.com/" TargetMode="External"/><Relationship Id="rId2" Type="http://schemas.openxmlformats.org/officeDocument/2006/relationships/image" Target="../media/image6.wmf"/><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hyperlink" Target="http://www.businessobjects.com/" TargetMode="External"/><Relationship Id="rId10" Type="http://schemas.openxmlformats.org/officeDocument/2006/relationships/image" Target="../media/image10.gif"/><Relationship Id="rId4" Type="http://schemas.openxmlformats.org/officeDocument/2006/relationships/image" Target="../media/image7.gif"/><Relationship Id="rId9" Type="http://schemas.openxmlformats.org/officeDocument/2006/relationships/hyperlink" Target="http://www.planview.com/" TargetMode="Externa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hyperlink" Target="http://www.mpstovsky.com/FGSU%20Slides.pdf" TargetMode="Externa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openxmlformats.org/officeDocument/2006/relationships/hyperlink" Target="http://www.comp.glam.ac.uk/pages/staff/tdhutchings/chapter4.html" TargetMode="Externa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2130425"/>
            <a:ext cx="8305800" cy="1470025"/>
          </a:xfrm>
        </p:spPr>
        <p:style>
          <a:lnRef idx="1">
            <a:schemeClr val="dk1"/>
          </a:lnRef>
          <a:fillRef idx="2">
            <a:schemeClr val="dk1"/>
          </a:fillRef>
          <a:effectRef idx="1">
            <a:schemeClr val="dk1"/>
          </a:effectRef>
          <a:fontRef idx="minor">
            <a:schemeClr val="dk1"/>
          </a:fontRef>
        </p:style>
        <p:txBody>
          <a:bodyPr>
            <a:normAutofit fontScale="90000"/>
          </a:bodyPr>
          <a:lstStyle/>
          <a:p>
            <a:r>
              <a:rPr lang="en-US" b="1" dirty="0" smtClean="0">
                <a:solidFill>
                  <a:schemeClr val="tx1"/>
                </a:solidFill>
                <a:effectLst>
                  <a:outerShdw blurRad="50800" dist="38100" dir="2700000" algn="tl" rotWithShape="0">
                    <a:prstClr val="black">
                      <a:alpha val="40000"/>
                    </a:prstClr>
                  </a:outerShdw>
                </a:effectLst>
              </a:rPr>
              <a:t>Systems Analysis &amp; Design Methods</a:t>
            </a:r>
            <a:br>
              <a:rPr lang="en-US" b="1" dirty="0" smtClean="0">
                <a:solidFill>
                  <a:schemeClr val="tx1"/>
                </a:solidFill>
                <a:effectLst>
                  <a:outerShdw blurRad="50800" dist="38100" dir="2700000" algn="tl" rotWithShape="0">
                    <a:prstClr val="black">
                      <a:alpha val="40000"/>
                    </a:prstClr>
                  </a:outerShdw>
                </a:effectLst>
              </a:rPr>
            </a:br>
            <a:r>
              <a:rPr lang="en-US" b="1" dirty="0" smtClean="0">
                <a:solidFill>
                  <a:schemeClr val="tx1"/>
                </a:solidFill>
                <a:effectLst>
                  <a:outerShdw blurRad="50800" dist="38100" dir="2700000" algn="tl" rotWithShape="0">
                    <a:prstClr val="black">
                      <a:alpha val="40000"/>
                    </a:prstClr>
                  </a:outerShdw>
                </a:effectLst>
              </a:rPr>
              <a:t>“SADM”</a:t>
            </a:r>
            <a:endParaRPr lang="en-US" b="1" dirty="0">
              <a:solidFill>
                <a:schemeClr val="tx1"/>
              </a:solidFill>
              <a:effectLst>
                <a:outerShdw blurRad="50800" dist="38100" dir="2700000" algn="tl" rotWithShape="0">
                  <a:prstClr val="black">
                    <a:alpha val="40000"/>
                  </a:prstClr>
                </a:outerShdw>
              </a:effectLst>
            </a:endParaRPr>
          </a:p>
        </p:txBody>
      </p:sp>
      <p:sp>
        <p:nvSpPr>
          <p:cNvPr id="3" name="Subtitle 2"/>
          <p:cNvSpPr>
            <a:spLocks noGrp="1"/>
          </p:cNvSpPr>
          <p:nvPr>
            <p:ph type="subTitle" idx="1"/>
          </p:nvPr>
        </p:nvSpPr>
        <p:spPr/>
        <p:style>
          <a:lnRef idx="1">
            <a:schemeClr val="dk1"/>
          </a:lnRef>
          <a:fillRef idx="2">
            <a:schemeClr val="dk1"/>
          </a:fillRef>
          <a:effectRef idx="1">
            <a:schemeClr val="dk1"/>
          </a:effectRef>
          <a:fontRef idx="minor">
            <a:schemeClr val="dk1"/>
          </a:fontRef>
        </p:style>
        <p:txBody>
          <a:bodyPr anchor="ctr">
            <a:normAutofit/>
          </a:bodyPr>
          <a:lstStyle/>
          <a:p>
            <a:r>
              <a:rPr lang="en-US" sz="2000" dirty="0" smtClean="0">
                <a:solidFill>
                  <a:schemeClr val="tx1"/>
                </a:solidFill>
              </a:rPr>
              <a:t>IS 5800:  Project Team</a:t>
            </a:r>
          </a:p>
          <a:p>
            <a:r>
              <a:rPr lang="en-US" sz="2000" dirty="0" err="1" smtClean="0">
                <a:solidFill>
                  <a:schemeClr val="tx1"/>
                </a:solidFill>
              </a:rPr>
              <a:t>Dayanand</a:t>
            </a:r>
            <a:r>
              <a:rPr lang="en-US" sz="2000" dirty="0" smtClean="0">
                <a:solidFill>
                  <a:schemeClr val="tx1"/>
                </a:solidFill>
              </a:rPr>
              <a:t> </a:t>
            </a:r>
            <a:r>
              <a:rPr lang="en-US" sz="2000" dirty="0" err="1" smtClean="0">
                <a:solidFill>
                  <a:schemeClr val="tx1"/>
                </a:solidFill>
              </a:rPr>
              <a:t>Thakur</a:t>
            </a:r>
            <a:r>
              <a:rPr lang="en-US" sz="2000" dirty="0">
                <a:solidFill>
                  <a:schemeClr val="tx1"/>
                </a:solidFill>
              </a:rPr>
              <a:t> </a:t>
            </a:r>
            <a:r>
              <a:rPr lang="en-US" sz="2000" dirty="0" smtClean="0">
                <a:solidFill>
                  <a:schemeClr val="tx1"/>
                </a:solidFill>
              </a:rPr>
              <a:t>&amp; Teresa </a:t>
            </a:r>
            <a:r>
              <a:rPr lang="en-US" sz="2000" dirty="0" err="1" smtClean="0">
                <a:solidFill>
                  <a:schemeClr val="tx1"/>
                </a:solidFill>
              </a:rPr>
              <a:t>Zuro</a:t>
            </a:r>
            <a:endParaRPr lang="en-US" sz="2000" dirty="0" smtClean="0">
              <a:solidFill>
                <a:schemeClr val="tx1"/>
              </a:solidFill>
            </a:endParaRPr>
          </a:p>
          <a:p>
            <a:endParaRPr lang="en-US" sz="2000" dirty="0" smtClean="0">
              <a:solidFill>
                <a:schemeClr val="tx1"/>
              </a:solidFill>
            </a:endParaRPr>
          </a:p>
          <a:p>
            <a:r>
              <a:rPr lang="en-US" sz="2000" dirty="0" smtClean="0">
                <a:solidFill>
                  <a:schemeClr val="tx1"/>
                </a:solidFill>
              </a:rPr>
              <a:t>November 6, 2007</a:t>
            </a:r>
            <a:endParaRPr lang="en-US" sz="2000" dirty="0">
              <a:solidFill>
                <a:schemeClr val="tx1"/>
              </a:solidFill>
            </a:endParaRPr>
          </a:p>
        </p:txBody>
      </p:sp>
      <p:sp>
        <p:nvSpPr>
          <p:cNvPr id="4" name="Slide Number Placeholder 3"/>
          <p:cNvSpPr>
            <a:spLocks noGrp="1"/>
          </p:cNvSpPr>
          <p:nvPr>
            <p:ph type="sldNum" sz="quarter" idx="12"/>
          </p:nvPr>
        </p:nvSpPr>
        <p:spPr/>
        <p:txBody>
          <a:bodyPr/>
          <a:lstStyle/>
          <a:p>
            <a:fld id="{243C8D5A-2A2B-4D96-8B96-61E98BAF639D}" type="slidenum">
              <a:rPr lang="en-US" smtClean="0">
                <a:solidFill>
                  <a:schemeClr val="tx1"/>
                </a:solidFill>
              </a:rPr>
              <a:pPr/>
              <a:t>1</a:t>
            </a:fld>
            <a:endParaRPr lang="en-US" dirty="0">
              <a:solidFill>
                <a:schemeClr val="tx1"/>
              </a:solidFill>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0" y="274638"/>
            <a:ext cx="6172200" cy="1143000"/>
          </a:xfrm>
        </p:spPr>
        <p:txBody>
          <a:bodyPr>
            <a:normAutofit fontScale="90000"/>
          </a:bodyPr>
          <a:lstStyle/>
          <a:p>
            <a:pPr algn="r"/>
            <a:r>
              <a:rPr lang="en-US" dirty="0" smtClean="0"/>
              <a:t>Formal Methodology</a:t>
            </a:r>
            <a:br>
              <a:rPr lang="en-US" dirty="0" smtClean="0"/>
            </a:br>
            <a:r>
              <a:rPr lang="en-US" sz="3600" dirty="0" smtClean="0"/>
              <a:t>“Aim to better satisfy business objectives.”</a:t>
            </a:r>
            <a:endParaRPr lang="en-US" sz="3600" dirty="0"/>
          </a:p>
        </p:txBody>
      </p:sp>
      <p:graphicFrame>
        <p:nvGraphicFramePr>
          <p:cNvPr id="4" name="Content Placeholder 3"/>
          <p:cNvGraphicFramePr>
            <a:graphicFrameLocks noGrp="1"/>
          </p:cNvGraphicFramePr>
          <p:nvPr>
            <p:ph idx="1"/>
          </p:nvPr>
        </p:nvGraphicFramePr>
        <p:xfrm>
          <a:off x="0" y="1600200"/>
          <a:ext cx="91440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Footer Placeholder 4"/>
          <p:cNvSpPr>
            <a:spLocks noGrp="1"/>
          </p:cNvSpPr>
          <p:nvPr>
            <p:ph type="ftr" sz="quarter" idx="11"/>
          </p:nvPr>
        </p:nvSpPr>
        <p:spPr>
          <a:xfrm>
            <a:off x="304800" y="6356350"/>
            <a:ext cx="8153400" cy="365125"/>
          </a:xfrm>
        </p:spPr>
        <p:txBody>
          <a:bodyPr/>
          <a:lstStyle/>
          <a:p>
            <a:pPr algn="l"/>
            <a:r>
              <a:rPr lang="en-US" smtClean="0">
                <a:hlinkClick r:id="rId6"/>
              </a:rPr>
              <a:t>http://www.codeproject.com/useritems/Process.asp</a:t>
            </a:r>
            <a:endParaRPr lang="en-US" dirty="0"/>
          </a:p>
        </p:txBody>
      </p:sp>
      <p:pic>
        <p:nvPicPr>
          <p:cNvPr id="6" name="Picture 4" descr="Standish Project Success Factors"/>
          <p:cNvPicPr>
            <a:picLocks noChangeAspect="1" noChangeArrowheads="1"/>
          </p:cNvPicPr>
          <p:nvPr/>
        </p:nvPicPr>
        <p:blipFill>
          <a:blip r:embed="rId7"/>
          <a:srcRect/>
          <a:stretch>
            <a:fillRect/>
          </a:stretch>
        </p:blipFill>
        <p:spPr bwMode="auto">
          <a:xfrm>
            <a:off x="228600" y="0"/>
            <a:ext cx="1981200" cy="1815111"/>
          </a:xfrm>
          <a:prstGeom prst="rect">
            <a:avLst/>
          </a:prstGeom>
          <a:noFill/>
        </p:spPr>
      </p:pic>
      <p:sp>
        <p:nvSpPr>
          <p:cNvPr id="7" name="Oval 6"/>
          <p:cNvSpPr/>
          <p:nvPr/>
        </p:nvSpPr>
        <p:spPr>
          <a:xfrm>
            <a:off x="381000" y="1295400"/>
            <a:ext cx="15240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8"/>
          <p:cNvSpPr>
            <a:spLocks noGrp="1"/>
          </p:cNvSpPr>
          <p:nvPr>
            <p:ph type="sldNum" sz="quarter" idx="12"/>
          </p:nvPr>
        </p:nvSpPr>
        <p:spPr/>
        <p:txBody>
          <a:bodyPr/>
          <a:lstStyle/>
          <a:p>
            <a:fld id="{243C8D5A-2A2B-4D96-8B96-61E98BAF639D}" type="slidenum">
              <a:rPr lang="en-US" smtClean="0">
                <a:solidFill>
                  <a:schemeClr val="tx1"/>
                </a:solidFill>
              </a:rPr>
              <a:pPr/>
              <a:t>10</a:t>
            </a:fld>
            <a:endParaRPr lang="en-US">
              <a:solidFill>
                <a:schemeClr val="tx1"/>
              </a:solidFill>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Overall Message</a:t>
            </a:r>
            <a:endParaRPr lang="en-US" dirty="0"/>
          </a:p>
        </p:txBody>
      </p:sp>
      <p:sp>
        <p:nvSpPr>
          <p:cNvPr id="3" name="Content Placeholder 2"/>
          <p:cNvSpPr>
            <a:spLocks noGrp="1"/>
          </p:cNvSpPr>
          <p:nvPr>
            <p:ph idx="1"/>
          </p:nvPr>
        </p:nvSpPr>
        <p:spPr/>
        <p:txBody>
          <a:bodyPr>
            <a:normAutofit lnSpcReduction="10000"/>
          </a:bodyPr>
          <a:lstStyle/>
          <a:p>
            <a:pPr marL="463550" indent="-463550">
              <a:buFont typeface="Wingdings 2" pitchFamily="18" charset="2"/>
              <a:buChar char="R"/>
            </a:pPr>
            <a:r>
              <a:rPr lang="en-US" dirty="0" smtClean="0"/>
              <a:t>What is systems development methodology?</a:t>
            </a:r>
          </a:p>
          <a:p>
            <a:pPr marL="463550" indent="-463550">
              <a:buFont typeface="Wingdings 2" pitchFamily="18" charset="2"/>
              <a:buChar char="R"/>
            </a:pPr>
            <a:r>
              <a:rPr lang="en-US" dirty="0" smtClean="0"/>
              <a:t>Why is it important?</a:t>
            </a:r>
          </a:p>
          <a:p>
            <a:pPr marL="463550" indent="-463550">
              <a:buFont typeface="Wingdings 2" pitchFamily="18" charset="2"/>
              <a:buChar char="R"/>
            </a:pPr>
            <a:r>
              <a:rPr lang="en-US" dirty="0" smtClean="0">
                <a:solidFill>
                  <a:srgbClr val="FF0000"/>
                </a:solidFill>
              </a:rPr>
              <a:t>What are the roles &amp; responsibilities?</a:t>
            </a:r>
          </a:p>
          <a:p>
            <a:pPr marL="463550" indent="-463550">
              <a:buFont typeface="Wingdings" pitchFamily="2" charset="2"/>
              <a:buChar char="q"/>
            </a:pPr>
            <a:r>
              <a:rPr lang="en-US" dirty="0" smtClean="0"/>
              <a:t>What is the Systems Development Lifecycle</a:t>
            </a:r>
          </a:p>
          <a:p>
            <a:pPr marL="463550" indent="-463550">
              <a:buFont typeface="Wingdings" pitchFamily="2" charset="2"/>
              <a:buChar char="q"/>
            </a:pPr>
            <a:r>
              <a:rPr lang="en-US" dirty="0" smtClean="0"/>
              <a:t>What are its common components?</a:t>
            </a:r>
          </a:p>
          <a:p>
            <a:pPr marL="463550" indent="-463550">
              <a:buFont typeface="Wingdings" pitchFamily="2" charset="2"/>
              <a:buChar char="q"/>
            </a:pPr>
            <a:r>
              <a:rPr lang="en-US" dirty="0" smtClean="0"/>
              <a:t>Do companies really use development methodology?</a:t>
            </a:r>
          </a:p>
          <a:p>
            <a:pPr marL="463550" indent="-463550">
              <a:buFont typeface="Wingdings" pitchFamily="2" charset="2"/>
              <a:buChar char="q"/>
            </a:pPr>
            <a:r>
              <a:rPr lang="en-US" dirty="0" smtClean="0"/>
              <a:t>Best Practices &amp; Lessons Learned</a:t>
            </a:r>
            <a:endParaRPr lang="en-US" dirty="0"/>
          </a:p>
        </p:txBody>
      </p:sp>
      <p:sp>
        <p:nvSpPr>
          <p:cNvPr id="5" name="Slide Number Placeholder 4"/>
          <p:cNvSpPr>
            <a:spLocks noGrp="1"/>
          </p:cNvSpPr>
          <p:nvPr>
            <p:ph type="sldNum" sz="quarter" idx="12"/>
          </p:nvPr>
        </p:nvSpPr>
        <p:spPr/>
        <p:txBody>
          <a:bodyPr/>
          <a:lstStyle/>
          <a:p>
            <a:fld id="{243C8D5A-2A2B-4D96-8B96-61E98BAF639D}" type="slidenum">
              <a:rPr lang="en-US" smtClean="0">
                <a:solidFill>
                  <a:schemeClr val="tx1"/>
                </a:solidFill>
              </a:rPr>
              <a:pPr/>
              <a:t>11</a:t>
            </a:fld>
            <a:endParaRPr lang="en-US" dirty="0">
              <a:solidFill>
                <a:schemeClr val="tx1"/>
              </a:solidFill>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b="1" dirty="0" smtClean="0"/>
              <a:t>Systems Development</a:t>
            </a:r>
            <a:br>
              <a:rPr lang="en-US" b="1" dirty="0" smtClean="0"/>
            </a:br>
            <a:r>
              <a:rPr lang="en-US" b="1" dirty="0" smtClean="0"/>
              <a:t>Major Roles &amp; Responsibilities</a:t>
            </a:r>
            <a:endParaRPr lang="en-US" b="1" dirty="0"/>
          </a:p>
        </p:txBody>
      </p:sp>
      <p:sp>
        <p:nvSpPr>
          <p:cNvPr id="24" name="Content Placeholder 23"/>
          <p:cNvSpPr>
            <a:spLocks noGrp="1"/>
          </p:cNvSpPr>
          <p:nvPr>
            <p:ph sz="half" idx="1"/>
          </p:nvPr>
        </p:nvSpPr>
        <p:spPr>
          <a:xfrm>
            <a:off x="4648200" y="2133601"/>
            <a:ext cx="4038600" cy="3124200"/>
          </a:xfrm>
        </p:spPr>
        <p:txBody>
          <a:bodyPr>
            <a:normAutofit/>
          </a:bodyPr>
          <a:lstStyle/>
          <a:p>
            <a:r>
              <a:rPr lang="en-US" sz="4000" dirty="0" smtClean="0"/>
              <a:t>Project Sponsor</a:t>
            </a:r>
          </a:p>
          <a:p>
            <a:r>
              <a:rPr lang="en-US" sz="4000" dirty="0" smtClean="0"/>
              <a:t>Project Manager   </a:t>
            </a:r>
          </a:p>
          <a:p>
            <a:r>
              <a:rPr lang="en-US" sz="4000" dirty="0" smtClean="0"/>
              <a:t>IT Project Team</a:t>
            </a:r>
          </a:p>
          <a:p>
            <a:r>
              <a:rPr lang="en-US" sz="4000" dirty="0" smtClean="0"/>
              <a:t>End User</a:t>
            </a:r>
          </a:p>
          <a:p>
            <a:pPr>
              <a:buNone/>
            </a:pPr>
            <a:endParaRPr lang="en-US" sz="4000" dirty="0"/>
          </a:p>
        </p:txBody>
      </p:sp>
      <p:pic>
        <p:nvPicPr>
          <p:cNvPr id="2068" name="Picture 20" descr="C:\Users\Teresa\AppData\Local\Microsoft\Windows\Temporary Internet Files\Content.IE5\1Y1XNJYG\MCj01493960000[1].wmf"/>
          <p:cNvPicPr>
            <a:picLocks noChangeAspect="1" noChangeArrowheads="1"/>
          </p:cNvPicPr>
          <p:nvPr/>
        </p:nvPicPr>
        <p:blipFill>
          <a:blip r:embed="rId2"/>
          <a:srcRect/>
          <a:stretch>
            <a:fillRect/>
          </a:stretch>
        </p:blipFill>
        <p:spPr bwMode="auto">
          <a:xfrm>
            <a:off x="304800" y="1600200"/>
            <a:ext cx="3733800" cy="4304454"/>
          </a:xfrm>
          <a:prstGeom prst="rect">
            <a:avLst/>
          </a:prstGeom>
          <a:noFill/>
        </p:spPr>
      </p:pic>
      <p:sp>
        <p:nvSpPr>
          <p:cNvPr id="6" name="Slide Number Placeholder 5"/>
          <p:cNvSpPr>
            <a:spLocks noGrp="1"/>
          </p:cNvSpPr>
          <p:nvPr>
            <p:ph type="sldNum" sz="quarter" idx="12"/>
          </p:nvPr>
        </p:nvSpPr>
        <p:spPr/>
        <p:txBody>
          <a:bodyPr/>
          <a:lstStyle/>
          <a:p>
            <a:fld id="{243C8D5A-2A2B-4D96-8B96-61E98BAF639D}" type="slidenum">
              <a:rPr lang="en-US" smtClean="0">
                <a:solidFill>
                  <a:schemeClr val="tx1"/>
                </a:solidFill>
              </a:rPr>
              <a:pPr/>
              <a:t>12</a:t>
            </a:fld>
            <a:endParaRPr lang="en-US" dirty="0">
              <a:solidFill>
                <a:schemeClr val="tx1"/>
              </a:solidFill>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a:r>
              <a:rPr lang="en-US" b="1" dirty="0" smtClean="0"/>
              <a:t>Project Sponsor</a:t>
            </a:r>
            <a:br>
              <a:rPr lang="en-US" b="1" dirty="0" smtClean="0"/>
            </a:br>
            <a:r>
              <a:rPr lang="en-US" b="1" dirty="0" smtClean="0"/>
              <a:t>“Owner”</a:t>
            </a:r>
            <a:endParaRPr lang="en-US" b="1" dirty="0"/>
          </a:p>
        </p:txBody>
      </p:sp>
      <p:sp>
        <p:nvSpPr>
          <p:cNvPr id="3" name="Content Placeholder 2"/>
          <p:cNvSpPr>
            <a:spLocks noGrp="1"/>
          </p:cNvSpPr>
          <p:nvPr>
            <p:ph sz="half" idx="1"/>
          </p:nvPr>
        </p:nvSpPr>
        <p:spPr>
          <a:xfrm>
            <a:off x="457200" y="1905000"/>
            <a:ext cx="4038600" cy="4267200"/>
          </a:xfrm>
        </p:spPr>
        <p:txBody>
          <a:bodyPr>
            <a:noAutofit/>
          </a:bodyPr>
          <a:lstStyle/>
          <a:p>
            <a:pPr>
              <a:buFont typeface="Wingdings" pitchFamily="2" charset="2"/>
              <a:buChar char="v"/>
            </a:pPr>
            <a:r>
              <a:rPr lang="en-US" sz="1900" dirty="0" smtClean="0"/>
              <a:t>Most corporate leaders agree that this person should be the </a:t>
            </a:r>
            <a:r>
              <a:rPr lang="en-US" sz="1900" b="1" dirty="0" smtClean="0"/>
              <a:t>executive receiving a majority of the project’s benefits.</a:t>
            </a:r>
          </a:p>
          <a:p>
            <a:endParaRPr lang="en-US" sz="1900" dirty="0" smtClean="0"/>
          </a:p>
          <a:p>
            <a:pPr>
              <a:buFont typeface="Wingdings" pitchFamily="2" charset="2"/>
              <a:buChar char="v"/>
            </a:pPr>
            <a:r>
              <a:rPr lang="en-US" sz="1900" dirty="0" smtClean="0"/>
              <a:t>An effective business sponsor provides the leverage needed to </a:t>
            </a:r>
            <a:r>
              <a:rPr lang="en-US" sz="1900" b="1" dirty="0" smtClean="0"/>
              <a:t>promote, defend, and enhance the success of the business initiative</a:t>
            </a:r>
            <a:r>
              <a:rPr lang="en-US" sz="1900" dirty="0" smtClean="0"/>
              <a:t>.</a:t>
            </a:r>
          </a:p>
          <a:p>
            <a:endParaRPr lang="en-US" sz="1900" dirty="0" smtClean="0"/>
          </a:p>
          <a:p>
            <a:pPr>
              <a:buFont typeface="Wingdings" pitchFamily="2" charset="2"/>
              <a:buChar char="v"/>
            </a:pPr>
            <a:r>
              <a:rPr lang="en-US" sz="1900" b="1" dirty="0" smtClean="0"/>
              <a:t>Ultimately responsible </a:t>
            </a:r>
            <a:r>
              <a:rPr lang="en-US" sz="1900" dirty="0" smtClean="0"/>
              <a:t>for keeping the project on schedule, on budget, and achieving its planned benefits.</a:t>
            </a:r>
          </a:p>
          <a:p>
            <a:pPr>
              <a:buNone/>
            </a:pPr>
            <a:endParaRPr lang="en-US" sz="1900" dirty="0" smtClean="0"/>
          </a:p>
          <a:p>
            <a:pPr>
              <a:buNone/>
            </a:pPr>
            <a:r>
              <a:rPr lang="en-US" sz="1900" dirty="0" smtClean="0"/>
              <a:t> </a:t>
            </a:r>
            <a:endParaRPr lang="en-US" sz="1900" dirty="0"/>
          </a:p>
        </p:txBody>
      </p:sp>
      <p:sp>
        <p:nvSpPr>
          <p:cNvPr id="11" name="Content Placeholder 10"/>
          <p:cNvSpPr>
            <a:spLocks noGrp="1"/>
          </p:cNvSpPr>
          <p:nvPr>
            <p:ph sz="half" idx="2"/>
          </p:nvPr>
        </p:nvSpPr>
        <p:spPr>
          <a:xfrm>
            <a:off x="4876800" y="1905000"/>
            <a:ext cx="4038600" cy="4267200"/>
          </a:xfrm>
          <a:blipFill>
            <a:blip r:embed="rId2"/>
            <a:tile tx="0" ty="0" sx="100000" sy="100000" flip="none" algn="tl"/>
          </a:blipFill>
          <a:ln w="38100">
            <a:solidFill>
              <a:schemeClr val="accent5">
                <a:lumMod val="50000"/>
              </a:schemeClr>
            </a:solidFill>
          </a:ln>
        </p:spPr>
        <p:txBody>
          <a:bodyPr>
            <a:normAutofit/>
          </a:bodyPr>
          <a:lstStyle/>
          <a:p>
            <a:pPr>
              <a:buFont typeface="Wingdings 2" pitchFamily="18" charset="2"/>
              <a:buChar char="R"/>
            </a:pPr>
            <a:r>
              <a:rPr lang="en-US" sz="2000" dirty="0" smtClean="0"/>
              <a:t>Develop a convincing business case.</a:t>
            </a:r>
          </a:p>
          <a:p>
            <a:pPr>
              <a:buFont typeface="Wingdings 2" pitchFamily="18" charset="2"/>
              <a:buChar char="R"/>
            </a:pPr>
            <a:r>
              <a:rPr lang="en-US" sz="2000" dirty="0" smtClean="0"/>
              <a:t>Get approval to proceed  &amp; secure project funding</a:t>
            </a:r>
          </a:p>
          <a:p>
            <a:pPr>
              <a:buFont typeface="Wingdings 2" pitchFamily="18" charset="2"/>
              <a:buChar char="R"/>
            </a:pPr>
            <a:r>
              <a:rPr lang="en-US" sz="2000" dirty="0" smtClean="0"/>
              <a:t>Monitor project progress</a:t>
            </a:r>
          </a:p>
          <a:p>
            <a:pPr>
              <a:buFont typeface="Wingdings 2" pitchFamily="18" charset="2"/>
              <a:buChar char="R"/>
            </a:pPr>
            <a:r>
              <a:rPr lang="en-US" sz="2000" dirty="0" smtClean="0"/>
              <a:t>Chair the project steering committee</a:t>
            </a:r>
          </a:p>
          <a:p>
            <a:pPr>
              <a:buFont typeface="Wingdings 2" pitchFamily="18" charset="2"/>
              <a:buChar char="R"/>
            </a:pPr>
            <a:r>
              <a:rPr lang="en-US" sz="2000" dirty="0" smtClean="0"/>
              <a:t>Sponsor a risk assessment</a:t>
            </a:r>
          </a:p>
          <a:p>
            <a:pPr>
              <a:buFont typeface="Wingdings 2" pitchFamily="18" charset="2"/>
              <a:buChar char="R"/>
            </a:pPr>
            <a:r>
              <a:rPr lang="en-US" sz="2000" dirty="0" smtClean="0"/>
              <a:t>Be a project cheerleader</a:t>
            </a:r>
          </a:p>
          <a:p>
            <a:pPr>
              <a:buFont typeface="Wingdings 2" pitchFamily="18" charset="2"/>
              <a:buChar char="R"/>
            </a:pPr>
            <a:r>
              <a:rPr lang="en-US" sz="2000" dirty="0" smtClean="0"/>
              <a:t>Remove project roadblocks</a:t>
            </a:r>
          </a:p>
          <a:p>
            <a:pPr>
              <a:buFont typeface="Wingdings 2" pitchFamily="18" charset="2"/>
              <a:buChar char="R"/>
            </a:pPr>
            <a:r>
              <a:rPr lang="en-US" sz="2000" dirty="0" smtClean="0"/>
              <a:t>Assess project deliverables</a:t>
            </a:r>
          </a:p>
          <a:p>
            <a:pPr>
              <a:buFont typeface="Wingdings 2" pitchFamily="18" charset="2"/>
              <a:buChar char="R"/>
            </a:pPr>
            <a:r>
              <a:rPr lang="en-US" sz="2000" dirty="0" smtClean="0"/>
              <a:t>Capture the benefits</a:t>
            </a:r>
          </a:p>
          <a:p>
            <a:pPr>
              <a:buNone/>
            </a:pPr>
            <a:endParaRPr lang="en-US" sz="2000" dirty="0"/>
          </a:p>
        </p:txBody>
      </p:sp>
      <p:sp>
        <p:nvSpPr>
          <p:cNvPr id="14" name="Footer Placeholder 13"/>
          <p:cNvSpPr>
            <a:spLocks noGrp="1"/>
          </p:cNvSpPr>
          <p:nvPr>
            <p:ph type="ftr" sz="quarter" idx="11"/>
          </p:nvPr>
        </p:nvSpPr>
        <p:spPr>
          <a:xfrm>
            <a:off x="228600" y="6356350"/>
            <a:ext cx="8458200" cy="365125"/>
          </a:xfrm>
        </p:spPr>
        <p:txBody>
          <a:bodyPr/>
          <a:lstStyle/>
          <a:p>
            <a:pPr algn="l"/>
            <a:r>
              <a:rPr lang="en-US" smtClean="0">
                <a:solidFill>
                  <a:schemeClr val="tx1"/>
                </a:solidFill>
              </a:rPr>
              <a:t>Perkins, Bert, "Executive Sponsors:  What They Really Do" 	</a:t>
            </a:r>
            <a:r>
              <a:rPr lang="en-US" i="1" smtClean="0">
                <a:solidFill>
                  <a:schemeClr val="tx1"/>
                </a:solidFill>
              </a:rPr>
              <a:t>Computerworld;</a:t>
            </a:r>
            <a:r>
              <a:rPr lang="en-US" smtClean="0">
                <a:solidFill>
                  <a:schemeClr val="tx1"/>
                </a:solidFill>
              </a:rPr>
              <a:t> Sep 12, 2005; 39,37, pp. 60</a:t>
            </a:r>
            <a:endParaRPr lang="en-US" dirty="0">
              <a:solidFill>
                <a:schemeClr val="tx1"/>
              </a:solidFill>
            </a:endParaRPr>
          </a:p>
        </p:txBody>
      </p:sp>
      <p:pic>
        <p:nvPicPr>
          <p:cNvPr id="8" name="Picture 4" descr="Standish Project Success Factors"/>
          <p:cNvPicPr>
            <a:picLocks noChangeAspect="1" noChangeArrowheads="1"/>
          </p:cNvPicPr>
          <p:nvPr/>
        </p:nvPicPr>
        <p:blipFill>
          <a:blip r:embed="rId3"/>
          <a:srcRect/>
          <a:stretch>
            <a:fillRect/>
          </a:stretch>
        </p:blipFill>
        <p:spPr bwMode="auto">
          <a:xfrm>
            <a:off x="0" y="0"/>
            <a:ext cx="2245659" cy="1828800"/>
          </a:xfrm>
          <a:prstGeom prst="rect">
            <a:avLst/>
          </a:prstGeom>
          <a:noFill/>
        </p:spPr>
      </p:pic>
      <p:sp>
        <p:nvSpPr>
          <p:cNvPr id="9" name="Oval 8"/>
          <p:cNvSpPr/>
          <p:nvPr/>
        </p:nvSpPr>
        <p:spPr>
          <a:xfrm>
            <a:off x="152400" y="457200"/>
            <a:ext cx="2133600"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11"/>
          <p:cNvSpPr>
            <a:spLocks noGrp="1"/>
          </p:cNvSpPr>
          <p:nvPr>
            <p:ph type="sldNum" sz="quarter" idx="12"/>
          </p:nvPr>
        </p:nvSpPr>
        <p:spPr/>
        <p:txBody>
          <a:bodyPr/>
          <a:lstStyle/>
          <a:p>
            <a:fld id="{243C8D5A-2A2B-4D96-8B96-61E98BAF639D}" type="slidenum">
              <a:rPr lang="en-US" smtClean="0">
                <a:solidFill>
                  <a:schemeClr val="tx1"/>
                </a:solidFill>
              </a:rPr>
              <a:pPr/>
              <a:t>13</a:t>
            </a:fld>
            <a:endParaRPr lang="en-US">
              <a:solidFill>
                <a:schemeClr val="tx1"/>
              </a:solidFill>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a:r>
              <a:rPr lang="en-US" b="1" dirty="0" smtClean="0"/>
              <a:t>Project Manager</a:t>
            </a:r>
            <a:br>
              <a:rPr lang="en-US" b="1" dirty="0" smtClean="0"/>
            </a:br>
            <a:r>
              <a:rPr lang="en-US" b="1" dirty="0" smtClean="0"/>
              <a:t>“The Bus Driver” </a:t>
            </a:r>
            <a:endParaRPr lang="en-US" b="1" dirty="0"/>
          </a:p>
        </p:txBody>
      </p:sp>
      <p:sp>
        <p:nvSpPr>
          <p:cNvPr id="3" name="Content Placeholder 2"/>
          <p:cNvSpPr>
            <a:spLocks noGrp="1"/>
          </p:cNvSpPr>
          <p:nvPr>
            <p:ph sz="half" idx="1"/>
          </p:nvPr>
        </p:nvSpPr>
        <p:spPr>
          <a:xfrm>
            <a:off x="228600" y="1600200"/>
            <a:ext cx="4267200" cy="4754563"/>
          </a:xfrm>
        </p:spPr>
        <p:txBody>
          <a:bodyPr>
            <a:noAutofit/>
          </a:bodyPr>
          <a:lstStyle/>
          <a:p>
            <a:pPr>
              <a:buFont typeface="Wingdings" pitchFamily="2" charset="2"/>
              <a:buChar char="v"/>
            </a:pPr>
            <a:r>
              <a:rPr lang="en-US" sz="1600" b="1" dirty="0" smtClean="0"/>
              <a:t>Role of the Project Manager…</a:t>
            </a:r>
          </a:p>
          <a:p>
            <a:pPr lvl="1"/>
            <a:r>
              <a:rPr lang="en-US" sz="1600" dirty="0" smtClean="0"/>
              <a:t>Keep project on course</a:t>
            </a:r>
          </a:p>
          <a:p>
            <a:pPr lvl="1"/>
            <a:r>
              <a:rPr lang="en-US" sz="1600" dirty="0" smtClean="0"/>
              <a:t>Alert project owner of major roadblocks</a:t>
            </a:r>
          </a:p>
          <a:p>
            <a:pPr lvl="1"/>
            <a:r>
              <a:rPr lang="en-US" sz="1600" dirty="0" smtClean="0"/>
              <a:t>Navigate detours</a:t>
            </a:r>
          </a:p>
          <a:p>
            <a:pPr lvl="1"/>
            <a:r>
              <a:rPr lang="en-US" sz="1600" dirty="0" smtClean="0"/>
              <a:t>Keep everyone on board</a:t>
            </a:r>
          </a:p>
          <a:p>
            <a:pPr lvl="1"/>
            <a:r>
              <a:rPr lang="en-US" sz="1600" dirty="0" smtClean="0"/>
              <a:t>Maintain order</a:t>
            </a:r>
            <a:endParaRPr lang="en-US" sz="1600" dirty="0"/>
          </a:p>
          <a:p>
            <a:pPr lvl="1"/>
            <a:r>
              <a:rPr lang="en-US" sz="1600" dirty="0" smtClean="0"/>
              <a:t>Goal is to arrive at final destination on time &amp; on budget</a:t>
            </a:r>
          </a:p>
          <a:p>
            <a:pPr>
              <a:buNone/>
            </a:pPr>
            <a:endParaRPr lang="en-US" sz="1400" dirty="0" smtClean="0"/>
          </a:p>
          <a:p>
            <a:pPr>
              <a:buFont typeface="Wingdings" pitchFamily="2" charset="2"/>
              <a:buChar char="v"/>
            </a:pPr>
            <a:r>
              <a:rPr lang="en-US" sz="1400" b="1" dirty="0" smtClean="0"/>
              <a:t>According to Peter Schulte, author of, </a:t>
            </a:r>
            <a:r>
              <a:rPr lang="en-US" sz="1400" b="1" i="1" dirty="0" smtClean="0"/>
              <a:t>Complex IT Project Management 16 Steps to Success, </a:t>
            </a:r>
            <a:r>
              <a:rPr lang="en-US" sz="1400" b="1" dirty="0" smtClean="0"/>
              <a:t>there are </a:t>
            </a:r>
            <a:r>
              <a:rPr lang="en-US" sz="1400" b="1" i="1" u="sng" dirty="0" smtClean="0"/>
              <a:t>thirteen key questions </a:t>
            </a:r>
            <a:r>
              <a:rPr lang="en-US" sz="1400" b="1" dirty="0" smtClean="0"/>
              <a:t>that must be asked.</a:t>
            </a:r>
          </a:p>
          <a:p>
            <a:endParaRPr lang="en-US" sz="1400" dirty="0" smtClean="0"/>
          </a:p>
          <a:p>
            <a:pPr>
              <a:buFont typeface="Wingdings" pitchFamily="2" charset="2"/>
              <a:buChar char="v"/>
            </a:pPr>
            <a:r>
              <a:rPr lang="en-US" sz="1400" b="1" dirty="0" smtClean="0"/>
              <a:t>The purpose of the “Big Thirteen” is to:</a:t>
            </a:r>
          </a:p>
          <a:p>
            <a:pPr lvl="1"/>
            <a:r>
              <a:rPr lang="en-US" sz="1400" dirty="0" smtClean="0"/>
              <a:t>Uncover hard facts</a:t>
            </a:r>
          </a:p>
          <a:p>
            <a:pPr lvl="1"/>
            <a:r>
              <a:rPr lang="en-US" sz="1400" dirty="0" smtClean="0"/>
              <a:t>Assess the maturity of the project</a:t>
            </a:r>
          </a:p>
          <a:p>
            <a:pPr lvl="1"/>
            <a:r>
              <a:rPr lang="en-US" sz="1400" dirty="0" smtClean="0"/>
              <a:t>Get a feel for the positions and agendas of stakeholders</a:t>
            </a:r>
            <a:endParaRPr lang="en-US" sz="1400" dirty="0"/>
          </a:p>
        </p:txBody>
      </p:sp>
      <p:sp>
        <p:nvSpPr>
          <p:cNvPr id="8" name="Content Placeholder 7"/>
          <p:cNvSpPr>
            <a:spLocks noGrp="1"/>
          </p:cNvSpPr>
          <p:nvPr>
            <p:ph sz="half" idx="2"/>
          </p:nvPr>
        </p:nvSpPr>
        <p:spPr>
          <a:xfrm>
            <a:off x="4800600" y="1981200"/>
            <a:ext cx="4191000" cy="4267200"/>
          </a:xfrm>
          <a:blipFill>
            <a:blip r:embed="rId2"/>
            <a:tile tx="0" ty="0" sx="100000" sy="100000" flip="none" algn="tl"/>
          </a:blipFill>
          <a:ln w="38100">
            <a:solidFill>
              <a:schemeClr val="accent1">
                <a:lumMod val="75000"/>
              </a:schemeClr>
            </a:solidFill>
          </a:ln>
        </p:spPr>
        <p:txBody>
          <a:bodyPr>
            <a:normAutofit fontScale="55000" lnSpcReduction="20000"/>
          </a:bodyPr>
          <a:lstStyle/>
          <a:p>
            <a:pPr marL="514350" indent="-514350">
              <a:buFont typeface="+mj-lt"/>
              <a:buAutoNum type="arabicPeriod"/>
            </a:pPr>
            <a:r>
              <a:rPr lang="en-US" sz="3600" dirty="0" smtClean="0"/>
              <a:t>What is to be done? </a:t>
            </a:r>
          </a:p>
          <a:p>
            <a:pPr marL="514350" indent="-514350">
              <a:buFont typeface="+mj-lt"/>
              <a:buAutoNum type="arabicPeriod"/>
            </a:pPr>
            <a:r>
              <a:rPr lang="en-US" sz="3600" dirty="0" smtClean="0"/>
              <a:t>What are the benefits?</a:t>
            </a:r>
          </a:p>
          <a:p>
            <a:pPr marL="514350" indent="-514350">
              <a:buFont typeface="+mj-lt"/>
              <a:buAutoNum type="arabicPeriod"/>
            </a:pPr>
            <a:r>
              <a:rPr lang="en-US" sz="3600" dirty="0" smtClean="0"/>
              <a:t>Who benefits?</a:t>
            </a:r>
          </a:p>
          <a:p>
            <a:pPr marL="514350" indent="-514350">
              <a:buFont typeface="+mj-lt"/>
              <a:buAutoNum type="arabicPeriod"/>
            </a:pPr>
            <a:r>
              <a:rPr lang="en-US" sz="3600" dirty="0" smtClean="0"/>
              <a:t>Who is the customer?</a:t>
            </a:r>
          </a:p>
          <a:p>
            <a:pPr marL="514350" indent="-514350">
              <a:buFont typeface="+mj-lt"/>
              <a:buAutoNum type="arabicPeriod"/>
            </a:pPr>
            <a:r>
              <a:rPr lang="en-US" sz="3600" dirty="0" smtClean="0"/>
              <a:t>Who is the sponsor?</a:t>
            </a:r>
          </a:p>
          <a:p>
            <a:pPr marL="514350" indent="-514350">
              <a:buFont typeface="+mj-lt"/>
              <a:buAutoNum type="arabicPeriod"/>
            </a:pPr>
            <a:r>
              <a:rPr lang="en-US" sz="3600" dirty="0" smtClean="0"/>
              <a:t>How will the deliverables fit the legacy system?</a:t>
            </a:r>
          </a:p>
          <a:p>
            <a:pPr marL="514350" indent="-514350">
              <a:buFont typeface="+mj-lt"/>
              <a:buAutoNum type="arabicPeriod"/>
            </a:pPr>
            <a:r>
              <a:rPr lang="en-US" sz="3600" dirty="0" smtClean="0"/>
              <a:t>How much will the project cost?</a:t>
            </a:r>
          </a:p>
          <a:p>
            <a:pPr marL="514350" indent="-514350">
              <a:buFont typeface="+mj-lt"/>
              <a:buAutoNum type="arabicPeriod"/>
            </a:pPr>
            <a:r>
              <a:rPr lang="en-US" sz="3600" dirty="0" smtClean="0"/>
              <a:t>What is the project timeline?</a:t>
            </a:r>
          </a:p>
          <a:p>
            <a:pPr marL="514350" indent="-514350">
              <a:buFont typeface="+mj-lt"/>
              <a:buAutoNum type="arabicPeriod"/>
            </a:pPr>
            <a:r>
              <a:rPr lang="en-US" sz="3600" dirty="0" smtClean="0"/>
              <a:t>What are key dependencies?</a:t>
            </a:r>
          </a:p>
          <a:p>
            <a:pPr marL="514350" indent="-514350">
              <a:buFont typeface="+mj-lt"/>
              <a:buAutoNum type="arabicPeriod"/>
            </a:pPr>
            <a:r>
              <a:rPr lang="en-US" sz="3600" dirty="0" smtClean="0"/>
              <a:t>What is the risk?</a:t>
            </a:r>
          </a:p>
          <a:p>
            <a:pPr marL="514350" indent="-514350">
              <a:buFont typeface="+mj-lt"/>
              <a:buAutoNum type="arabicPeriod"/>
            </a:pPr>
            <a:r>
              <a:rPr lang="en-US" sz="3600" dirty="0" smtClean="0"/>
              <a:t>What are the success metrics?</a:t>
            </a:r>
          </a:p>
          <a:p>
            <a:pPr marL="514350" indent="-514350">
              <a:buFont typeface="+mj-lt"/>
              <a:buAutoNum type="arabicPeriod"/>
            </a:pPr>
            <a:r>
              <a:rPr lang="en-US" sz="3600" dirty="0" smtClean="0"/>
              <a:t>How will we support this?</a:t>
            </a:r>
          </a:p>
          <a:p>
            <a:pPr marL="514350" indent="-514350">
              <a:buFont typeface="+mj-lt"/>
              <a:buAutoNum type="arabicPeriod"/>
            </a:pPr>
            <a:r>
              <a:rPr lang="en-US" sz="3600" dirty="0" smtClean="0"/>
              <a:t>What is the shelf life?</a:t>
            </a:r>
          </a:p>
          <a:p>
            <a:pPr>
              <a:buNone/>
            </a:pPr>
            <a:endParaRPr lang="en-US" dirty="0"/>
          </a:p>
        </p:txBody>
      </p:sp>
      <p:sp>
        <p:nvSpPr>
          <p:cNvPr id="4" name="Footer Placeholder 3"/>
          <p:cNvSpPr>
            <a:spLocks noGrp="1"/>
          </p:cNvSpPr>
          <p:nvPr>
            <p:ph type="ftr" sz="quarter" idx="11"/>
          </p:nvPr>
        </p:nvSpPr>
        <p:spPr>
          <a:xfrm>
            <a:off x="228600" y="6356350"/>
            <a:ext cx="8686800" cy="365125"/>
          </a:xfrm>
        </p:spPr>
        <p:txBody>
          <a:bodyPr/>
          <a:lstStyle/>
          <a:p>
            <a:pPr algn="l"/>
            <a:r>
              <a:rPr lang="en-US" smtClean="0">
                <a:solidFill>
                  <a:schemeClr val="tx1"/>
                </a:solidFill>
              </a:rPr>
              <a:t>Schulte, Peter.  “Complex IT Project Management: 16 Steps to Success”. Auerbach 2004 . pp. 3</a:t>
            </a:r>
            <a:endParaRPr lang="en-US" dirty="0">
              <a:solidFill>
                <a:schemeClr val="tx1"/>
              </a:solidFill>
            </a:endParaRPr>
          </a:p>
        </p:txBody>
      </p:sp>
      <p:pic>
        <p:nvPicPr>
          <p:cNvPr id="6" name="Picture 4" descr="Standish Project Success Factors"/>
          <p:cNvPicPr>
            <a:picLocks noChangeAspect="1" noChangeArrowheads="1"/>
          </p:cNvPicPr>
          <p:nvPr/>
        </p:nvPicPr>
        <p:blipFill>
          <a:blip r:embed="rId3"/>
          <a:srcRect/>
          <a:stretch>
            <a:fillRect/>
          </a:stretch>
        </p:blipFill>
        <p:spPr bwMode="auto">
          <a:xfrm>
            <a:off x="0" y="0"/>
            <a:ext cx="2362200" cy="1524000"/>
          </a:xfrm>
          <a:prstGeom prst="rect">
            <a:avLst/>
          </a:prstGeom>
          <a:noFill/>
        </p:spPr>
      </p:pic>
      <p:sp>
        <p:nvSpPr>
          <p:cNvPr id="7" name="Oval 6"/>
          <p:cNvSpPr/>
          <p:nvPr/>
        </p:nvSpPr>
        <p:spPr>
          <a:xfrm>
            <a:off x="304800" y="762000"/>
            <a:ext cx="19050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9"/>
          <p:cNvSpPr>
            <a:spLocks noGrp="1"/>
          </p:cNvSpPr>
          <p:nvPr>
            <p:ph type="sldNum" sz="quarter" idx="12"/>
          </p:nvPr>
        </p:nvSpPr>
        <p:spPr/>
        <p:txBody>
          <a:bodyPr/>
          <a:lstStyle/>
          <a:p>
            <a:fld id="{243C8D5A-2A2B-4D96-8B96-61E98BAF639D}" type="slidenum">
              <a:rPr lang="en-US" smtClean="0">
                <a:solidFill>
                  <a:schemeClr val="tx1"/>
                </a:solidFill>
              </a:rPr>
              <a:pPr/>
              <a:t>14</a:t>
            </a:fld>
            <a:endParaRPr lang="en-US">
              <a:solidFill>
                <a:schemeClr val="tx1"/>
              </a:solidFill>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b="1" dirty="0" smtClean="0"/>
              <a:t>IT Project Team</a:t>
            </a:r>
            <a:br>
              <a:rPr lang="en-US" b="1" dirty="0" smtClean="0"/>
            </a:br>
            <a:r>
              <a:rPr lang="en-US" b="1" dirty="0" smtClean="0"/>
              <a:t>“The Mechanics”</a:t>
            </a:r>
            <a:endParaRPr lang="en-US" b="1" dirty="0"/>
          </a:p>
        </p:txBody>
      </p:sp>
      <p:sp>
        <p:nvSpPr>
          <p:cNvPr id="3" name="Content Placeholder 2"/>
          <p:cNvSpPr>
            <a:spLocks noGrp="1"/>
          </p:cNvSpPr>
          <p:nvPr>
            <p:ph sz="half" idx="1"/>
          </p:nvPr>
        </p:nvSpPr>
        <p:spPr>
          <a:xfrm>
            <a:off x="4267200" y="1524000"/>
            <a:ext cx="4038600" cy="5029200"/>
          </a:xfrm>
        </p:spPr>
        <p:txBody>
          <a:bodyPr>
            <a:normAutofit fontScale="85000" lnSpcReduction="20000"/>
          </a:bodyPr>
          <a:lstStyle/>
          <a:p>
            <a:pPr>
              <a:buNone/>
            </a:pPr>
            <a:endParaRPr lang="en-US" b="1" dirty="0" smtClean="0"/>
          </a:p>
          <a:p>
            <a:pPr>
              <a:buNone/>
            </a:pPr>
            <a:endParaRPr lang="en-US" b="1" dirty="0" smtClean="0"/>
          </a:p>
          <a:p>
            <a:pPr>
              <a:buNone/>
            </a:pPr>
            <a:r>
              <a:rPr lang="en-US" sz="3300" b="1" dirty="0" smtClean="0"/>
              <a:t>The IT project team is the project’s “mechanic”.</a:t>
            </a:r>
          </a:p>
          <a:p>
            <a:pPr>
              <a:buNone/>
            </a:pPr>
            <a:endParaRPr lang="en-US" dirty="0" smtClean="0"/>
          </a:p>
          <a:p>
            <a:pPr>
              <a:buFont typeface="Wingdings 2" pitchFamily="18" charset="2"/>
              <a:buChar char="R"/>
            </a:pPr>
            <a:r>
              <a:rPr lang="en-US" dirty="0" smtClean="0"/>
              <a:t>Analyze business case</a:t>
            </a:r>
          </a:p>
          <a:p>
            <a:pPr>
              <a:buFont typeface="Wingdings 2" pitchFamily="18" charset="2"/>
              <a:buChar char="R"/>
            </a:pPr>
            <a:r>
              <a:rPr lang="en-US" dirty="0" smtClean="0"/>
              <a:t>Feasibility study</a:t>
            </a:r>
          </a:p>
          <a:p>
            <a:pPr>
              <a:buFont typeface="Wingdings 2" pitchFamily="18" charset="2"/>
              <a:buChar char="R"/>
            </a:pPr>
            <a:r>
              <a:rPr lang="en-US" dirty="0" smtClean="0"/>
              <a:t>Make recommendations</a:t>
            </a:r>
          </a:p>
          <a:p>
            <a:pPr>
              <a:buFont typeface="Wingdings 2" pitchFamily="18" charset="2"/>
              <a:buChar char="R"/>
            </a:pPr>
            <a:r>
              <a:rPr lang="en-US" dirty="0" smtClean="0"/>
              <a:t>Design a system</a:t>
            </a:r>
          </a:p>
          <a:p>
            <a:pPr>
              <a:buFont typeface="Wingdings 2" pitchFamily="18" charset="2"/>
              <a:buChar char="R"/>
            </a:pPr>
            <a:r>
              <a:rPr lang="en-US" dirty="0" smtClean="0"/>
              <a:t>Build the system</a:t>
            </a:r>
          </a:p>
          <a:p>
            <a:pPr>
              <a:buFont typeface="Wingdings 2" pitchFamily="18" charset="2"/>
              <a:buChar char="R"/>
            </a:pPr>
            <a:r>
              <a:rPr lang="en-US" dirty="0" smtClean="0"/>
              <a:t>Test the system</a:t>
            </a:r>
          </a:p>
          <a:p>
            <a:pPr>
              <a:buFont typeface="Wingdings 2" pitchFamily="18" charset="2"/>
              <a:buChar char="R"/>
            </a:pPr>
            <a:r>
              <a:rPr lang="en-US" dirty="0" smtClean="0"/>
              <a:t>Implement the system</a:t>
            </a:r>
          </a:p>
          <a:p>
            <a:pPr>
              <a:buFont typeface="Wingdings 2" pitchFamily="18" charset="2"/>
              <a:buChar char="R"/>
            </a:pPr>
            <a:r>
              <a:rPr lang="en-US" dirty="0" smtClean="0"/>
              <a:t>Support the system</a:t>
            </a:r>
          </a:p>
        </p:txBody>
      </p:sp>
      <p:pic>
        <p:nvPicPr>
          <p:cNvPr id="9224" name="Picture 8" descr="C:\Users\Teresa\AppData\Local\Microsoft\Windows\Temporary Internet Files\Content.IE5\DDG4I6OL\MCj03982750000[1].wmf"/>
          <p:cNvPicPr>
            <a:picLocks noChangeAspect="1" noChangeArrowheads="1"/>
          </p:cNvPicPr>
          <p:nvPr/>
        </p:nvPicPr>
        <p:blipFill>
          <a:blip r:embed="rId2"/>
          <a:srcRect/>
          <a:stretch>
            <a:fillRect/>
          </a:stretch>
        </p:blipFill>
        <p:spPr bwMode="auto">
          <a:xfrm>
            <a:off x="685800" y="2209800"/>
            <a:ext cx="2286762" cy="3424148"/>
          </a:xfrm>
          <a:prstGeom prst="rect">
            <a:avLst/>
          </a:prstGeom>
          <a:noFill/>
        </p:spPr>
      </p:pic>
      <p:pic>
        <p:nvPicPr>
          <p:cNvPr id="5" name="Picture 4" descr="Standish Project Success Factors"/>
          <p:cNvPicPr>
            <a:picLocks noChangeAspect="1" noChangeArrowheads="1"/>
          </p:cNvPicPr>
          <p:nvPr/>
        </p:nvPicPr>
        <p:blipFill>
          <a:blip r:embed="rId3"/>
          <a:srcRect/>
          <a:stretch>
            <a:fillRect/>
          </a:stretch>
        </p:blipFill>
        <p:spPr bwMode="auto">
          <a:xfrm>
            <a:off x="6781800" y="0"/>
            <a:ext cx="2362200" cy="2024547"/>
          </a:xfrm>
          <a:prstGeom prst="rect">
            <a:avLst/>
          </a:prstGeom>
          <a:noFill/>
        </p:spPr>
      </p:pic>
      <p:sp>
        <p:nvSpPr>
          <p:cNvPr id="6" name="Oval 5"/>
          <p:cNvSpPr/>
          <p:nvPr/>
        </p:nvSpPr>
        <p:spPr>
          <a:xfrm>
            <a:off x="7010400" y="1295400"/>
            <a:ext cx="15240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7"/>
          <p:cNvSpPr>
            <a:spLocks noGrp="1"/>
          </p:cNvSpPr>
          <p:nvPr>
            <p:ph type="sldNum" sz="quarter" idx="12"/>
          </p:nvPr>
        </p:nvSpPr>
        <p:spPr/>
        <p:txBody>
          <a:bodyPr/>
          <a:lstStyle/>
          <a:p>
            <a:fld id="{243C8D5A-2A2B-4D96-8B96-61E98BAF639D}" type="slidenum">
              <a:rPr lang="en-US" smtClean="0">
                <a:solidFill>
                  <a:schemeClr val="tx1"/>
                </a:solidFill>
              </a:rPr>
              <a:pPr/>
              <a:t>15</a:t>
            </a:fld>
            <a:endParaRPr lang="en-US">
              <a:solidFill>
                <a:schemeClr val="tx1"/>
              </a:solidFill>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t>End User Community</a:t>
            </a:r>
            <a:br>
              <a:rPr lang="en-US" dirty="0" smtClean="0"/>
            </a:br>
            <a:r>
              <a:rPr lang="en-US" dirty="0" smtClean="0"/>
              <a:t>“The Passengers”</a:t>
            </a:r>
            <a:endParaRPr lang="en-US" dirty="0"/>
          </a:p>
        </p:txBody>
      </p:sp>
      <p:sp>
        <p:nvSpPr>
          <p:cNvPr id="3" name="Content Placeholder 2"/>
          <p:cNvSpPr>
            <a:spLocks noGrp="1"/>
          </p:cNvSpPr>
          <p:nvPr>
            <p:ph idx="1"/>
          </p:nvPr>
        </p:nvSpPr>
        <p:spPr/>
        <p:txBody>
          <a:bodyPr>
            <a:normAutofit/>
          </a:bodyPr>
          <a:lstStyle/>
          <a:p>
            <a:pPr>
              <a:buNone/>
            </a:pPr>
            <a:endParaRPr lang="en-US" b="0" dirty="0" smtClean="0"/>
          </a:p>
          <a:p>
            <a:pPr>
              <a:buNone/>
            </a:pPr>
            <a:r>
              <a:rPr lang="en-US" b="0" dirty="0" smtClean="0"/>
              <a:t>The end user is the “passenger” on the project journey. Some have a more detailed role but all should benefit from the ride.</a:t>
            </a:r>
          </a:p>
        </p:txBody>
      </p:sp>
      <p:pic>
        <p:nvPicPr>
          <p:cNvPr id="5" name="Picture 2" descr="C:\Users\Teresa\AppData\Local\Microsoft\Windows\Temporary Internet Files\Content.IE5\U17BSOPG\MCj01977310000[1].wmf"/>
          <p:cNvPicPr>
            <a:picLocks noChangeAspect="1" noChangeArrowheads="1"/>
          </p:cNvPicPr>
          <p:nvPr/>
        </p:nvPicPr>
        <p:blipFill>
          <a:blip r:embed="rId2"/>
          <a:stretch>
            <a:fillRect/>
          </a:stretch>
        </p:blipFill>
        <p:spPr bwMode="auto">
          <a:xfrm>
            <a:off x="5105400" y="4267200"/>
            <a:ext cx="3810000" cy="2300335"/>
          </a:xfrm>
          <a:prstGeom prst="rect">
            <a:avLst/>
          </a:prstGeom>
          <a:noFill/>
        </p:spPr>
      </p:pic>
      <p:sp>
        <p:nvSpPr>
          <p:cNvPr id="6" name="Cloud Callout 5"/>
          <p:cNvSpPr/>
          <p:nvPr/>
        </p:nvSpPr>
        <p:spPr>
          <a:xfrm>
            <a:off x="304800" y="3733800"/>
            <a:ext cx="3505200" cy="2743200"/>
          </a:xfrm>
          <a:prstGeom prst="cloudCallout">
            <a:avLst>
              <a:gd name="adj1" fmla="val 86316"/>
              <a:gd name="adj2" fmla="val -15825"/>
            </a:avLst>
          </a:prstGeom>
          <a:gradFill>
            <a:gsLst>
              <a:gs pos="0">
                <a:schemeClr val="accent3">
                  <a:lumMod val="40000"/>
                  <a:lumOff val="60000"/>
                </a:schemeClr>
              </a:gs>
              <a:gs pos="80000">
                <a:schemeClr val="accent3">
                  <a:shade val="93000"/>
                  <a:satMod val="130000"/>
                </a:schemeClr>
              </a:gs>
              <a:gs pos="100000">
                <a:schemeClr val="accent3">
                  <a:shade val="94000"/>
                  <a:satMod val="135000"/>
                </a:schemeClr>
              </a:gs>
            </a:gsLst>
          </a:gra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b="1" dirty="0" smtClean="0">
              <a:solidFill>
                <a:schemeClr val="tx1"/>
              </a:solidFill>
            </a:endParaRPr>
          </a:p>
          <a:p>
            <a:pPr algn="ctr"/>
            <a:endParaRPr lang="en-US" b="1" dirty="0" smtClean="0">
              <a:solidFill>
                <a:schemeClr val="tx1"/>
              </a:solidFill>
            </a:endParaRPr>
          </a:p>
          <a:p>
            <a:pPr algn="ctr"/>
            <a:r>
              <a:rPr lang="en-US" b="1" dirty="0" smtClean="0">
                <a:solidFill>
                  <a:schemeClr val="tx1"/>
                </a:solidFill>
              </a:rPr>
              <a:t>“We provide input to the needs and requirements analysis.  We also participate in systems design and testing.”</a:t>
            </a:r>
            <a:r>
              <a:rPr lang="en-US" sz="2000" b="1" dirty="0" smtClean="0">
                <a:solidFill>
                  <a:schemeClr val="tx1"/>
                </a:solidFill>
              </a:rPr>
              <a:t/>
            </a:r>
            <a:br>
              <a:rPr lang="en-US" sz="2000" b="1" dirty="0" smtClean="0">
                <a:solidFill>
                  <a:schemeClr val="tx1"/>
                </a:solidFill>
              </a:rPr>
            </a:br>
            <a:endParaRPr lang="en-US" sz="2000" b="1" dirty="0">
              <a:solidFill>
                <a:schemeClr val="tx1"/>
              </a:solidFill>
            </a:endParaRPr>
          </a:p>
        </p:txBody>
      </p:sp>
      <p:pic>
        <p:nvPicPr>
          <p:cNvPr id="7" name="Picture 4" descr="Standish Project Success Factors"/>
          <p:cNvPicPr>
            <a:picLocks noChangeAspect="1" noChangeArrowheads="1"/>
          </p:cNvPicPr>
          <p:nvPr/>
        </p:nvPicPr>
        <p:blipFill>
          <a:blip r:embed="rId3"/>
          <a:srcRect/>
          <a:stretch>
            <a:fillRect/>
          </a:stretch>
        </p:blipFill>
        <p:spPr bwMode="auto">
          <a:xfrm>
            <a:off x="6781800" y="0"/>
            <a:ext cx="2362200" cy="2024547"/>
          </a:xfrm>
          <a:prstGeom prst="rect">
            <a:avLst/>
          </a:prstGeom>
          <a:noFill/>
        </p:spPr>
      </p:pic>
      <p:sp>
        <p:nvSpPr>
          <p:cNvPr id="8" name="Oval 7"/>
          <p:cNvSpPr/>
          <p:nvPr/>
        </p:nvSpPr>
        <p:spPr>
          <a:xfrm>
            <a:off x="6934200" y="381000"/>
            <a:ext cx="15240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9"/>
          <p:cNvSpPr>
            <a:spLocks noGrp="1"/>
          </p:cNvSpPr>
          <p:nvPr>
            <p:ph type="sldNum" sz="quarter" idx="12"/>
          </p:nvPr>
        </p:nvSpPr>
        <p:spPr/>
        <p:txBody>
          <a:bodyPr/>
          <a:lstStyle/>
          <a:p>
            <a:fld id="{243C8D5A-2A2B-4D96-8B96-61E98BAF639D}" type="slidenum">
              <a:rPr lang="en-US" smtClean="0">
                <a:solidFill>
                  <a:schemeClr val="tx1"/>
                </a:solidFill>
              </a:rPr>
              <a:pPr/>
              <a:t>16</a:t>
            </a:fld>
            <a:endParaRPr lang="en-US">
              <a:solidFill>
                <a:schemeClr val="tx1"/>
              </a:solidFill>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Overall Message</a:t>
            </a:r>
            <a:endParaRPr lang="en-US" dirty="0"/>
          </a:p>
        </p:txBody>
      </p:sp>
      <p:sp>
        <p:nvSpPr>
          <p:cNvPr id="3" name="Content Placeholder 2"/>
          <p:cNvSpPr>
            <a:spLocks noGrp="1"/>
          </p:cNvSpPr>
          <p:nvPr>
            <p:ph idx="1"/>
          </p:nvPr>
        </p:nvSpPr>
        <p:spPr/>
        <p:txBody>
          <a:bodyPr>
            <a:normAutofit lnSpcReduction="10000"/>
          </a:bodyPr>
          <a:lstStyle/>
          <a:p>
            <a:pPr marL="463550" indent="-463550">
              <a:buFont typeface="Wingdings 2" pitchFamily="18" charset="2"/>
              <a:buChar char="R"/>
            </a:pPr>
            <a:r>
              <a:rPr lang="en-US" dirty="0" smtClean="0"/>
              <a:t>What is systems development methodology?</a:t>
            </a:r>
          </a:p>
          <a:p>
            <a:pPr marL="463550" indent="-463550">
              <a:buFont typeface="Wingdings 2" pitchFamily="18" charset="2"/>
              <a:buChar char="R"/>
            </a:pPr>
            <a:r>
              <a:rPr lang="en-US" dirty="0" smtClean="0"/>
              <a:t>Why is it important?</a:t>
            </a:r>
          </a:p>
          <a:p>
            <a:pPr marL="463550" indent="-463550">
              <a:buFont typeface="Wingdings 2" pitchFamily="18" charset="2"/>
              <a:buChar char="R"/>
            </a:pPr>
            <a:r>
              <a:rPr lang="en-US" dirty="0" smtClean="0"/>
              <a:t>What are the roles &amp; responsibilities?</a:t>
            </a:r>
          </a:p>
          <a:p>
            <a:pPr marL="463550" indent="-463550">
              <a:buFont typeface="Wingdings 2" pitchFamily="18" charset="2"/>
              <a:buChar char="R"/>
            </a:pPr>
            <a:r>
              <a:rPr lang="en-US" dirty="0" smtClean="0">
                <a:solidFill>
                  <a:srgbClr val="FF0000"/>
                </a:solidFill>
              </a:rPr>
              <a:t>What is the Systems Development Lifecycle</a:t>
            </a:r>
          </a:p>
          <a:p>
            <a:pPr marL="463550" indent="-463550">
              <a:buFont typeface="Wingdings" pitchFamily="2" charset="2"/>
              <a:buChar char="q"/>
            </a:pPr>
            <a:r>
              <a:rPr lang="en-US" dirty="0" smtClean="0"/>
              <a:t>What are its common components?</a:t>
            </a:r>
          </a:p>
          <a:p>
            <a:pPr marL="463550" indent="-463550">
              <a:buFont typeface="Wingdings" pitchFamily="2" charset="2"/>
              <a:buChar char="q"/>
            </a:pPr>
            <a:r>
              <a:rPr lang="en-US" dirty="0" smtClean="0"/>
              <a:t>Do companies really use development methodology?</a:t>
            </a:r>
          </a:p>
          <a:p>
            <a:pPr marL="463550" indent="-463550">
              <a:buFont typeface="Wingdings" pitchFamily="2" charset="2"/>
              <a:buChar char="q"/>
            </a:pPr>
            <a:r>
              <a:rPr lang="en-US" dirty="0" smtClean="0"/>
              <a:t>Best Practices &amp; Lessons Learned</a:t>
            </a:r>
            <a:endParaRPr lang="en-US" dirty="0"/>
          </a:p>
        </p:txBody>
      </p:sp>
      <p:sp>
        <p:nvSpPr>
          <p:cNvPr id="5" name="Slide Number Placeholder 4"/>
          <p:cNvSpPr>
            <a:spLocks noGrp="1"/>
          </p:cNvSpPr>
          <p:nvPr>
            <p:ph type="sldNum" sz="quarter" idx="12"/>
          </p:nvPr>
        </p:nvSpPr>
        <p:spPr/>
        <p:txBody>
          <a:bodyPr/>
          <a:lstStyle/>
          <a:p>
            <a:fld id="{243C8D5A-2A2B-4D96-8B96-61E98BAF639D}" type="slidenum">
              <a:rPr lang="en-US" smtClean="0">
                <a:solidFill>
                  <a:schemeClr val="tx1"/>
                </a:solidFill>
              </a:rPr>
              <a:pPr/>
              <a:t>17</a:t>
            </a:fld>
            <a:endParaRPr lang="en-US" dirty="0">
              <a:solidFill>
                <a:schemeClr val="tx1"/>
              </a:solidFill>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3432175"/>
          </a:xfrm>
        </p:spPr>
        <p:txBody>
          <a:bodyPr>
            <a:normAutofit fontScale="90000"/>
          </a:bodyPr>
          <a:lstStyle/>
          <a:p>
            <a:r>
              <a:rPr lang="en-US" sz="4900" b="1" dirty="0" smtClean="0"/>
              <a:t>System Development Lifecycle</a:t>
            </a:r>
            <a:r>
              <a:rPr lang="en-US" sz="4400" b="1" dirty="0" smtClean="0"/>
              <a:t/>
            </a:r>
            <a:br>
              <a:rPr lang="en-US" sz="4400" b="1" dirty="0" smtClean="0"/>
            </a:br>
            <a:r>
              <a:rPr lang="en-US" sz="4400" dirty="0" smtClean="0"/>
              <a:t/>
            </a:r>
            <a:br>
              <a:rPr lang="en-US" sz="4400" dirty="0" smtClean="0"/>
            </a:br>
            <a:r>
              <a:rPr lang="en-US" sz="3100" b="1" dirty="0" smtClean="0"/>
              <a:t>“Systems development </a:t>
            </a:r>
            <a:r>
              <a:rPr lang="en-US" sz="3100" dirty="0" smtClean="0"/>
              <a:t>is the process of developing information systems through successive phases in an orderly way.” </a:t>
            </a:r>
            <a:br>
              <a:rPr lang="en-US" sz="3100" dirty="0" smtClean="0"/>
            </a:br>
            <a:r>
              <a:rPr lang="en-US" sz="3100" dirty="0" smtClean="0"/>
              <a:t/>
            </a:r>
            <a:br>
              <a:rPr lang="en-US" sz="3100" dirty="0" smtClean="0"/>
            </a:br>
            <a:r>
              <a:rPr lang="en-US" sz="3100" dirty="0" smtClean="0"/>
              <a:t/>
            </a:r>
            <a:br>
              <a:rPr lang="en-US" sz="3100" dirty="0" smtClean="0"/>
            </a:br>
            <a:r>
              <a:rPr lang="en-US" sz="3100" dirty="0" smtClean="0"/>
              <a:t/>
            </a:r>
            <a:br>
              <a:rPr lang="en-US" sz="3100" dirty="0" smtClean="0"/>
            </a:br>
            <a:r>
              <a:rPr lang="en-US" sz="3100" dirty="0" smtClean="0"/>
              <a:t/>
            </a:r>
            <a:br>
              <a:rPr lang="en-US" sz="3100" dirty="0" smtClean="0"/>
            </a:br>
            <a:r>
              <a:rPr lang="en-US" sz="3100" dirty="0" smtClean="0"/>
              <a:t/>
            </a:r>
            <a:br>
              <a:rPr lang="en-US" sz="3100" dirty="0" smtClean="0"/>
            </a:br>
            <a:r>
              <a:rPr lang="en-US" sz="1600" dirty="0" smtClean="0">
                <a:hlinkClick r:id="rId2"/>
              </a:rPr>
              <a:t>http://whatis.techtarget.com/definition/0,,sid9_gci936454,00.html</a:t>
            </a:r>
            <a:r>
              <a:rPr lang="en-US" sz="1600" dirty="0" smtClean="0"/>
              <a:t>, reviewed </a:t>
            </a:r>
            <a:r>
              <a:rPr lang="en-US" sz="1600" b="1" dirty="0" smtClean="0"/>
              <a:t>9/14/2007</a:t>
            </a:r>
            <a:br>
              <a:rPr lang="en-US" sz="1600" b="1" dirty="0" smtClean="0"/>
            </a:br>
            <a:endParaRPr lang="en-US" sz="1600" dirty="0"/>
          </a:p>
        </p:txBody>
      </p:sp>
      <p:pic>
        <p:nvPicPr>
          <p:cNvPr id="1028" name="Picture 4" descr="C:\Users\Teresa\AppData\Local\Microsoft\Windows\Temporary Internet Files\Content.IE5\U17BSOPG\MCj04349100000[1].png"/>
          <p:cNvPicPr>
            <a:picLocks noChangeAspect="1" noChangeArrowheads="1"/>
          </p:cNvPicPr>
          <p:nvPr/>
        </p:nvPicPr>
        <p:blipFill>
          <a:blip r:embed="rId3"/>
          <a:srcRect/>
          <a:stretch>
            <a:fillRect/>
          </a:stretch>
        </p:blipFill>
        <p:spPr bwMode="auto">
          <a:xfrm>
            <a:off x="2514600" y="4343400"/>
            <a:ext cx="2597425" cy="1219200"/>
          </a:xfrm>
          <a:prstGeom prst="rect">
            <a:avLst/>
          </a:prstGeom>
          <a:noFill/>
        </p:spPr>
      </p:pic>
      <p:pic>
        <p:nvPicPr>
          <p:cNvPr id="1029" name="Picture 5" descr="C:\Users\Teresa\AppData\Local\Microsoft\Windows\Temporary Internet Files\Content.IE5\1Y1XNJYG\MCj04112540000[1].wmf"/>
          <p:cNvPicPr>
            <a:picLocks noChangeAspect="1" noChangeArrowheads="1"/>
          </p:cNvPicPr>
          <p:nvPr/>
        </p:nvPicPr>
        <p:blipFill>
          <a:blip r:embed="rId4"/>
          <a:srcRect/>
          <a:stretch>
            <a:fillRect/>
          </a:stretch>
        </p:blipFill>
        <p:spPr bwMode="auto">
          <a:xfrm>
            <a:off x="762000" y="4191000"/>
            <a:ext cx="1371599" cy="1311913"/>
          </a:xfrm>
          <a:prstGeom prst="rect">
            <a:avLst/>
          </a:prstGeom>
          <a:noFill/>
        </p:spPr>
      </p:pic>
      <p:pic>
        <p:nvPicPr>
          <p:cNvPr id="1030" name="Picture 6" descr="C:\Users\Teresa\AppData\Local\Microsoft\Windows\Temporary Internet Files\Content.IE5\YPLDX2XF\MCj04112620000[1].wmf"/>
          <p:cNvPicPr>
            <a:picLocks noChangeAspect="1" noChangeArrowheads="1"/>
          </p:cNvPicPr>
          <p:nvPr/>
        </p:nvPicPr>
        <p:blipFill>
          <a:blip r:embed="rId5"/>
          <a:srcRect/>
          <a:stretch>
            <a:fillRect/>
          </a:stretch>
        </p:blipFill>
        <p:spPr bwMode="auto">
          <a:xfrm>
            <a:off x="5486400" y="4191000"/>
            <a:ext cx="1230948" cy="1219200"/>
          </a:xfrm>
          <a:prstGeom prst="rect">
            <a:avLst/>
          </a:prstGeom>
          <a:noFill/>
        </p:spPr>
      </p:pic>
      <p:pic>
        <p:nvPicPr>
          <p:cNvPr id="1031" name="Picture 7" descr="C:\Users\Teresa\AppData\Local\Microsoft\Windows\Temporary Internet Files\Content.IE5\DDG4I6OL\MCj03637140000[1].wmf"/>
          <p:cNvPicPr>
            <a:picLocks noChangeAspect="1" noChangeArrowheads="1"/>
          </p:cNvPicPr>
          <p:nvPr/>
        </p:nvPicPr>
        <p:blipFill>
          <a:blip r:embed="rId6"/>
          <a:srcRect/>
          <a:stretch>
            <a:fillRect/>
          </a:stretch>
        </p:blipFill>
        <p:spPr bwMode="auto">
          <a:xfrm>
            <a:off x="7239000" y="4495800"/>
            <a:ext cx="1219200" cy="813164"/>
          </a:xfrm>
          <a:prstGeom prst="rect">
            <a:avLst/>
          </a:prstGeom>
          <a:noFill/>
        </p:spPr>
      </p:pic>
      <p:sp>
        <p:nvSpPr>
          <p:cNvPr id="8" name="Slide Number Placeholder 7"/>
          <p:cNvSpPr>
            <a:spLocks noGrp="1"/>
          </p:cNvSpPr>
          <p:nvPr>
            <p:ph type="sldNum" sz="quarter" idx="12"/>
          </p:nvPr>
        </p:nvSpPr>
        <p:spPr/>
        <p:txBody>
          <a:bodyPr/>
          <a:lstStyle/>
          <a:p>
            <a:fld id="{243C8D5A-2A2B-4D96-8B96-61E98BAF639D}" type="slidenum">
              <a:rPr lang="en-US" smtClean="0">
                <a:solidFill>
                  <a:schemeClr val="tx1"/>
                </a:solidFill>
              </a:rPr>
              <a:pPr/>
              <a:t>18</a:t>
            </a:fld>
            <a:endParaRPr lang="en-US">
              <a:solidFill>
                <a:schemeClr val="tx1"/>
              </a:solidFill>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t>System Development Lifecycle Phases</a:t>
            </a:r>
            <a:endParaRPr lang="en-US" dirty="0"/>
          </a:p>
        </p:txBody>
      </p:sp>
      <p:graphicFrame>
        <p:nvGraphicFramePr>
          <p:cNvPr id="4" name="Content Placeholder 3"/>
          <p:cNvGraphicFramePr>
            <a:graphicFrameLocks noGrp="1"/>
          </p:cNvGraphicFramePr>
          <p:nvPr>
            <p:ph idx="1"/>
          </p:nvPr>
        </p:nvGraphicFramePr>
        <p:xfrm>
          <a:off x="0" y="2667000"/>
          <a:ext cx="9144000" cy="38401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Footer Placeholder 4"/>
          <p:cNvSpPr>
            <a:spLocks noGrp="1"/>
          </p:cNvSpPr>
          <p:nvPr>
            <p:ph type="ftr" sz="quarter" idx="11"/>
          </p:nvPr>
        </p:nvSpPr>
        <p:spPr>
          <a:xfrm>
            <a:off x="152400" y="6172200"/>
            <a:ext cx="7848600" cy="549275"/>
          </a:xfrm>
        </p:spPr>
        <p:txBody>
          <a:bodyPr/>
          <a:lstStyle/>
          <a:p>
            <a:pPr algn="l"/>
            <a:r>
              <a:rPr lang="en-US" dirty="0" smtClean="0">
                <a:solidFill>
                  <a:schemeClr val="tx1"/>
                </a:solidFill>
              </a:rPr>
              <a:t>Wixom, Dennis &amp; Haley. Systems Analysis and Design, 2nd Edition, John Wiley &amp; Sons, Inc.</a:t>
            </a:r>
            <a:r>
              <a:rPr lang="en-US" dirty="0" smtClean="0">
                <a:solidFill>
                  <a:schemeClr val="tx1"/>
                </a:solidFill>
                <a:cs typeface="Tahoma" pitchFamily="34" charset="0"/>
              </a:rPr>
              <a:t> </a:t>
            </a:r>
          </a:p>
          <a:p>
            <a:pPr algn="l"/>
            <a:r>
              <a:rPr lang="en-US" dirty="0" smtClean="0">
                <a:solidFill>
                  <a:schemeClr val="tx1"/>
                </a:solidFill>
                <a:cs typeface="Tahoma" pitchFamily="34" charset="0"/>
              </a:rPr>
              <a:t>http://bcs.wiley.com/he-bcs/Books?action=index&amp;itemId=0471073229&amp;bcsId=1308 </a:t>
            </a:r>
          </a:p>
          <a:p>
            <a:pPr algn="l"/>
            <a:endParaRPr lang="en-US" dirty="0">
              <a:solidFill>
                <a:schemeClr val="tx1"/>
              </a:solidFill>
            </a:endParaRPr>
          </a:p>
        </p:txBody>
      </p:sp>
      <p:grpSp>
        <p:nvGrpSpPr>
          <p:cNvPr id="6" name="Group 22"/>
          <p:cNvGrpSpPr>
            <a:grpSpLocks/>
          </p:cNvGrpSpPr>
          <p:nvPr/>
        </p:nvGrpSpPr>
        <p:grpSpPr bwMode="auto">
          <a:xfrm>
            <a:off x="0" y="1295400"/>
            <a:ext cx="9144000" cy="1600200"/>
            <a:chOff x="99" y="960"/>
            <a:chExt cx="5520" cy="1008"/>
          </a:xfrm>
        </p:grpSpPr>
        <p:sp>
          <p:nvSpPr>
            <p:cNvPr id="7" name="Rectangle 3"/>
            <p:cNvSpPr>
              <a:spLocks noChangeArrowheads="1"/>
            </p:cNvSpPr>
            <p:nvPr/>
          </p:nvSpPr>
          <p:spPr bwMode="auto">
            <a:xfrm>
              <a:off x="99" y="960"/>
              <a:ext cx="5520" cy="1008"/>
            </a:xfrm>
            <a:prstGeom prst="rect">
              <a:avLst/>
            </a:prstGeom>
            <a:solidFill>
              <a:srgbClr val="FFFFCC"/>
            </a:solidFill>
            <a:ln w="9525">
              <a:solidFill>
                <a:schemeClr val="tx1"/>
              </a:solidFill>
              <a:miter lim="800000"/>
              <a:headEnd/>
              <a:tailEnd/>
            </a:ln>
            <a:effectLst/>
          </p:spPr>
          <p:txBody>
            <a:bodyPr wrap="none" anchor="ctr"/>
            <a:lstStyle/>
            <a:p>
              <a:endParaRPr lang="en-US"/>
            </a:p>
          </p:txBody>
        </p:sp>
        <p:sp>
          <p:nvSpPr>
            <p:cNvPr id="8" name="Rectangle 5"/>
            <p:cNvSpPr>
              <a:spLocks noChangeArrowheads="1"/>
            </p:cNvSpPr>
            <p:nvPr/>
          </p:nvSpPr>
          <p:spPr bwMode="auto">
            <a:xfrm>
              <a:off x="144" y="1296"/>
              <a:ext cx="864" cy="528"/>
            </a:xfrm>
            <a:prstGeom prst="rect">
              <a:avLst/>
            </a:prstGeom>
            <a:solidFill>
              <a:srgbClr val="FFCC99"/>
            </a:solidFill>
            <a:ln w="9525">
              <a:solidFill>
                <a:schemeClr val="tx1"/>
              </a:solidFill>
              <a:miter lim="800000"/>
              <a:headEnd/>
              <a:tailEnd/>
            </a:ln>
            <a:effectLst/>
          </p:spPr>
          <p:txBody>
            <a:bodyPr wrap="none" anchor="ctr"/>
            <a:lstStyle/>
            <a:p>
              <a:pPr algn="ctr"/>
              <a:r>
                <a:rPr lang="en-US" sz="1800">
                  <a:latin typeface="Times New Roman" charset="0"/>
                </a:rPr>
                <a:t>Planning</a:t>
              </a:r>
            </a:p>
          </p:txBody>
        </p:sp>
        <p:sp>
          <p:nvSpPr>
            <p:cNvPr id="9" name="Rectangle 6"/>
            <p:cNvSpPr>
              <a:spLocks noChangeArrowheads="1"/>
            </p:cNvSpPr>
            <p:nvPr/>
          </p:nvSpPr>
          <p:spPr bwMode="auto">
            <a:xfrm>
              <a:off x="3792" y="1296"/>
              <a:ext cx="864" cy="528"/>
            </a:xfrm>
            <a:prstGeom prst="rect">
              <a:avLst/>
            </a:prstGeom>
            <a:solidFill>
              <a:srgbClr val="FFCC99"/>
            </a:solidFill>
            <a:ln w="9525">
              <a:solidFill>
                <a:schemeClr val="tx1"/>
              </a:solidFill>
              <a:miter lim="800000"/>
              <a:headEnd/>
              <a:tailEnd/>
            </a:ln>
            <a:effectLst/>
          </p:spPr>
          <p:txBody>
            <a:bodyPr wrap="none" anchor="ctr"/>
            <a:lstStyle/>
            <a:p>
              <a:pPr algn="ctr"/>
              <a:r>
                <a:rPr lang="en-US" sz="1800">
                  <a:latin typeface="Times New Roman" charset="0"/>
                </a:rPr>
                <a:t>Testing</a:t>
              </a:r>
            </a:p>
          </p:txBody>
        </p:sp>
        <p:sp>
          <p:nvSpPr>
            <p:cNvPr id="10" name="Rectangle 7"/>
            <p:cNvSpPr>
              <a:spLocks noChangeArrowheads="1"/>
            </p:cNvSpPr>
            <p:nvPr/>
          </p:nvSpPr>
          <p:spPr bwMode="auto">
            <a:xfrm>
              <a:off x="2880" y="1296"/>
              <a:ext cx="864" cy="528"/>
            </a:xfrm>
            <a:prstGeom prst="rect">
              <a:avLst/>
            </a:prstGeom>
            <a:solidFill>
              <a:srgbClr val="FFCC99"/>
            </a:solidFill>
            <a:ln w="9525">
              <a:solidFill>
                <a:schemeClr val="tx1"/>
              </a:solidFill>
              <a:miter lim="800000"/>
              <a:headEnd/>
              <a:tailEnd/>
            </a:ln>
            <a:effectLst/>
          </p:spPr>
          <p:txBody>
            <a:bodyPr wrap="none" anchor="ctr"/>
            <a:lstStyle/>
            <a:p>
              <a:pPr algn="ctr"/>
              <a:r>
                <a:rPr lang="en-US" sz="1800">
                  <a:latin typeface="Times New Roman" charset="0"/>
                </a:rPr>
                <a:t>Development</a:t>
              </a:r>
            </a:p>
          </p:txBody>
        </p:sp>
        <p:sp>
          <p:nvSpPr>
            <p:cNvPr id="11" name="Rectangle 8"/>
            <p:cNvSpPr>
              <a:spLocks noChangeArrowheads="1"/>
            </p:cNvSpPr>
            <p:nvPr/>
          </p:nvSpPr>
          <p:spPr bwMode="auto">
            <a:xfrm>
              <a:off x="1968" y="1296"/>
              <a:ext cx="864" cy="528"/>
            </a:xfrm>
            <a:prstGeom prst="rect">
              <a:avLst/>
            </a:prstGeom>
            <a:solidFill>
              <a:srgbClr val="FFCC99"/>
            </a:solidFill>
            <a:ln w="9525">
              <a:solidFill>
                <a:schemeClr val="tx1"/>
              </a:solidFill>
              <a:miter lim="800000"/>
              <a:headEnd/>
              <a:tailEnd/>
            </a:ln>
            <a:effectLst/>
          </p:spPr>
          <p:txBody>
            <a:bodyPr wrap="none" anchor="ctr"/>
            <a:lstStyle/>
            <a:p>
              <a:pPr algn="ctr"/>
              <a:r>
                <a:rPr lang="en-US" sz="1800">
                  <a:latin typeface="Times New Roman" charset="0"/>
                </a:rPr>
                <a:t>Design</a:t>
              </a:r>
            </a:p>
          </p:txBody>
        </p:sp>
        <p:sp>
          <p:nvSpPr>
            <p:cNvPr id="12" name="Rectangle 9"/>
            <p:cNvSpPr>
              <a:spLocks noChangeArrowheads="1"/>
            </p:cNvSpPr>
            <p:nvPr/>
          </p:nvSpPr>
          <p:spPr bwMode="auto">
            <a:xfrm>
              <a:off x="1056" y="1296"/>
              <a:ext cx="864" cy="528"/>
            </a:xfrm>
            <a:prstGeom prst="rect">
              <a:avLst/>
            </a:prstGeom>
            <a:solidFill>
              <a:srgbClr val="FFCC99"/>
            </a:solidFill>
            <a:ln w="9525">
              <a:solidFill>
                <a:schemeClr val="tx1"/>
              </a:solidFill>
              <a:miter lim="800000"/>
              <a:headEnd/>
              <a:tailEnd/>
            </a:ln>
            <a:effectLst/>
          </p:spPr>
          <p:txBody>
            <a:bodyPr wrap="none" anchor="ctr"/>
            <a:lstStyle/>
            <a:p>
              <a:pPr algn="ctr"/>
              <a:r>
                <a:rPr lang="en-US" sz="1800">
                  <a:latin typeface="Times New Roman" charset="0"/>
                </a:rPr>
                <a:t>Requirements</a:t>
              </a:r>
            </a:p>
            <a:p>
              <a:pPr algn="ctr"/>
              <a:r>
                <a:rPr lang="en-US" sz="1800">
                  <a:latin typeface="Times New Roman" charset="0"/>
                </a:rPr>
                <a:t>Analysis</a:t>
              </a:r>
            </a:p>
          </p:txBody>
        </p:sp>
        <p:sp>
          <p:nvSpPr>
            <p:cNvPr id="13" name="Rectangle 10"/>
            <p:cNvSpPr>
              <a:spLocks noChangeArrowheads="1"/>
            </p:cNvSpPr>
            <p:nvPr/>
          </p:nvSpPr>
          <p:spPr bwMode="auto">
            <a:xfrm>
              <a:off x="4704" y="1296"/>
              <a:ext cx="864" cy="528"/>
            </a:xfrm>
            <a:prstGeom prst="rect">
              <a:avLst/>
            </a:prstGeom>
            <a:solidFill>
              <a:srgbClr val="FFCC99"/>
            </a:solidFill>
            <a:ln w="9525">
              <a:solidFill>
                <a:schemeClr val="tx1"/>
              </a:solidFill>
              <a:miter lim="800000"/>
              <a:headEnd/>
              <a:tailEnd/>
            </a:ln>
            <a:effectLst/>
          </p:spPr>
          <p:txBody>
            <a:bodyPr wrap="none" anchor="ctr"/>
            <a:lstStyle/>
            <a:p>
              <a:pPr algn="ctr"/>
              <a:r>
                <a:rPr lang="en-US" sz="1800">
                  <a:latin typeface="Times New Roman" charset="0"/>
                </a:rPr>
                <a:t>Implementation</a:t>
              </a:r>
            </a:p>
          </p:txBody>
        </p:sp>
        <p:sp>
          <p:nvSpPr>
            <p:cNvPr id="14" name="Text Box 18"/>
            <p:cNvSpPr txBox="1">
              <a:spLocks noChangeArrowheads="1"/>
            </p:cNvSpPr>
            <p:nvPr/>
          </p:nvSpPr>
          <p:spPr bwMode="auto">
            <a:xfrm>
              <a:off x="1683" y="1008"/>
              <a:ext cx="2290" cy="233"/>
            </a:xfrm>
            <a:prstGeom prst="rect">
              <a:avLst/>
            </a:prstGeom>
            <a:noFill/>
            <a:ln w="9525">
              <a:noFill/>
              <a:miter lim="800000"/>
              <a:headEnd/>
              <a:tailEnd/>
            </a:ln>
            <a:effectLst/>
          </p:spPr>
          <p:txBody>
            <a:bodyPr wrap="none">
              <a:spAutoFit/>
            </a:bodyPr>
            <a:lstStyle/>
            <a:p>
              <a:pPr algn="ctr"/>
              <a:r>
                <a:rPr lang="en-US" dirty="0">
                  <a:latin typeface="Times New Roman" charset="0"/>
                </a:rPr>
                <a:t>PROJECT MANAGEMENT PHASES</a:t>
              </a:r>
            </a:p>
          </p:txBody>
        </p:sp>
      </p:grpSp>
      <p:cxnSp>
        <p:nvCxnSpPr>
          <p:cNvPr id="21" name="Straight Arrow Connector 20"/>
          <p:cNvCxnSpPr>
            <a:stCxn id="8" idx="2"/>
          </p:cNvCxnSpPr>
          <p:nvPr/>
        </p:nvCxnSpPr>
        <p:spPr>
          <a:xfrm rot="16200000" flipH="1">
            <a:off x="318880" y="3138280"/>
            <a:ext cx="1143002" cy="200441"/>
          </a:xfrm>
          <a:prstGeom prst="straightConnector1">
            <a:avLst/>
          </a:prstGeom>
          <a:ln w="50800" cmpd="sng">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12" idx="2"/>
          </p:cNvCxnSpPr>
          <p:nvPr/>
        </p:nvCxnSpPr>
        <p:spPr>
          <a:xfrm rot="16200000" flipH="1">
            <a:off x="2255354" y="2712554"/>
            <a:ext cx="1143002" cy="1051893"/>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3962400" y="2667000"/>
            <a:ext cx="1295400" cy="1143000"/>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rot="16200000" flipH="1">
            <a:off x="4996899" y="3232704"/>
            <a:ext cx="1143001" cy="11595"/>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rot="5400000">
            <a:off x="5969275" y="2717525"/>
            <a:ext cx="1143002" cy="1041953"/>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13" idx="2"/>
          </p:cNvCxnSpPr>
          <p:nvPr/>
        </p:nvCxnSpPr>
        <p:spPr>
          <a:xfrm rot="5400000">
            <a:off x="7639050" y="3181351"/>
            <a:ext cx="1219202" cy="190501"/>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sp>
        <p:nvSpPr>
          <p:cNvPr id="20" name="Slide Number Placeholder 19"/>
          <p:cNvSpPr>
            <a:spLocks noGrp="1"/>
          </p:cNvSpPr>
          <p:nvPr>
            <p:ph type="sldNum" sz="quarter" idx="12"/>
          </p:nvPr>
        </p:nvSpPr>
        <p:spPr/>
        <p:txBody>
          <a:bodyPr/>
          <a:lstStyle/>
          <a:p>
            <a:fld id="{243C8D5A-2A2B-4D96-8B96-61E98BAF639D}" type="slidenum">
              <a:rPr lang="en-US" smtClean="0">
                <a:solidFill>
                  <a:schemeClr val="tx1"/>
                </a:solidFill>
              </a:rPr>
              <a:pPr/>
              <a:t>19</a:t>
            </a:fld>
            <a:endParaRPr lang="en-US">
              <a:solidFill>
                <a:schemeClr val="tx1"/>
              </a:solidFill>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Overall Objective</a:t>
            </a:r>
            <a:endParaRPr lang="en-US" dirty="0"/>
          </a:p>
        </p:txBody>
      </p:sp>
      <p:sp>
        <p:nvSpPr>
          <p:cNvPr id="3" name="Content Placeholder 2"/>
          <p:cNvSpPr>
            <a:spLocks noGrp="1"/>
          </p:cNvSpPr>
          <p:nvPr>
            <p:ph idx="1"/>
          </p:nvPr>
        </p:nvSpPr>
        <p:spPr/>
        <p:txBody>
          <a:bodyPr>
            <a:normAutofit fontScale="92500"/>
          </a:bodyPr>
          <a:lstStyle/>
          <a:p>
            <a:pPr marL="463550" indent="-463550">
              <a:buFont typeface="Wingdings 2" pitchFamily="18" charset="2"/>
              <a:buChar char="R"/>
            </a:pPr>
            <a:r>
              <a:rPr lang="en-US" dirty="0" smtClean="0">
                <a:solidFill>
                  <a:srgbClr val="FF0000"/>
                </a:solidFill>
              </a:rPr>
              <a:t>What is Systems Development Methodology?</a:t>
            </a:r>
          </a:p>
          <a:p>
            <a:pPr marL="463550" indent="-463550">
              <a:buFont typeface="Wingdings" pitchFamily="2" charset="2"/>
              <a:buChar char="q"/>
            </a:pPr>
            <a:r>
              <a:rPr lang="en-US" dirty="0" smtClean="0"/>
              <a:t>Why is it important?</a:t>
            </a:r>
          </a:p>
          <a:p>
            <a:pPr marL="463550" indent="-463550">
              <a:buFont typeface="Wingdings" pitchFamily="2" charset="2"/>
              <a:buChar char="q"/>
            </a:pPr>
            <a:r>
              <a:rPr lang="en-US" dirty="0" smtClean="0"/>
              <a:t>What are the roles &amp; responsibilities?</a:t>
            </a:r>
          </a:p>
          <a:p>
            <a:pPr marL="463550" indent="-463550">
              <a:buFont typeface="Wingdings" pitchFamily="2" charset="2"/>
              <a:buChar char="q"/>
            </a:pPr>
            <a:r>
              <a:rPr lang="en-US" dirty="0" smtClean="0"/>
              <a:t>What is the System Development Lifecycle</a:t>
            </a:r>
          </a:p>
          <a:p>
            <a:pPr marL="463550" indent="-463550">
              <a:buFont typeface="Wingdings" pitchFamily="2" charset="2"/>
              <a:buChar char="q"/>
            </a:pPr>
            <a:r>
              <a:rPr lang="en-US" dirty="0" smtClean="0"/>
              <a:t>What are its common components?</a:t>
            </a:r>
          </a:p>
          <a:p>
            <a:pPr marL="463550" indent="-463550">
              <a:buFont typeface="Wingdings" pitchFamily="2" charset="2"/>
              <a:buChar char="q"/>
            </a:pPr>
            <a:r>
              <a:rPr lang="en-US" dirty="0" smtClean="0"/>
              <a:t>Do companies really use development methodology?</a:t>
            </a:r>
          </a:p>
          <a:p>
            <a:pPr marL="463550" indent="-463550">
              <a:buFont typeface="Wingdings" pitchFamily="2" charset="2"/>
              <a:buChar char="q"/>
            </a:pPr>
            <a:r>
              <a:rPr lang="en-US" dirty="0" smtClean="0"/>
              <a:t>Best Practices &amp; Lessons Learned</a:t>
            </a:r>
            <a:endParaRPr lang="en-US" dirty="0"/>
          </a:p>
        </p:txBody>
      </p:sp>
      <p:sp>
        <p:nvSpPr>
          <p:cNvPr id="4" name="Slide Number Placeholder 3"/>
          <p:cNvSpPr>
            <a:spLocks noGrp="1"/>
          </p:cNvSpPr>
          <p:nvPr>
            <p:ph type="sldNum" sz="quarter" idx="12"/>
          </p:nvPr>
        </p:nvSpPr>
        <p:spPr/>
        <p:txBody>
          <a:bodyPr/>
          <a:lstStyle/>
          <a:p>
            <a:fld id="{243C8D5A-2A2B-4D96-8B96-61E98BAF639D}" type="slidenum">
              <a:rPr lang="en-US" smtClean="0">
                <a:solidFill>
                  <a:schemeClr val="tx1"/>
                </a:solidFill>
              </a:rPr>
              <a:pPr/>
              <a:t>2</a:t>
            </a:fld>
            <a:endParaRPr lang="en-US">
              <a:solidFill>
                <a:schemeClr val="tx1"/>
              </a:solidFill>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Systems Development Lifecycle</a:t>
            </a:r>
            <a:br>
              <a:rPr lang="en-US" dirty="0" smtClean="0"/>
            </a:br>
            <a:r>
              <a:rPr lang="en-US" sz="4900" dirty="0" smtClean="0"/>
              <a:t>Questions Answered</a:t>
            </a:r>
            <a:endParaRPr lang="en-US" sz="4900" dirty="0"/>
          </a:p>
        </p:txBody>
      </p:sp>
      <p:graphicFrame>
        <p:nvGraphicFramePr>
          <p:cNvPr id="4" name="Content Placeholder 3"/>
          <p:cNvGraphicFramePr>
            <a:graphicFrameLocks noGrp="1"/>
          </p:cNvGraphicFramePr>
          <p:nvPr>
            <p:ph idx="1"/>
          </p:nvPr>
        </p:nvGraphicFramePr>
        <p:xfrm>
          <a:off x="0" y="1600200"/>
          <a:ext cx="91440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Footer Placeholder 4"/>
          <p:cNvSpPr>
            <a:spLocks noGrp="1"/>
          </p:cNvSpPr>
          <p:nvPr>
            <p:ph type="ftr" sz="quarter" idx="11"/>
          </p:nvPr>
        </p:nvSpPr>
        <p:spPr>
          <a:xfrm>
            <a:off x="152400" y="6356350"/>
            <a:ext cx="8686800" cy="365125"/>
          </a:xfrm>
        </p:spPr>
        <p:txBody>
          <a:bodyPr/>
          <a:lstStyle/>
          <a:p>
            <a:pPr algn="l">
              <a:defRPr/>
            </a:pPr>
            <a:r>
              <a:rPr lang="en-US" smtClean="0">
                <a:solidFill>
                  <a:schemeClr val="tx1"/>
                </a:solidFill>
              </a:rPr>
              <a:t>Wixom, Dennis &amp; Haley. </a:t>
            </a:r>
            <a:r>
              <a:rPr lang="en-US" i="1" smtClean="0">
                <a:solidFill>
                  <a:schemeClr val="tx1"/>
                </a:solidFill>
              </a:rPr>
              <a:t>Systems Analysis and Design, 2</a:t>
            </a:r>
            <a:r>
              <a:rPr lang="en-US" i="1" baseline="30000" smtClean="0">
                <a:solidFill>
                  <a:schemeClr val="tx1"/>
                </a:solidFill>
              </a:rPr>
              <a:t>nd</a:t>
            </a:r>
            <a:r>
              <a:rPr lang="en-US" i="1" smtClean="0">
                <a:solidFill>
                  <a:schemeClr val="tx1"/>
                </a:solidFill>
              </a:rPr>
              <a:t> Edition, </a:t>
            </a:r>
            <a:r>
              <a:rPr lang="en-US" smtClean="0">
                <a:solidFill>
                  <a:schemeClr val="tx1"/>
                </a:solidFill>
                <a:cs typeface="Tahoma" pitchFamily="34" charset="0"/>
              </a:rPr>
              <a:t>John Wiley &amp; Sons, Inc.</a:t>
            </a:r>
          </a:p>
          <a:p>
            <a:pPr algn="l">
              <a:defRPr/>
            </a:pPr>
            <a:r>
              <a:rPr lang="en-US" smtClean="0">
                <a:solidFill>
                  <a:schemeClr val="tx1"/>
                </a:solidFill>
                <a:cs typeface="Tahoma" pitchFamily="34" charset="0"/>
              </a:rPr>
              <a:t>http://bcs.wiley.com/he-bcs/Books?action=index&amp;itemId=0471073229&amp;bcsId=1308 </a:t>
            </a:r>
          </a:p>
          <a:p>
            <a:pPr algn="l"/>
            <a:endParaRPr lang="en-US" dirty="0">
              <a:solidFill>
                <a:schemeClr val="tx1"/>
              </a:solidFill>
            </a:endParaRPr>
          </a:p>
        </p:txBody>
      </p:sp>
      <p:sp>
        <p:nvSpPr>
          <p:cNvPr id="7" name="Slide Number Placeholder 6"/>
          <p:cNvSpPr>
            <a:spLocks noGrp="1"/>
          </p:cNvSpPr>
          <p:nvPr>
            <p:ph type="sldNum" sz="quarter" idx="12"/>
          </p:nvPr>
        </p:nvSpPr>
        <p:spPr/>
        <p:txBody>
          <a:bodyPr/>
          <a:lstStyle/>
          <a:p>
            <a:fld id="{243C8D5A-2A2B-4D96-8B96-61E98BAF639D}" type="slidenum">
              <a:rPr lang="en-US" smtClean="0">
                <a:solidFill>
                  <a:schemeClr val="tx1"/>
                </a:solidFill>
              </a:rPr>
              <a:pPr/>
              <a:t>20</a:t>
            </a:fld>
            <a:endParaRPr lang="en-US">
              <a:solidFill>
                <a:schemeClr val="tx1"/>
              </a:solidFill>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Systems Development Lifecycle</a:t>
            </a:r>
            <a:br>
              <a:rPr lang="en-US" dirty="0" smtClean="0"/>
            </a:br>
            <a:r>
              <a:rPr lang="en-US" sz="5300" dirty="0" smtClean="0"/>
              <a:t>Participants</a:t>
            </a:r>
            <a:endParaRPr lang="en-US" sz="5300" dirty="0"/>
          </a:p>
        </p:txBody>
      </p:sp>
      <p:graphicFrame>
        <p:nvGraphicFramePr>
          <p:cNvPr id="6" name="Content Placeholder 3"/>
          <p:cNvGraphicFramePr>
            <a:graphicFrameLocks noGrp="1"/>
          </p:cNvGraphicFramePr>
          <p:nvPr>
            <p:ph idx="1"/>
          </p:nvPr>
        </p:nvGraphicFramePr>
        <p:xfrm>
          <a:off x="0" y="1905000"/>
          <a:ext cx="91440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p:cNvSpPr>
            <a:spLocks noGrp="1"/>
          </p:cNvSpPr>
          <p:nvPr>
            <p:ph type="sldNum" sz="quarter" idx="12"/>
          </p:nvPr>
        </p:nvSpPr>
        <p:spPr/>
        <p:txBody>
          <a:bodyPr/>
          <a:lstStyle/>
          <a:p>
            <a:fld id="{243C8D5A-2A2B-4D96-8B96-61E98BAF639D}" type="slidenum">
              <a:rPr lang="en-US" smtClean="0">
                <a:solidFill>
                  <a:schemeClr val="tx1"/>
                </a:solidFill>
              </a:rPr>
              <a:pPr/>
              <a:t>21</a:t>
            </a:fld>
            <a:endParaRPr lang="en-US" dirty="0">
              <a:solidFill>
                <a:schemeClr val="tx1"/>
              </a:solidFill>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t>Systems Development Lifecycle</a:t>
            </a:r>
            <a:br>
              <a:rPr lang="en-US" dirty="0" smtClean="0"/>
            </a:br>
            <a:r>
              <a:rPr lang="en-US" dirty="0" smtClean="0"/>
              <a:t>Definitions</a:t>
            </a:r>
            <a:endParaRPr lang="en-US" dirty="0"/>
          </a:p>
        </p:txBody>
      </p:sp>
      <p:sp>
        <p:nvSpPr>
          <p:cNvPr id="3" name="Content Placeholder 2"/>
          <p:cNvSpPr>
            <a:spLocks noGrp="1"/>
          </p:cNvSpPr>
          <p:nvPr>
            <p:ph idx="1"/>
          </p:nvPr>
        </p:nvSpPr>
        <p:spPr/>
        <p:txBody>
          <a:bodyPr>
            <a:normAutofit/>
          </a:bodyPr>
          <a:lstStyle/>
          <a:p>
            <a:pPr marL="514350" indent="-514350">
              <a:buFont typeface="Wingdings" pitchFamily="2" charset="2"/>
              <a:buChar char="Ø"/>
            </a:pPr>
            <a:r>
              <a:rPr lang="en-US" sz="1800" b="1" dirty="0" smtClean="0"/>
              <a:t>PROJECT CHARTER </a:t>
            </a:r>
            <a:r>
              <a:rPr lang="en-US" sz="1800" dirty="0" smtClean="0"/>
              <a:t>– “</a:t>
            </a:r>
            <a:r>
              <a:rPr lang="en-US" sz="1800" b="0" dirty="0" smtClean="0"/>
              <a:t>is a </a:t>
            </a:r>
            <a:r>
              <a:rPr lang="en-US" sz="1800" dirty="0" smtClean="0"/>
              <a:t>statement of the scope</a:t>
            </a:r>
            <a:r>
              <a:rPr lang="en-US" sz="1800" b="0" dirty="0" smtClean="0"/>
              <a:t>, </a:t>
            </a:r>
            <a:r>
              <a:rPr lang="en-US" sz="1800" dirty="0" smtClean="0"/>
              <a:t>objectives and participants in a project…</a:t>
            </a:r>
            <a:r>
              <a:rPr lang="en-US" sz="1800" b="0" dirty="0" smtClean="0"/>
              <a:t> It serves as a reference of authority for the future of the project.”</a:t>
            </a:r>
          </a:p>
          <a:p>
            <a:pPr marL="514350" indent="-514350">
              <a:buNone/>
            </a:pPr>
            <a:endParaRPr lang="en-US" sz="1800" b="0" dirty="0" smtClean="0"/>
          </a:p>
          <a:p>
            <a:pPr marL="514350" indent="-514350">
              <a:buFont typeface="Wingdings" pitchFamily="2" charset="2"/>
              <a:buChar char="Ø"/>
            </a:pPr>
            <a:r>
              <a:rPr lang="en-US" sz="1800" dirty="0" smtClean="0"/>
              <a:t>REQUIREMENTS/NEEDS ANALYSIS – “</a:t>
            </a:r>
            <a:r>
              <a:rPr lang="en-US" sz="1800" b="0" dirty="0" smtClean="0"/>
              <a:t>encompasses those tasks that go into determining the </a:t>
            </a:r>
            <a:r>
              <a:rPr lang="en-US" sz="1800" dirty="0" smtClean="0"/>
              <a:t>needs or conditions to meet for a new or altered device</a:t>
            </a:r>
            <a:r>
              <a:rPr lang="en-US" sz="1800" b="0" dirty="0" smtClean="0"/>
              <a:t>, taking account of the possibly conflicting requirements of the various stakeholders.”</a:t>
            </a:r>
            <a:r>
              <a:rPr lang="en-US" sz="1800" dirty="0" smtClean="0"/>
              <a:t> </a:t>
            </a:r>
          </a:p>
          <a:p>
            <a:pPr marL="914400" lvl="1" indent="-225425">
              <a:buFont typeface="Wingdings" pitchFamily="2" charset="2"/>
              <a:buChar char="§"/>
            </a:pPr>
            <a:r>
              <a:rPr lang="en-US" sz="1800" b="1" dirty="0" smtClean="0"/>
              <a:t>Functional Requirements</a:t>
            </a:r>
            <a:r>
              <a:rPr lang="en-US" sz="1800" b="0" dirty="0" smtClean="0"/>
              <a:t>—specific functions that the software performs.</a:t>
            </a:r>
          </a:p>
          <a:p>
            <a:pPr marL="914400" lvl="1" indent="-225425">
              <a:buFont typeface="Wingdings" pitchFamily="2" charset="2"/>
              <a:buChar char="§"/>
            </a:pPr>
            <a:r>
              <a:rPr lang="en-US" sz="1800" b="1" dirty="0" smtClean="0"/>
              <a:t>Non-functional Requirements</a:t>
            </a:r>
            <a:r>
              <a:rPr lang="en-US" sz="1800" b="0" dirty="0" smtClean="0"/>
              <a:t>—such as performance, operational environment, standards conformance, reliability, robustness, accuracy of data, correctness.</a:t>
            </a:r>
            <a:endParaRPr lang="en-US" sz="1800" dirty="0" smtClean="0"/>
          </a:p>
          <a:p>
            <a:pPr marL="514350" indent="-514350">
              <a:buNone/>
            </a:pPr>
            <a:endParaRPr lang="en-US" sz="1800" dirty="0" smtClean="0"/>
          </a:p>
          <a:p>
            <a:pPr marL="514350" indent="-514350">
              <a:buFont typeface="Wingdings" pitchFamily="2" charset="2"/>
              <a:buChar char="Ø"/>
            </a:pPr>
            <a:r>
              <a:rPr lang="en-US" sz="1800" dirty="0" smtClean="0"/>
              <a:t>SPECIFICATIONS ANALYSIS – </a:t>
            </a:r>
            <a:r>
              <a:rPr lang="en-US" sz="1800" b="0" dirty="0" smtClean="0"/>
              <a:t>“A project's specifications consist of the</a:t>
            </a:r>
            <a:r>
              <a:rPr lang="en-US" sz="1800" b="0" dirty="0" smtClean="0">
                <a:solidFill>
                  <a:srgbClr val="0000FF"/>
                </a:solidFill>
              </a:rPr>
              <a:t> </a:t>
            </a:r>
            <a:r>
              <a:rPr lang="en-US" sz="1800" dirty="0" smtClean="0"/>
              <a:t>body of information that should guide the project developers, engineers, and designers </a:t>
            </a:r>
            <a:r>
              <a:rPr lang="en-US" sz="1800" b="0" dirty="0" smtClean="0"/>
              <a:t>through the work of creating the software.”</a:t>
            </a:r>
            <a:endParaRPr lang="en-US" sz="1800" b="0" dirty="0" smtClean="0">
              <a:solidFill>
                <a:srgbClr val="FF0000"/>
              </a:solidFill>
            </a:endParaRPr>
          </a:p>
          <a:p>
            <a:pPr marL="514350" indent="-514350">
              <a:buNone/>
            </a:pPr>
            <a:endParaRPr lang="en-US" sz="1800" b="0" dirty="0" smtClean="0"/>
          </a:p>
        </p:txBody>
      </p:sp>
      <p:sp>
        <p:nvSpPr>
          <p:cNvPr id="4" name="Footer Placeholder 3"/>
          <p:cNvSpPr>
            <a:spLocks noGrp="1"/>
          </p:cNvSpPr>
          <p:nvPr>
            <p:ph type="ftr" sz="quarter" idx="11"/>
          </p:nvPr>
        </p:nvSpPr>
        <p:spPr>
          <a:xfrm>
            <a:off x="228600" y="6019800"/>
            <a:ext cx="8458200" cy="701675"/>
          </a:xfrm>
        </p:spPr>
        <p:txBody>
          <a:bodyPr/>
          <a:lstStyle/>
          <a:p>
            <a:pPr algn="l"/>
            <a:r>
              <a:rPr lang="en-US" smtClean="0">
                <a:hlinkClick r:id="rId2"/>
              </a:rPr>
              <a:t>http://en.wikipedia.org/wiki/Main_Page</a:t>
            </a:r>
            <a:r>
              <a:rPr lang="en-US" smtClean="0"/>
              <a:t> ; </a:t>
            </a:r>
          </a:p>
          <a:p>
            <a:pPr algn="l"/>
            <a:r>
              <a:rPr lang="en-US" smtClean="0">
                <a:hlinkClick r:id="rId3"/>
              </a:rPr>
              <a:t>http://www.philosophe.com/design/requirements.html</a:t>
            </a:r>
            <a:endParaRPr lang="en-US" smtClean="0"/>
          </a:p>
          <a:p>
            <a:pPr algn="l"/>
            <a:r>
              <a:rPr lang="en-US" smtClean="0">
                <a:hlinkClick r:id="rId4"/>
              </a:rPr>
              <a:t>http://www.csc.calpoly.edu/~gfisher/classes/205/handouts/spec-doc-outline.html</a:t>
            </a:r>
            <a:endParaRPr lang="en-US" smtClean="0"/>
          </a:p>
          <a:p>
            <a:pPr algn="l"/>
            <a:endParaRPr lang="en-US" dirty="0"/>
          </a:p>
        </p:txBody>
      </p:sp>
      <p:pic>
        <p:nvPicPr>
          <p:cNvPr id="5" name="Picture 3" descr="C:\Users\Teresa\AppData\Local\Microsoft\Windows\Temporary Internet Files\Content.IE5\DDG4I6OL\MCj03825760000[1].jpg"/>
          <p:cNvPicPr>
            <a:picLocks noChangeAspect="1" noChangeArrowheads="1"/>
          </p:cNvPicPr>
          <p:nvPr/>
        </p:nvPicPr>
        <p:blipFill>
          <a:blip r:embed="rId5" cstate="print"/>
          <a:srcRect/>
          <a:stretch>
            <a:fillRect/>
          </a:stretch>
        </p:blipFill>
        <p:spPr bwMode="auto">
          <a:xfrm>
            <a:off x="7315200" y="0"/>
            <a:ext cx="1524000" cy="1524000"/>
          </a:xfrm>
          <a:prstGeom prst="rect">
            <a:avLst/>
          </a:prstGeom>
          <a:noFill/>
        </p:spPr>
      </p:pic>
      <p:sp>
        <p:nvSpPr>
          <p:cNvPr id="7" name="Slide Number Placeholder 6"/>
          <p:cNvSpPr>
            <a:spLocks noGrp="1"/>
          </p:cNvSpPr>
          <p:nvPr>
            <p:ph type="sldNum" sz="quarter" idx="12"/>
          </p:nvPr>
        </p:nvSpPr>
        <p:spPr/>
        <p:txBody>
          <a:bodyPr/>
          <a:lstStyle/>
          <a:p>
            <a:fld id="{243C8D5A-2A2B-4D96-8B96-61E98BAF639D}" type="slidenum">
              <a:rPr lang="en-US" smtClean="0">
                <a:solidFill>
                  <a:schemeClr val="tx1"/>
                </a:solidFill>
              </a:rPr>
              <a:pPr/>
              <a:t>22</a:t>
            </a:fld>
            <a:endParaRPr lang="en-US">
              <a:solidFill>
                <a:schemeClr val="tx1"/>
              </a:solidFill>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r>
              <a:rPr lang="en-US" sz="3600" dirty="0" smtClean="0"/>
              <a:t>Project Requirements Vs. Specifications</a:t>
            </a:r>
            <a:endParaRPr lang="en-US" sz="3600" dirty="0"/>
          </a:p>
        </p:txBody>
      </p:sp>
      <p:graphicFrame>
        <p:nvGraphicFramePr>
          <p:cNvPr id="4" name="Content Placeholder 3"/>
          <p:cNvGraphicFramePr>
            <a:graphicFrameLocks noGrp="1"/>
          </p:cNvGraphicFramePr>
          <p:nvPr>
            <p:ph idx="1"/>
          </p:nvPr>
        </p:nvGraphicFramePr>
        <p:xfrm>
          <a:off x="152400" y="1600200"/>
          <a:ext cx="8991600"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Table 6"/>
          <p:cNvGraphicFramePr>
            <a:graphicFrameLocks noGrp="1"/>
          </p:cNvGraphicFramePr>
          <p:nvPr/>
        </p:nvGraphicFramePr>
        <p:xfrm>
          <a:off x="990601" y="1066800"/>
          <a:ext cx="7162801" cy="370840"/>
        </p:xfrm>
        <a:graphic>
          <a:graphicData uri="http://schemas.openxmlformats.org/drawingml/2006/table">
            <a:tbl>
              <a:tblPr firstRow="1" bandRow="1">
                <a:tableStyleId>{5C22544A-7EE6-4342-B048-85BDC9FD1C3A}</a:tableStyleId>
              </a:tblPr>
              <a:tblGrid>
                <a:gridCol w="2743199"/>
                <a:gridCol w="2106614"/>
                <a:gridCol w="2312988"/>
              </a:tblGrid>
              <a:tr h="370840">
                <a:tc>
                  <a:txBody>
                    <a:bodyPr/>
                    <a:lstStyle/>
                    <a:p>
                      <a:pPr algn="ctr"/>
                      <a:r>
                        <a:rPr lang="en-US" dirty="0" smtClean="0"/>
                        <a:t>Project Scope</a:t>
                      </a:r>
                      <a:endParaRPr lang="en-US" dirty="0"/>
                    </a:p>
                  </a:txBody>
                  <a:tcPr>
                    <a:solidFill>
                      <a:schemeClr val="accent5">
                        <a:lumMod val="50000"/>
                        <a:alpha val="60000"/>
                      </a:schemeClr>
                    </a:solidFill>
                  </a:tcPr>
                </a:tc>
                <a:tc>
                  <a:txBody>
                    <a:bodyPr/>
                    <a:lstStyle/>
                    <a:p>
                      <a:pPr algn="ctr"/>
                      <a:r>
                        <a:rPr lang="en-US" baseline="0" dirty="0" smtClean="0"/>
                        <a:t>Requirement</a:t>
                      </a:r>
                      <a:endParaRPr lang="en-US" dirty="0"/>
                    </a:p>
                  </a:txBody>
                  <a:tcPr>
                    <a:solidFill>
                      <a:schemeClr val="accent5">
                        <a:lumMod val="50000"/>
                        <a:alpha val="60000"/>
                      </a:schemeClr>
                    </a:solidFill>
                  </a:tcPr>
                </a:tc>
                <a:tc>
                  <a:txBody>
                    <a:bodyPr/>
                    <a:lstStyle/>
                    <a:p>
                      <a:pPr algn="ctr"/>
                      <a:r>
                        <a:rPr lang="en-US" dirty="0" smtClean="0"/>
                        <a:t>Specification</a:t>
                      </a:r>
                      <a:endParaRPr lang="en-US" dirty="0"/>
                    </a:p>
                  </a:txBody>
                  <a:tcPr>
                    <a:solidFill>
                      <a:schemeClr val="accent5">
                        <a:lumMod val="50000"/>
                        <a:alpha val="60000"/>
                      </a:schemeClr>
                    </a:solidFill>
                  </a:tcPr>
                </a:tc>
              </a:tr>
            </a:tbl>
          </a:graphicData>
        </a:graphic>
      </p:graphicFrame>
      <p:sp>
        <p:nvSpPr>
          <p:cNvPr id="6" name="Slide Number Placeholder 5"/>
          <p:cNvSpPr>
            <a:spLocks noGrp="1"/>
          </p:cNvSpPr>
          <p:nvPr>
            <p:ph type="sldNum" sz="quarter" idx="12"/>
          </p:nvPr>
        </p:nvSpPr>
        <p:spPr/>
        <p:txBody>
          <a:bodyPr/>
          <a:lstStyle/>
          <a:p>
            <a:fld id="{243C8D5A-2A2B-4D96-8B96-61E98BAF639D}" type="slidenum">
              <a:rPr lang="en-US" smtClean="0">
                <a:solidFill>
                  <a:schemeClr val="tx1"/>
                </a:solidFill>
              </a:rPr>
              <a:pPr/>
              <a:t>23</a:t>
            </a:fld>
            <a:endParaRPr lang="en-US" dirty="0">
              <a:solidFill>
                <a:schemeClr val="tx1"/>
              </a:solidFill>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fontScale="90000"/>
          </a:bodyPr>
          <a:lstStyle/>
          <a:p>
            <a:pPr algn="l"/>
            <a:r>
              <a:rPr lang="en-US" dirty="0" smtClean="0"/>
              <a:t>Systems Development Lifecycle</a:t>
            </a:r>
            <a:br>
              <a:rPr lang="en-US" dirty="0" smtClean="0"/>
            </a:br>
            <a:r>
              <a:rPr lang="en-US" dirty="0" smtClean="0"/>
              <a:t>Definitions</a:t>
            </a:r>
            <a:endParaRPr lang="en-US" dirty="0"/>
          </a:p>
        </p:txBody>
      </p:sp>
      <p:sp>
        <p:nvSpPr>
          <p:cNvPr id="3" name="Content Placeholder 2"/>
          <p:cNvSpPr>
            <a:spLocks noGrp="1"/>
          </p:cNvSpPr>
          <p:nvPr>
            <p:ph idx="1"/>
          </p:nvPr>
        </p:nvSpPr>
        <p:spPr/>
        <p:txBody>
          <a:bodyPr>
            <a:normAutofit lnSpcReduction="10000"/>
          </a:bodyPr>
          <a:lstStyle/>
          <a:p>
            <a:pPr marL="514350" indent="-514350">
              <a:buFont typeface="Wingdings" pitchFamily="2" charset="2"/>
              <a:buChar char="Ø"/>
            </a:pPr>
            <a:r>
              <a:rPr lang="en-US" sz="2000" dirty="0" smtClean="0"/>
              <a:t>TECHNICAL FEASIBILITY STUDY </a:t>
            </a:r>
            <a:r>
              <a:rPr lang="en-US" sz="2000" b="0" dirty="0" smtClean="0"/>
              <a:t>– “Involves </a:t>
            </a:r>
            <a:r>
              <a:rPr lang="en-US" sz="2000" dirty="0" smtClean="0"/>
              <a:t>questions</a:t>
            </a:r>
            <a:r>
              <a:rPr lang="en-US" sz="2000" b="0" dirty="0" smtClean="0"/>
              <a:t> such as </a:t>
            </a:r>
            <a:r>
              <a:rPr lang="en-US" sz="2000" dirty="0" smtClean="0"/>
              <a:t>whether the technology</a:t>
            </a:r>
            <a:r>
              <a:rPr lang="en-US" sz="2000" b="0" dirty="0" smtClean="0"/>
              <a:t> needed for the system </a:t>
            </a:r>
            <a:r>
              <a:rPr lang="en-US" sz="2000" dirty="0" smtClean="0"/>
              <a:t>exists, how difficult</a:t>
            </a:r>
            <a:r>
              <a:rPr lang="en-US" sz="2000" b="0" dirty="0" smtClean="0"/>
              <a:t> it will be </a:t>
            </a:r>
            <a:r>
              <a:rPr lang="en-US" sz="2000" dirty="0" smtClean="0"/>
              <a:t>to build</a:t>
            </a:r>
            <a:r>
              <a:rPr lang="en-US" sz="2000" b="0" dirty="0" smtClean="0"/>
              <a:t>, and whether the firm has enough </a:t>
            </a:r>
            <a:r>
              <a:rPr lang="en-US" sz="2000" dirty="0" smtClean="0"/>
              <a:t>experience using that technology</a:t>
            </a:r>
            <a:r>
              <a:rPr lang="en-US" sz="2000" b="0" dirty="0" smtClean="0"/>
              <a:t>. The assessment is based on an outline design of system requirements in terms of Input; Output; Fields; Programs, and Procedures.” </a:t>
            </a:r>
          </a:p>
          <a:p>
            <a:pPr marL="514350" indent="-514350">
              <a:buNone/>
            </a:pPr>
            <a:endParaRPr lang="en-US" sz="2000" b="0" dirty="0" smtClean="0"/>
          </a:p>
          <a:p>
            <a:pPr marL="514350" indent="-514350">
              <a:buFont typeface="Wingdings" pitchFamily="2" charset="2"/>
              <a:buChar char="Ø"/>
            </a:pPr>
            <a:r>
              <a:rPr lang="en-US" sz="2000" dirty="0" smtClean="0"/>
              <a:t>CONCEPTUAL SYSTEM DESIGN  - </a:t>
            </a:r>
            <a:r>
              <a:rPr lang="en-US" sz="2000" b="0" dirty="0" smtClean="0"/>
              <a:t>“A conceptual system is </a:t>
            </a:r>
            <a:r>
              <a:rPr lang="en-US" sz="2000" dirty="0" smtClean="0"/>
              <a:t>simply a model</a:t>
            </a:r>
            <a:r>
              <a:rPr lang="en-US" sz="2000" b="0" dirty="0" smtClean="0"/>
              <a:t>. There is no limitations on this kind of model whatsoever except those of human imagination. “</a:t>
            </a:r>
          </a:p>
          <a:p>
            <a:pPr marL="514350" indent="-514350">
              <a:buNone/>
            </a:pPr>
            <a:endParaRPr lang="en-US" sz="2000" dirty="0" smtClean="0"/>
          </a:p>
          <a:p>
            <a:pPr marL="514350" indent="-514350">
              <a:buFont typeface="Wingdings" pitchFamily="2" charset="2"/>
              <a:buChar char="Ø"/>
            </a:pPr>
            <a:r>
              <a:rPr lang="en-US" sz="2000" dirty="0" smtClean="0"/>
              <a:t>SYSTEMS INTEGRATION TESTING – “</a:t>
            </a:r>
            <a:r>
              <a:rPr lang="en-US" sz="2000" b="0" dirty="0" smtClean="0"/>
              <a:t>is testing conducted on a complete, integrated system </a:t>
            </a:r>
            <a:r>
              <a:rPr lang="en-US" sz="2000" dirty="0" smtClean="0"/>
              <a:t>to evaluate the system's compliance with its specified requirements.”</a:t>
            </a:r>
          </a:p>
          <a:p>
            <a:endParaRPr lang="en-US" sz="1800" dirty="0">
              <a:solidFill>
                <a:srgbClr val="0000FF"/>
              </a:solidFill>
            </a:endParaRPr>
          </a:p>
        </p:txBody>
      </p:sp>
      <p:sp>
        <p:nvSpPr>
          <p:cNvPr id="4" name="Footer Placeholder 3"/>
          <p:cNvSpPr>
            <a:spLocks noGrp="1"/>
          </p:cNvSpPr>
          <p:nvPr>
            <p:ph type="ftr" sz="quarter" idx="11"/>
          </p:nvPr>
        </p:nvSpPr>
        <p:spPr>
          <a:xfrm>
            <a:off x="304800" y="6172200"/>
            <a:ext cx="8458200" cy="549275"/>
          </a:xfrm>
        </p:spPr>
        <p:txBody>
          <a:bodyPr/>
          <a:lstStyle/>
          <a:p>
            <a:pPr algn="l"/>
            <a:r>
              <a:rPr lang="en-US" smtClean="0">
                <a:hlinkClick r:id="rId2"/>
              </a:rPr>
              <a:t>http://en.wikipedia.org/wiki/Main_Page</a:t>
            </a:r>
            <a:r>
              <a:rPr lang="en-US" smtClean="0"/>
              <a:t> ; </a:t>
            </a:r>
          </a:p>
          <a:p>
            <a:pPr algn="l"/>
            <a:r>
              <a:rPr lang="en-US" smtClean="0">
                <a:hlinkClick r:id="rId3"/>
              </a:rPr>
              <a:t>http://www.philosophe.com/design/requirements.html</a:t>
            </a:r>
            <a:endParaRPr lang="en-US" smtClean="0"/>
          </a:p>
          <a:p>
            <a:pPr algn="l"/>
            <a:endParaRPr lang="en-US" dirty="0"/>
          </a:p>
        </p:txBody>
      </p:sp>
      <p:pic>
        <p:nvPicPr>
          <p:cNvPr id="58371" name="Picture 3" descr="C:\Users\Teresa\AppData\Local\Microsoft\Windows\Temporary Internet Files\Content.IE5\DDG4I6OL\MCj03825760000[1].jpg"/>
          <p:cNvPicPr>
            <a:picLocks noChangeAspect="1" noChangeArrowheads="1"/>
          </p:cNvPicPr>
          <p:nvPr/>
        </p:nvPicPr>
        <p:blipFill>
          <a:blip r:embed="rId4" cstate="print"/>
          <a:srcRect/>
          <a:stretch>
            <a:fillRect/>
          </a:stretch>
        </p:blipFill>
        <p:spPr bwMode="auto">
          <a:xfrm>
            <a:off x="7315200" y="0"/>
            <a:ext cx="1524000" cy="1524000"/>
          </a:xfrm>
          <a:prstGeom prst="rect">
            <a:avLst/>
          </a:prstGeom>
          <a:noFill/>
        </p:spPr>
      </p:pic>
      <p:sp>
        <p:nvSpPr>
          <p:cNvPr id="7" name="Slide Number Placeholder 6"/>
          <p:cNvSpPr>
            <a:spLocks noGrp="1"/>
          </p:cNvSpPr>
          <p:nvPr>
            <p:ph type="sldNum" sz="quarter" idx="12"/>
          </p:nvPr>
        </p:nvSpPr>
        <p:spPr/>
        <p:txBody>
          <a:bodyPr/>
          <a:lstStyle/>
          <a:p>
            <a:fld id="{243C8D5A-2A2B-4D96-8B96-61E98BAF639D}" type="slidenum">
              <a:rPr lang="en-US" smtClean="0">
                <a:solidFill>
                  <a:schemeClr val="tx1"/>
                </a:solidFill>
              </a:rPr>
              <a:pPr/>
              <a:t>24</a:t>
            </a:fld>
            <a:endParaRPr lang="en-US" dirty="0">
              <a:solidFill>
                <a:schemeClr val="tx1"/>
              </a:solidFill>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Systems Development Lifecycle</a:t>
            </a:r>
            <a:br>
              <a:rPr lang="en-US" dirty="0" smtClean="0"/>
            </a:br>
            <a:r>
              <a:rPr lang="en-US" sz="5300" dirty="0" smtClean="0"/>
              <a:t>Deliverables</a:t>
            </a:r>
            <a:endParaRPr lang="en-US" sz="5300" dirty="0"/>
          </a:p>
        </p:txBody>
      </p:sp>
      <p:graphicFrame>
        <p:nvGraphicFramePr>
          <p:cNvPr id="4" name="Content Placeholder 3"/>
          <p:cNvGraphicFramePr>
            <a:graphicFrameLocks noGrp="1"/>
          </p:cNvGraphicFramePr>
          <p:nvPr>
            <p:ph idx="1"/>
          </p:nvPr>
        </p:nvGraphicFramePr>
        <p:xfrm>
          <a:off x="0" y="1600200"/>
          <a:ext cx="9144000"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Slide Number Placeholder 5"/>
          <p:cNvSpPr>
            <a:spLocks noGrp="1"/>
          </p:cNvSpPr>
          <p:nvPr>
            <p:ph type="sldNum" sz="quarter" idx="12"/>
          </p:nvPr>
        </p:nvSpPr>
        <p:spPr/>
        <p:txBody>
          <a:bodyPr/>
          <a:lstStyle/>
          <a:p>
            <a:fld id="{243C8D5A-2A2B-4D96-8B96-61E98BAF639D}" type="slidenum">
              <a:rPr lang="en-US" smtClean="0"/>
              <a:pPr/>
              <a:t>25</a:t>
            </a:fld>
            <a:endParaRPr lang="en-US"/>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Overall Message</a:t>
            </a:r>
            <a:endParaRPr lang="en-US" dirty="0"/>
          </a:p>
        </p:txBody>
      </p:sp>
      <p:sp>
        <p:nvSpPr>
          <p:cNvPr id="3" name="Content Placeholder 2"/>
          <p:cNvSpPr>
            <a:spLocks noGrp="1"/>
          </p:cNvSpPr>
          <p:nvPr>
            <p:ph idx="1"/>
          </p:nvPr>
        </p:nvSpPr>
        <p:spPr/>
        <p:txBody>
          <a:bodyPr>
            <a:normAutofit lnSpcReduction="10000"/>
          </a:bodyPr>
          <a:lstStyle/>
          <a:p>
            <a:pPr marL="463550" indent="-463550">
              <a:buFont typeface="Wingdings 2" pitchFamily="18" charset="2"/>
              <a:buChar char="R"/>
            </a:pPr>
            <a:r>
              <a:rPr lang="en-US" dirty="0" smtClean="0"/>
              <a:t>What is systems development methodology?</a:t>
            </a:r>
          </a:p>
          <a:p>
            <a:pPr marL="463550" indent="-463550">
              <a:buFont typeface="Wingdings 2" pitchFamily="18" charset="2"/>
              <a:buChar char="R"/>
            </a:pPr>
            <a:r>
              <a:rPr lang="en-US" dirty="0" smtClean="0"/>
              <a:t>Why is it important?</a:t>
            </a:r>
          </a:p>
          <a:p>
            <a:pPr marL="463550" indent="-463550">
              <a:buFont typeface="Wingdings 2" pitchFamily="18" charset="2"/>
              <a:buChar char="R"/>
            </a:pPr>
            <a:r>
              <a:rPr lang="en-US" dirty="0" smtClean="0"/>
              <a:t>What are the roles &amp; responsibilities?</a:t>
            </a:r>
          </a:p>
          <a:p>
            <a:pPr marL="463550" indent="-463550">
              <a:buFont typeface="Wingdings 2" pitchFamily="18" charset="2"/>
              <a:buChar char="R"/>
            </a:pPr>
            <a:r>
              <a:rPr lang="en-US" dirty="0" smtClean="0"/>
              <a:t>What is the Systems Development Lifecycle</a:t>
            </a:r>
          </a:p>
          <a:p>
            <a:pPr marL="463550" indent="-463550">
              <a:buFont typeface="Wingdings 2" pitchFamily="18" charset="2"/>
              <a:buChar char="R"/>
            </a:pPr>
            <a:r>
              <a:rPr lang="en-US" dirty="0" smtClean="0">
                <a:solidFill>
                  <a:srgbClr val="FF0000"/>
                </a:solidFill>
              </a:rPr>
              <a:t>What are its common components?</a:t>
            </a:r>
          </a:p>
          <a:p>
            <a:pPr marL="463550" indent="-463550">
              <a:buFont typeface="Wingdings" pitchFamily="2" charset="2"/>
              <a:buChar char="q"/>
            </a:pPr>
            <a:r>
              <a:rPr lang="en-US" dirty="0" smtClean="0"/>
              <a:t>Do companies really use development methodology?</a:t>
            </a:r>
          </a:p>
          <a:p>
            <a:pPr marL="463550" indent="-463550">
              <a:buFont typeface="Wingdings" pitchFamily="2" charset="2"/>
              <a:buChar char="q"/>
            </a:pPr>
            <a:r>
              <a:rPr lang="en-US" dirty="0" smtClean="0"/>
              <a:t>Best Practices &amp; Lessons Learned</a:t>
            </a:r>
            <a:endParaRPr lang="en-US" dirty="0"/>
          </a:p>
        </p:txBody>
      </p:sp>
      <p:sp>
        <p:nvSpPr>
          <p:cNvPr id="5" name="Slide Number Placeholder 4"/>
          <p:cNvSpPr>
            <a:spLocks noGrp="1"/>
          </p:cNvSpPr>
          <p:nvPr>
            <p:ph type="sldNum" sz="quarter" idx="12"/>
          </p:nvPr>
        </p:nvSpPr>
        <p:spPr/>
        <p:txBody>
          <a:bodyPr/>
          <a:lstStyle/>
          <a:p>
            <a:fld id="{243C8D5A-2A2B-4D96-8B96-61E98BAF639D}" type="slidenum">
              <a:rPr lang="en-US" smtClean="0">
                <a:solidFill>
                  <a:schemeClr val="tx1"/>
                </a:solidFill>
              </a:rPr>
              <a:pPr/>
              <a:t>26</a:t>
            </a:fld>
            <a:endParaRPr lang="en-US" dirty="0">
              <a:solidFill>
                <a:schemeClr val="tx1"/>
              </a:solidFill>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0" y="1676400"/>
          <a:ext cx="9144000" cy="502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4"/>
          <p:cNvSpPr>
            <a:spLocks noGrp="1"/>
          </p:cNvSpPr>
          <p:nvPr>
            <p:ph type="title"/>
          </p:nvPr>
        </p:nvSpPr>
        <p:spPr>
          <a:xfrm>
            <a:off x="152400" y="274638"/>
            <a:ext cx="8763000" cy="1143000"/>
          </a:xfrm>
        </p:spPr>
        <p:txBody>
          <a:bodyPr>
            <a:noAutofit/>
          </a:bodyPr>
          <a:lstStyle/>
          <a:p>
            <a:r>
              <a:rPr lang="en-US" sz="4000" dirty="0" smtClean="0"/>
              <a:t>System Development Methodology</a:t>
            </a:r>
            <a:br>
              <a:rPr lang="en-US" sz="4000" dirty="0" smtClean="0"/>
            </a:br>
            <a:r>
              <a:rPr lang="en-US" sz="4000" dirty="0" smtClean="0"/>
              <a:t>Two Common Approaches</a:t>
            </a:r>
            <a:endParaRPr lang="en-US" sz="4000" dirty="0"/>
          </a:p>
        </p:txBody>
      </p:sp>
      <p:sp>
        <p:nvSpPr>
          <p:cNvPr id="7" name="Slide Number Placeholder 6"/>
          <p:cNvSpPr>
            <a:spLocks noGrp="1"/>
          </p:cNvSpPr>
          <p:nvPr>
            <p:ph type="sldNum" sz="quarter" idx="12"/>
          </p:nvPr>
        </p:nvSpPr>
        <p:spPr>
          <a:xfrm>
            <a:off x="6248400" y="6324600"/>
            <a:ext cx="2590800" cy="365125"/>
          </a:xfrm>
        </p:spPr>
        <p:txBody>
          <a:bodyPr/>
          <a:lstStyle/>
          <a:p>
            <a:fld id="{243C8D5A-2A2B-4D96-8B96-61E98BAF639D}" type="slidenum">
              <a:rPr lang="en-US" smtClean="0">
                <a:solidFill>
                  <a:schemeClr val="tx1"/>
                </a:solidFill>
              </a:rPr>
              <a:pPr/>
              <a:t>27</a:t>
            </a:fld>
            <a:endParaRPr lang="en-US" dirty="0">
              <a:solidFill>
                <a:schemeClr val="tx1"/>
              </a:solidFill>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p:cNvSpPr>
          <p:nvPr>
            <p:ph type="title"/>
          </p:nvPr>
        </p:nvSpPr>
        <p:spPr/>
        <p:txBody>
          <a:bodyPr/>
          <a:lstStyle/>
          <a:p>
            <a:r>
              <a:rPr lang="en-US" sz="4000" b="1" dirty="0" smtClean="0"/>
              <a:t>The Waterfall Model-Basic Concepts</a:t>
            </a:r>
          </a:p>
        </p:txBody>
      </p:sp>
      <p:sp>
        <p:nvSpPr>
          <p:cNvPr id="12291" name="Rectangle 3"/>
          <p:cNvSpPr>
            <a:spLocks noGrp="1"/>
          </p:cNvSpPr>
          <p:nvPr>
            <p:ph sz="half" idx="1"/>
          </p:nvPr>
        </p:nvSpPr>
        <p:spPr/>
        <p:txBody>
          <a:bodyPr>
            <a:normAutofit fontScale="92500" lnSpcReduction="20000"/>
          </a:bodyPr>
          <a:lstStyle/>
          <a:p>
            <a:r>
              <a:rPr lang="en-US" sz="2000" dirty="0" smtClean="0"/>
              <a:t>Project is divided into</a:t>
            </a:r>
            <a:r>
              <a:rPr lang="en-US" sz="2000" dirty="0" smtClean="0">
                <a:solidFill>
                  <a:srgbClr val="0000FF"/>
                </a:solidFill>
              </a:rPr>
              <a:t> </a:t>
            </a:r>
            <a:r>
              <a:rPr lang="en-US" sz="2000" b="1" dirty="0" smtClean="0"/>
              <a:t>sequential phases</a:t>
            </a:r>
            <a:r>
              <a:rPr lang="en-US" sz="2000" dirty="0" smtClean="0">
                <a:solidFill>
                  <a:srgbClr val="0000FF"/>
                </a:solidFill>
              </a:rPr>
              <a:t> </a:t>
            </a:r>
            <a:r>
              <a:rPr lang="en-US" sz="2000" dirty="0" smtClean="0"/>
              <a:t>,with some overlap acceptable between phases.</a:t>
            </a:r>
          </a:p>
          <a:p>
            <a:endParaRPr lang="en-US" sz="2000" dirty="0" smtClean="0"/>
          </a:p>
          <a:p>
            <a:r>
              <a:rPr lang="en-US" sz="2000" dirty="0" smtClean="0"/>
              <a:t>Emphasis is on </a:t>
            </a:r>
            <a:r>
              <a:rPr lang="en-US" sz="2000" b="1" dirty="0" smtClean="0"/>
              <a:t>planning, time schedules, target dates, budgets and implementation</a:t>
            </a:r>
            <a:r>
              <a:rPr lang="en-US" sz="2000" dirty="0" smtClean="0">
                <a:solidFill>
                  <a:srgbClr val="0000FF"/>
                </a:solidFill>
              </a:rPr>
              <a:t> </a:t>
            </a:r>
            <a:r>
              <a:rPr lang="en-US" sz="2000" dirty="0" smtClean="0"/>
              <a:t>of entire system at one time.</a:t>
            </a:r>
          </a:p>
          <a:p>
            <a:endParaRPr lang="en-US" sz="2000" dirty="0" smtClean="0"/>
          </a:p>
          <a:p>
            <a:r>
              <a:rPr lang="en-US" sz="2000" b="1" dirty="0" smtClean="0"/>
              <a:t>Tight control </a:t>
            </a:r>
            <a:r>
              <a:rPr lang="en-US" sz="2000" dirty="0" smtClean="0"/>
              <a:t>is maintained over the life of project through the </a:t>
            </a:r>
            <a:r>
              <a:rPr lang="en-US" sz="2000" b="1" dirty="0" smtClean="0"/>
              <a:t>extensive use of documentation </a:t>
            </a:r>
            <a:r>
              <a:rPr lang="en-US" sz="2000" dirty="0" smtClean="0"/>
              <a:t>as well as through</a:t>
            </a:r>
            <a:r>
              <a:rPr lang="en-US" sz="2000" b="1" dirty="0" smtClean="0"/>
              <a:t> formal reviews and approvals</a:t>
            </a:r>
            <a:r>
              <a:rPr lang="en-US" sz="2000" dirty="0" smtClean="0">
                <a:solidFill>
                  <a:srgbClr val="0000FF"/>
                </a:solidFill>
              </a:rPr>
              <a:t> </a:t>
            </a:r>
            <a:r>
              <a:rPr lang="en-US" sz="2000" dirty="0" smtClean="0"/>
              <a:t>by user and IT management occurring at the end of most of the phase </a:t>
            </a:r>
            <a:r>
              <a:rPr lang="en-US" sz="2000" b="1" dirty="0" smtClean="0"/>
              <a:t>before beginning of the next phase.</a:t>
            </a:r>
          </a:p>
        </p:txBody>
      </p:sp>
      <p:sp>
        <p:nvSpPr>
          <p:cNvPr id="12292" name="Text Box 4"/>
          <p:cNvSpPr txBox="1">
            <a:spLocks noChangeArrowheads="1"/>
          </p:cNvSpPr>
          <p:nvPr/>
        </p:nvSpPr>
        <p:spPr bwMode="auto">
          <a:xfrm>
            <a:off x="974725" y="6096000"/>
            <a:ext cx="7788275" cy="366713"/>
          </a:xfrm>
          <a:prstGeom prst="rect">
            <a:avLst/>
          </a:prstGeom>
          <a:noFill/>
          <a:ln w="9525">
            <a:noFill/>
            <a:miter lim="800000"/>
            <a:headEnd/>
            <a:tailEnd/>
          </a:ln>
        </p:spPr>
        <p:txBody>
          <a:bodyPr>
            <a:spAutoFit/>
          </a:bodyPr>
          <a:lstStyle/>
          <a:p>
            <a:endParaRPr lang="en-US"/>
          </a:p>
        </p:txBody>
      </p:sp>
      <p:sp>
        <p:nvSpPr>
          <p:cNvPr id="12293" name="Text Box 5"/>
          <p:cNvSpPr txBox="1">
            <a:spLocks noChangeArrowheads="1"/>
          </p:cNvSpPr>
          <p:nvPr/>
        </p:nvSpPr>
        <p:spPr bwMode="auto">
          <a:xfrm>
            <a:off x="685800" y="6096000"/>
            <a:ext cx="8229600" cy="861774"/>
          </a:xfrm>
          <a:prstGeom prst="rect">
            <a:avLst/>
          </a:prstGeom>
          <a:noFill/>
          <a:ln w="9525">
            <a:noFill/>
            <a:miter lim="800000"/>
            <a:headEnd/>
            <a:tailEnd/>
          </a:ln>
        </p:spPr>
        <p:txBody>
          <a:bodyPr wrap="square">
            <a:spAutoFit/>
          </a:bodyPr>
          <a:lstStyle/>
          <a:p>
            <a:pPr>
              <a:spcBef>
                <a:spcPct val="50000"/>
              </a:spcBef>
            </a:pPr>
            <a:r>
              <a:rPr lang="en-US" sz="1000" dirty="0"/>
              <a:t>Paul </a:t>
            </a:r>
            <a:r>
              <a:rPr lang="en-US" sz="1000" dirty="0" err="1"/>
              <a:t>Fisher,James</a:t>
            </a:r>
            <a:r>
              <a:rPr lang="en-US" sz="1000" dirty="0"/>
              <a:t> Mc Daniel and Peter Hughes," System Development lifecycle  Models and Methodologies", Canadian Society for International Health certificate course in Health Information systems,Module-3,Part-3:Lifecycle Models and </a:t>
            </a:r>
            <a:r>
              <a:rPr lang="en-US" sz="1000" dirty="0" smtClean="0"/>
              <a:t>Methodologies.</a:t>
            </a:r>
          </a:p>
          <a:p>
            <a:pPr>
              <a:spcBef>
                <a:spcPct val="50000"/>
              </a:spcBef>
            </a:pPr>
            <a:r>
              <a:rPr lang="en-US" sz="1000" dirty="0" smtClean="0"/>
              <a:t>Alan Dennis, Barbara Haley Wixom, and Roberta Roth, “System Analysis and Design” 3</a:t>
            </a:r>
            <a:r>
              <a:rPr lang="en-US" sz="1000" baseline="30000" dirty="0" smtClean="0"/>
              <a:t>rd</a:t>
            </a:r>
            <a:r>
              <a:rPr lang="en-US" sz="1000" dirty="0" smtClean="0"/>
              <a:t> Edition, John Wiley and Sons Inc.</a:t>
            </a:r>
          </a:p>
          <a:p>
            <a:pPr>
              <a:spcBef>
                <a:spcPct val="50000"/>
              </a:spcBef>
            </a:pPr>
            <a:endParaRPr lang="en-US" sz="1000" dirty="0"/>
          </a:p>
        </p:txBody>
      </p:sp>
      <p:pic>
        <p:nvPicPr>
          <p:cNvPr id="6" name="Picture 12" descr="Chapter_01_illus1"/>
          <p:cNvPicPr>
            <a:picLocks noChangeAspect="1" noChangeArrowheads="1"/>
          </p:cNvPicPr>
          <p:nvPr/>
        </p:nvPicPr>
        <p:blipFill>
          <a:blip r:embed="rId2">
            <a:lum bright="-6000"/>
          </a:blip>
          <a:srcRect l="20921" t="35614" r="21246" b="36453"/>
          <a:stretch>
            <a:fillRect/>
          </a:stretch>
        </p:blipFill>
        <p:spPr>
          <a:xfrm>
            <a:off x="4495800" y="1371600"/>
            <a:ext cx="4191000" cy="4785320"/>
          </a:xfrm>
          <a:prstGeom prst="rect">
            <a:avLst/>
          </a:prstGeom>
          <a:noFill/>
        </p:spPr>
      </p:pic>
      <p:sp>
        <p:nvSpPr>
          <p:cNvPr id="8" name="Slide Number Placeholder 7"/>
          <p:cNvSpPr>
            <a:spLocks noGrp="1"/>
          </p:cNvSpPr>
          <p:nvPr>
            <p:ph type="sldNum" sz="quarter" idx="12"/>
          </p:nvPr>
        </p:nvSpPr>
        <p:spPr/>
        <p:txBody>
          <a:bodyPr/>
          <a:lstStyle/>
          <a:p>
            <a:fld id="{243C8D5A-2A2B-4D96-8B96-61E98BAF639D}" type="slidenum">
              <a:rPr lang="en-US" smtClean="0">
                <a:solidFill>
                  <a:schemeClr val="tx1"/>
                </a:solidFill>
              </a:rPr>
              <a:pPr/>
              <a:t>28</a:t>
            </a:fld>
            <a:endParaRPr lang="en-US" dirty="0">
              <a:solidFill>
                <a:schemeClr val="tx1"/>
              </a:solidFill>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4"/>
          <p:cNvSpPr>
            <a:spLocks noGrp="1"/>
          </p:cNvSpPr>
          <p:nvPr>
            <p:ph type="title"/>
          </p:nvPr>
        </p:nvSpPr>
        <p:spPr/>
        <p:txBody>
          <a:bodyPr/>
          <a:lstStyle/>
          <a:p>
            <a:pPr algn="l"/>
            <a:r>
              <a:rPr lang="en-US" b="1" dirty="0" smtClean="0"/>
              <a:t>Waterfall Model </a:t>
            </a:r>
          </a:p>
        </p:txBody>
      </p:sp>
      <p:sp>
        <p:nvSpPr>
          <p:cNvPr id="13315" name="Rectangle 5"/>
          <p:cNvSpPr>
            <a:spLocks noGrp="1"/>
          </p:cNvSpPr>
          <p:nvPr>
            <p:ph sz="half" idx="1"/>
          </p:nvPr>
        </p:nvSpPr>
        <p:spPr/>
        <p:txBody>
          <a:bodyPr/>
          <a:lstStyle/>
          <a:p>
            <a:pPr>
              <a:lnSpc>
                <a:spcPct val="90000"/>
              </a:lnSpc>
              <a:buFont typeface="Arial" charset="0"/>
              <a:buNone/>
            </a:pPr>
            <a:r>
              <a:rPr lang="en-US" b="1" dirty="0" smtClean="0"/>
              <a:t> </a:t>
            </a:r>
            <a:r>
              <a:rPr lang="en-US" b="1" u="sng" dirty="0" smtClean="0"/>
              <a:t>Strengths</a:t>
            </a:r>
          </a:p>
          <a:p>
            <a:pPr>
              <a:lnSpc>
                <a:spcPct val="90000"/>
              </a:lnSpc>
              <a:buFont typeface="Wingdings" pitchFamily="2" charset="2"/>
              <a:buChar char="§"/>
            </a:pPr>
            <a:r>
              <a:rPr lang="en-US" sz="2000" dirty="0" smtClean="0"/>
              <a:t>Ideal for supporting less experienced project teams.</a:t>
            </a:r>
          </a:p>
          <a:p>
            <a:pPr>
              <a:lnSpc>
                <a:spcPct val="90000"/>
              </a:lnSpc>
            </a:pPr>
            <a:endParaRPr lang="en-US" sz="2000" dirty="0" smtClean="0"/>
          </a:p>
          <a:p>
            <a:pPr>
              <a:lnSpc>
                <a:spcPct val="90000"/>
              </a:lnSpc>
              <a:buFont typeface="Wingdings" pitchFamily="2" charset="2"/>
              <a:buChar char="§"/>
            </a:pPr>
            <a:r>
              <a:rPr lang="en-US" sz="2000" dirty="0" smtClean="0"/>
              <a:t>Orderly sequence of steps and strict control ensures Quality, Reliability and Maintainability of developed system.</a:t>
            </a:r>
          </a:p>
          <a:p>
            <a:pPr>
              <a:lnSpc>
                <a:spcPct val="90000"/>
              </a:lnSpc>
            </a:pPr>
            <a:endParaRPr lang="en-US" sz="2000" dirty="0" smtClean="0"/>
          </a:p>
          <a:p>
            <a:pPr>
              <a:lnSpc>
                <a:spcPct val="90000"/>
              </a:lnSpc>
              <a:buFont typeface="Wingdings" pitchFamily="2" charset="2"/>
              <a:buChar char="§"/>
            </a:pPr>
            <a:r>
              <a:rPr lang="en-US" sz="2000" dirty="0" smtClean="0"/>
              <a:t>Progress is measurable.</a:t>
            </a:r>
          </a:p>
          <a:p>
            <a:pPr>
              <a:lnSpc>
                <a:spcPct val="90000"/>
              </a:lnSpc>
              <a:buFont typeface="Arial" charset="0"/>
              <a:buNone/>
            </a:pPr>
            <a:endParaRPr lang="en-US" sz="2000" dirty="0" smtClean="0"/>
          </a:p>
          <a:p>
            <a:pPr>
              <a:lnSpc>
                <a:spcPct val="90000"/>
              </a:lnSpc>
            </a:pPr>
            <a:endParaRPr lang="en-US" sz="2000" dirty="0" smtClean="0"/>
          </a:p>
        </p:txBody>
      </p:sp>
      <p:sp>
        <p:nvSpPr>
          <p:cNvPr id="13316" name="Rectangle 6"/>
          <p:cNvSpPr>
            <a:spLocks noGrp="1"/>
          </p:cNvSpPr>
          <p:nvPr>
            <p:ph sz="half" idx="2"/>
          </p:nvPr>
        </p:nvSpPr>
        <p:spPr/>
        <p:txBody>
          <a:bodyPr/>
          <a:lstStyle/>
          <a:p>
            <a:pPr>
              <a:lnSpc>
                <a:spcPct val="90000"/>
              </a:lnSpc>
              <a:buFont typeface="Arial" charset="0"/>
              <a:buNone/>
            </a:pPr>
            <a:r>
              <a:rPr lang="en-US" b="1" u="sng" dirty="0" smtClean="0"/>
              <a:t>Weaknesses</a:t>
            </a:r>
          </a:p>
          <a:p>
            <a:pPr>
              <a:lnSpc>
                <a:spcPct val="90000"/>
              </a:lnSpc>
              <a:buFont typeface="Wingdings" pitchFamily="2" charset="2"/>
              <a:buChar char="§"/>
            </a:pPr>
            <a:r>
              <a:rPr lang="en-US" sz="2000" dirty="0" smtClean="0"/>
              <a:t>Inflexible, slow, Costly and Cumbersome.</a:t>
            </a:r>
          </a:p>
          <a:p>
            <a:pPr>
              <a:lnSpc>
                <a:spcPct val="90000"/>
              </a:lnSpc>
            </a:pPr>
            <a:endParaRPr lang="en-US" sz="2000" dirty="0" smtClean="0"/>
          </a:p>
          <a:p>
            <a:pPr>
              <a:lnSpc>
                <a:spcPct val="90000"/>
              </a:lnSpc>
              <a:buFont typeface="Wingdings" pitchFamily="2" charset="2"/>
              <a:buChar char="§"/>
            </a:pPr>
            <a:r>
              <a:rPr lang="en-US" sz="2000" dirty="0" smtClean="0"/>
              <a:t>Problems not identified until testing.</a:t>
            </a:r>
          </a:p>
          <a:p>
            <a:pPr>
              <a:lnSpc>
                <a:spcPct val="90000"/>
              </a:lnSpc>
            </a:pPr>
            <a:endParaRPr lang="en-US" sz="2000" dirty="0" smtClean="0"/>
          </a:p>
          <a:p>
            <a:pPr>
              <a:lnSpc>
                <a:spcPct val="90000"/>
              </a:lnSpc>
              <a:buFont typeface="Wingdings" pitchFamily="2" charset="2"/>
              <a:buChar char="§"/>
            </a:pPr>
            <a:r>
              <a:rPr lang="en-US" sz="2000" dirty="0" smtClean="0"/>
              <a:t>Difficult to respond to changes.</a:t>
            </a:r>
          </a:p>
          <a:p>
            <a:pPr>
              <a:lnSpc>
                <a:spcPct val="90000"/>
              </a:lnSpc>
            </a:pPr>
            <a:endParaRPr lang="en-US" sz="2000" dirty="0" smtClean="0"/>
          </a:p>
          <a:p>
            <a:pPr>
              <a:lnSpc>
                <a:spcPct val="90000"/>
              </a:lnSpc>
              <a:buFont typeface="Wingdings" pitchFamily="2" charset="2"/>
              <a:buChar char="§"/>
            </a:pPr>
            <a:r>
              <a:rPr lang="en-US" sz="2000" dirty="0" smtClean="0"/>
              <a:t>Depends on early identification and specification of requirements, yet users may not be able to clearly define them.</a:t>
            </a:r>
          </a:p>
          <a:p>
            <a:pPr>
              <a:lnSpc>
                <a:spcPct val="90000"/>
              </a:lnSpc>
            </a:pPr>
            <a:endParaRPr lang="en-US" sz="2000" dirty="0" smtClean="0"/>
          </a:p>
        </p:txBody>
      </p:sp>
      <p:sp>
        <p:nvSpPr>
          <p:cNvPr id="13317" name="Text Box 7"/>
          <p:cNvSpPr txBox="1">
            <a:spLocks noChangeArrowheads="1"/>
          </p:cNvSpPr>
          <p:nvPr/>
        </p:nvSpPr>
        <p:spPr bwMode="auto">
          <a:xfrm>
            <a:off x="533400" y="6172200"/>
            <a:ext cx="8229600" cy="366713"/>
          </a:xfrm>
          <a:prstGeom prst="rect">
            <a:avLst/>
          </a:prstGeom>
          <a:noFill/>
          <a:ln w="9525">
            <a:noFill/>
            <a:miter lim="800000"/>
            <a:headEnd/>
            <a:tailEnd/>
          </a:ln>
        </p:spPr>
        <p:txBody>
          <a:bodyPr>
            <a:spAutoFit/>
          </a:bodyPr>
          <a:lstStyle/>
          <a:p>
            <a:pPr>
              <a:spcBef>
                <a:spcPct val="50000"/>
              </a:spcBef>
            </a:pPr>
            <a:endParaRPr lang="en-US" dirty="0"/>
          </a:p>
        </p:txBody>
      </p:sp>
      <p:sp>
        <p:nvSpPr>
          <p:cNvPr id="13318" name="Text Box 8"/>
          <p:cNvSpPr txBox="1">
            <a:spLocks noChangeArrowheads="1"/>
          </p:cNvSpPr>
          <p:nvPr/>
        </p:nvSpPr>
        <p:spPr bwMode="auto">
          <a:xfrm>
            <a:off x="457200" y="6248400"/>
            <a:ext cx="8382000" cy="244475"/>
          </a:xfrm>
          <a:prstGeom prst="rect">
            <a:avLst/>
          </a:prstGeom>
          <a:noFill/>
          <a:ln w="9525">
            <a:noFill/>
            <a:miter lim="800000"/>
            <a:headEnd/>
            <a:tailEnd/>
          </a:ln>
        </p:spPr>
        <p:txBody>
          <a:bodyPr>
            <a:spAutoFit/>
          </a:bodyPr>
          <a:lstStyle/>
          <a:p>
            <a:pPr>
              <a:spcBef>
                <a:spcPct val="50000"/>
              </a:spcBef>
            </a:pPr>
            <a:r>
              <a:rPr lang="en-US" sz="1000" dirty="0"/>
              <a:t>Daryl Green and Ann </a:t>
            </a:r>
            <a:r>
              <a:rPr lang="en-US" sz="1000" dirty="0" err="1"/>
              <a:t>DiCaterino</a:t>
            </a:r>
            <a:r>
              <a:rPr lang="en-US" sz="1000" dirty="0"/>
              <a:t>, “A survey of system development process models”, CTS Albany,Feb.1998.</a:t>
            </a:r>
          </a:p>
        </p:txBody>
      </p:sp>
      <p:pic>
        <p:nvPicPr>
          <p:cNvPr id="7" name="Picture 12" descr="Chapter_01_illus1"/>
          <p:cNvPicPr>
            <a:picLocks noChangeAspect="1" noChangeArrowheads="1"/>
          </p:cNvPicPr>
          <p:nvPr/>
        </p:nvPicPr>
        <p:blipFill>
          <a:blip r:embed="rId2" cstate="print">
            <a:lum bright="-6000"/>
          </a:blip>
          <a:srcRect l="20921" t="35614" r="21246" b="36453"/>
          <a:stretch>
            <a:fillRect/>
          </a:stretch>
        </p:blipFill>
        <p:spPr>
          <a:xfrm>
            <a:off x="6654800" y="152400"/>
            <a:ext cx="2316480" cy="1447800"/>
          </a:xfrm>
          <a:prstGeom prst="rect">
            <a:avLst/>
          </a:prstGeom>
          <a:noFill/>
        </p:spPr>
      </p:pic>
      <p:sp>
        <p:nvSpPr>
          <p:cNvPr id="9" name="Slide Number Placeholder 8"/>
          <p:cNvSpPr>
            <a:spLocks noGrp="1"/>
          </p:cNvSpPr>
          <p:nvPr>
            <p:ph type="sldNum" sz="quarter" idx="12"/>
          </p:nvPr>
        </p:nvSpPr>
        <p:spPr/>
        <p:txBody>
          <a:bodyPr/>
          <a:lstStyle/>
          <a:p>
            <a:fld id="{243C8D5A-2A2B-4D96-8B96-61E98BAF639D}" type="slidenum">
              <a:rPr lang="en-US" smtClean="0">
                <a:solidFill>
                  <a:schemeClr val="tx1"/>
                </a:solidFill>
              </a:rPr>
              <a:pPr/>
              <a:t>29</a:t>
            </a:fld>
            <a:endParaRPr lang="en-US">
              <a:solidFill>
                <a:schemeClr val="tx1"/>
              </a:solidFill>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pPr algn="l"/>
            <a:r>
              <a:rPr lang="en-US" sz="4000" b="1" dirty="0" smtClean="0"/>
              <a:t>What is Systems Analysis &amp; Design Methodology?</a:t>
            </a:r>
            <a:endParaRPr lang="en-US" sz="4000" b="1" dirty="0"/>
          </a:p>
        </p:txBody>
      </p:sp>
      <p:sp>
        <p:nvSpPr>
          <p:cNvPr id="2" name="Content Placeholder 1"/>
          <p:cNvSpPr>
            <a:spLocks noGrp="1"/>
          </p:cNvSpPr>
          <p:nvPr>
            <p:ph sz="half" idx="1"/>
          </p:nvPr>
        </p:nvSpPr>
        <p:spPr/>
        <p:txBody>
          <a:bodyPr>
            <a:normAutofit fontScale="77500" lnSpcReduction="20000"/>
          </a:bodyPr>
          <a:lstStyle/>
          <a:p>
            <a:pPr>
              <a:buFont typeface="Wingdings" pitchFamily="2" charset="2"/>
              <a:buChar char="Ø"/>
            </a:pPr>
            <a:r>
              <a:rPr lang="en-US" sz="2000" b="1" dirty="0" smtClean="0"/>
              <a:t>Systems Analysis &amp; Design Methodology (SADM) – </a:t>
            </a:r>
            <a:r>
              <a:rPr lang="en-US" sz="2000" b="0" dirty="0" smtClean="0"/>
              <a:t>A recommended collection of phases; procedures; rules; techniques; tools; documentation; management, and training to improve the quality of a software development effort. </a:t>
            </a:r>
            <a:r>
              <a:rPr lang="en-US" sz="2000" b="0" baseline="30000" dirty="0" smtClean="0"/>
              <a:t>1</a:t>
            </a:r>
            <a:endParaRPr lang="en-US" sz="2000" b="0" dirty="0" smtClean="0"/>
          </a:p>
          <a:p>
            <a:pPr>
              <a:buFont typeface="Wingdings" pitchFamily="2" charset="2"/>
              <a:buChar char="Ø"/>
            </a:pPr>
            <a:endParaRPr lang="en-US" sz="2000" b="0" dirty="0" smtClean="0"/>
          </a:p>
          <a:p>
            <a:pPr>
              <a:buFont typeface="Wingdings" pitchFamily="2" charset="2"/>
              <a:buChar char="Ø"/>
            </a:pPr>
            <a:r>
              <a:rPr lang="en-US" sz="2000" dirty="0" smtClean="0"/>
              <a:t>Various methodologies have emerged overtime </a:t>
            </a:r>
            <a:r>
              <a:rPr lang="en-US" sz="2000" baseline="30000" dirty="0" smtClean="0"/>
              <a:t>2</a:t>
            </a:r>
          </a:p>
          <a:p>
            <a:pPr>
              <a:buNone/>
            </a:pPr>
            <a:endParaRPr lang="en-US" sz="2000" dirty="0" smtClean="0"/>
          </a:p>
          <a:p>
            <a:pPr>
              <a:buFont typeface="Wingdings" pitchFamily="2" charset="2"/>
              <a:buChar char="Ø"/>
            </a:pPr>
            <a:r>
              <a:rPr lang="en-US" sz="2000" dirty="0" smtClean="0"/>
              <a:t>Transforming an ART into a SCIENCE  through structured methodologies</a:t>
            </a:r>
            <a:endParaRPr lang="en-US" sz="2000" b="1" dirty="0"/>
          </a:p>
          <a:p>
            <a:pPr>
              <a:buFont typeface="Wingdings" pitchFamily="2" charset="2"/>
              <a:buChar char="Ø"/>
            </a:pPr>
            <a:endParaRPr lang="en-US" sz="2000" b="1" dirty="0" smtClean="0"/>
          </a:p>
          <a:p>
            <a:pPr>
              <a:buFont typeface="Wingdings" pitchFamily="2" charset="2"/>
              <a:buChar char="Ø"/>
            </a:pPr>
            <a:r>
              <a:rPr lang="en-US" sz="2000" b="1" dirty="0" smtClean="0"/>
              <a:t>Interchangeable Terms  </a:t>
            </a:r>
          </a:p>
          <a:p>
            <a:pPr marL="860425" lvl="1">
              <a:buFont typeface="Wingdings" pitchFamily="2" charset="2"/>
              <a:buChar char="§"/>
            </a:pPr>
            <a:r>
              <a:rPr lang="en-US" sz="2000" dirty="0" smtClean="0"/>
              <a:t>Systems Analysis &amp; Design Methodology</a:t>
            </a:r>
          </a:p>
          <a:p>
            <a:pPr marL="860425" lvl="1">
              <a:buFont typeface="Wingdings" pitchFamily="2" charset="2"/>
              <a:buChar char="§"/>
            </a:pPr>
            <a:r>
              <a:rPr lang="en-US" sz="2000" dirty="0" smtClean="0"/>
              <a:t>Systems Development Methodology </a:t>
            </a:r>
          </a:p>
          <a:p>
            <a:pPr marL="860425" lvl="1">
              <a:buFont typeface="Wingdings" pitchFamily="2" charset="2"/>
              <a:buChar char="§"/>
            </a:pPr>
            <a:r>
              <a:rPr lang="en-US" sz="2000" dirty="0" smtClean="0"/>
              <a:t>Software Development Methodology</a:t>
            </a:r>
            <a:endParaRPr lang="en-US" sz="2000" b="1" dirty="0" smtClean="0"/>
          </a:p>
          <a:p>
            <a:pPr>
              <a:buFont typeface="Wingdings" pitchFamily="2" charset="2"/>
              <a:buChar char="Ø"/>
            </a:pPr>
            <a:endParaRPr lang="en-US" sz="1800" b="1" dirty="0"/>
          </a:p>
          <a:p>
            <a:pPr lvl="1">
              <a:buNone/>
            </a:pPr>
            <a:endParaRPr lang="en-US" sz="1200" b="1" dirty="0" smtClean="0"/>
          </a:p>
          <a:p>
            <a:endParaRPr lang="en-US" dirty="0"/>
          </a:p>
        </p:txBody>
      </p:sp>
      <p:sp>
        <p:nvSpPr>
          <p:cNvPr id="5" name="Footer Placeholder 4"/>
          <p:cNvSpPr>
            <a:spLocks noGrp="1"/>
          </p:cNvSpPr>
          <p:nvPr>
            <p:ph type="ftr" sz="quarter" idx="11"/>
          </p:nvPr>
        </p:nvSpPr>
        <p:spPr>
          <a:xfrm>
            <a:off x="152400" y="6356350"/>
            <a:ext cx="8763000" cy="365125"/>
          </a:xfrm>
        </p:spPr>
        <p:txBody>
          <a:bodyPr/>
          <a:lstStyle/>
          <a:p>
            <a:pPr marL="228600" indent="-228600" algn="l">
              <a:buAutoNum type="arabicPeriod"/>
            </a:pPr>
            <a:r>
              <a:rPr lang="en-US" dirty="0" err="1" smtClean="0">
                <a:solidFill>
                  <a:schemeClr val="tx1"/>
                </a:solidFill>
              </a:rPr>
              <a:t>Avison</a:t>
            </a:r>
            <a:r>
              <a:rPr lang="en-US" dirty="0" smtClean="0">
                <a:solidFill>
                  <a:schemeClr val="tx1"/>
                </a:solidFill>
              </a:rPr>
              <a:t>, D. and Fitzgerald, G. "Where Now for Development Methodologies?"  </a:t>
            </a:r>
            <a:r>
              <a:rPr lang="en-US" i="1" dirty="0" smtClean="0">
                <a:solidFill>
                  <a:schemeClr val="tx1"/>
                </a:solidFill>
              </a:rPr>
              <a:t>Communications of the ACM</a:t>
            </a:r>
            <a:r>
              <a:rPr lang="en-US" dirty="0" smtClean="0">
                <a:solidFill>
                  <a:schemeClr val="tx1"/>
                </a:solidFill>
              </a:rPr>
              <a:t>, Vol. 46, No. 1, 2003, pp. 79-81.</a:t>
            </a:r>
          </a:p>
          <a:p>
            <a:pPr marL="228600" indent="-228600" algn="l">
              <a:buAutoNum type="arabicPeriod"/>
            </a:pPr>
            <a:r>
              <a:rPr lang="en-US" dirty="0" err="1" smtClean="0">
                <a:solidFill>
                  <a:schemeClr val="tx1"/>
                </a:solidFill>
              </a:rPr>
              <a:t>Georgiadou</a:t>
            </a:r>
            <a:r>
              <a:rPr lang="en-US" dirty="0" smtClean="0">
                <a:solidFill>
                  <a:schemeClr val="tx1"/>
                </a:solidFill>
              </a:rPr>
              <a:t>, E. “Software Process and Product Improvement:  A Historical Perspective”. </a:t>
            </a:r>
            <a:r>
              <a:rPr lang="en-US" i="1" dirty="0" smtClean="0">
                <a:solidFill>
                  <a:schemeClr val="tx1"/>
                </a:solidFill>
              </a:rPr>
              <a:t>Cybernetics and Systems Analysis;  </a:t>
            </a:r>
            <a:r>
              <a:rPr lang="en-US" dirty="0" smtClean="0">
                <a:solidFill>
                  <a:schemeClr val="tx1"/>
                </a:solidFill>
              </a:rPr>
              <a:t>Jan/Feb 2003; 39,1 pg. 125 </a:t>
            </a:r>
          </a:p>
          <a:p>
            <a:pPr marL="228600" indent="-228600" algn="l">
              <a:buAutoNum type="arabicPeriod"/>
            </a:pPr>
            <a:endParaRPr lang="en-US" dirty="0">
              <a:solidFill>
                <a:schemeClr val="tx1"/>
              </a:solidFill>
            </a:endParaRPr>
          </a:p>
        </p:txBody>
      </p:sp>
      <p:pic>
        <p:nvPicPr>
          <p:cNvPr id="7" name="Picture 6"/>
          <p:cNvPicPr/>
          <p:nvPr/>
        </p:nvPicPr>
        <p:blipFill>
          <a:blip r:embed="rId3"/>
          <a:srcRect/>
          <a:stretch>
            <a:fillRect/>
          </a:stretch>
        </p:blipFill>
        <p:spPr bwMode="auto">
          <a:xfrm>
            <a:off x="4495800" y="1143000"/>
            <a:ext cx="4419600" cy="1828800"/>
          </a:xfrm>
          <a:prstGeom prst="rect">
            <a:avLst/>
          </a:prstGeom>
          <a:ln>
            <a:solidFill>
              <a:schemeClr val="tx1"/>
            </a:solidFill>
            <a:headEnd/>
            <a:tailEnd/>
          </a:ln>
        </p:spPr>
        <p:style>
          <a:lnRef idx="2">
            <a:schemeClr val="accent2"/>
          </a:lnRef>
          <a:fillRef idx="1">
            <a:schemeClr val="lt1"/>
          </a:fillRef>
          <a:effectRef idx="0">
            <a:schemeClr val="accent2"/>
          </a:effectRef>
          <a:fontRef idx="minor">
            <a:schemeClr val="dk1"/>
          </a:fontRef>
        </p:style>
      </p:pic>
      <p:pic>
        <p:nvPicPr>
          <p:cNvPr id="9" name="Picture 8"/>
          <p:cNvPicPr/>
          <p:nvPr/>
        </p:nvPicPr>
        <p:blipFill>
          <a:blip r:embed="rId4"/>
          <a:srcRect/>
          <a:stretch>
            <a:fillRect/>
          </a:stretch>
        </p:blipFill>
        <p:spPr bwMode="auto">
          <a:xfrm>
            <a:off x="4495800" y="3276600"/>
            <a:ext cx="4419600" cy="2590800"/>
          </a:xfrm>
          <a:prstGeom prst="rect">
            <a:avLst/>
          </a:prstGeom>
          <a:ln>
            <a:solidFill>
              <a:schemeClr val="tx1"/>
            </a:solidFill>
            <a:headEnd/>
            <a:tailEnd/>
          </a:ln>
        </p:spPr>
        <p:style>
          <a:lnRef idx="2">
            <a:schemeClr val="accent2"/>
          </a:lnRef>
          <a:fillRef idx="1">
            <a:schemeClr val="lt1"/>
          </a:fillRef>
          <a:effectRef idx="0">
            <a:schemeClr val="accent2"/>
          </a:effectRef>
          <a:fontRef idx="minor">
            <a:schemeClr val="dk1"/>
          </a:fontRef>
        </p:style>
      </p:pic>
      <p:sp>
        <p:nvSpPr>
          <p:cNvPr id="8" name="Slide Number Placeholder 7"/>
          <p:cNvSpPr>
            <a:spLocks noGrp="1"/>
          </p:cNvSpPr>
          <p:nvPr>
            <p:ph type="sldNum" sz="quarter" idx="12"/>
          </p:nvPr>
        </p:nvSpPr>
        <p:spPr>
          <a:xfrm>
            <a:off x="8534400" y="6356350"/>
            <a:ext cx="457200" cy="365125"/>
          </a:xfrm>
        </p:spPr>
        <p:txBody>
          <a:bodyPr/>
          <a:lstStyle/>
          <a:p>
            <a:fld id="{243C8D5A-2A2B-4D96-8B96-61E98BAF639D}" type="slidenum">
              <a:rPr lang="en-US" smtClean="0">
                <a:solidFill>
                  <a:schemeClr val="tx1"/>
                </a:solidFill>
              </a:rPr>
              <a:pPr/>
              <a:t>3</a:t>
            </a:fld>
            <a:endParaRPr lang="en-US" dirty="0">
              <a:solidFill>
                <a:schemeClr val="tx1"/>
              </a:solidFill>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rtlCol="0">
            <a:normAutofit fontScale="90000"/>
          </a:bodyPr>
          <a:lstStyle/>
          <a:p>
            <a:pPr algn="r" eaLnBrk="1" fontAlgn="auto" hangingPunct="1">
              <a:spcAft>
                <a:spcPts val="0"/>
              </a:spcAft>
              <a:defRPr/>
            </a:pPr>
            <a:r>
              <a:rPr lang="en-US" b="1" dirty="0" smtClean="0"/>
              <a:t>RAD – Phased Development Methodology</a:t>
            </a:r>
          </a:p>
        </p:txBody>
      </p:sp>
      <p:pic>
        <p:nvPicPr>
          <p:cNvPr id="5" name="Picture 6"/>
          <p:cNvPicPr>
            <a:picLocks noGrp="1" noChangeAspect="1" noChangeArrowheads="1"/>
          </p:cNvPicPr>
          <p:nvPr>
            <p:ph sz="half" idx="1"/>
          </p:nvPr>
        </p:nvPicPr>
        <p:blipFill>
          <a:blip r:embed="rId2"/>
          <a:stretch>
            <a:fillRect/>
          </a:stretch>
        </p:blipFill>
        <p:spPr>
          <a:xfrm>
            <a:off x="4876800" y="1676400"/>
            <a:ext cx="4038600" cy="4572000"/>
          </a:xfrm>
          <a:noFill/>
          <a:ln w="50800">
            <a:solidFill>
              <a:schemeClr val="tx1"/>
            </a:solidFill>
          </a:ln>
        </p:spPr>
      </p:pic>
      <p:sp>
        <p:nvSpPr>
          <p:cNvPr id="18435" name="Content Placeholder 2"/>
          <p:cNvSpPr>
            <a:spLocks noGrp="1"/>
          </p:cNvSpPr>
          <p:nvPr>
            <p:ph sz="half" idx="2"/>
          </p:nvPr>
        </p:nvSpPr>
        <p:spPr>
          <a:xfrm>
            <a:off x="228600" y="1981200"/>
            <a:ext cx="4267200" cy="4876800"/>
          </a:xfrm>
        </p:spPr>
        <p:txBody>
          <a:bodyPr>
            <a:noAutofit/>
          </a:bodyPr>
          <a:lstStyle/>
          <a:p>
            <a:pPr eaLnBrk="1" hangingPunct="1">
              <a:lnSpc>
                <a:spcPct val="80000"/>
              </a:lnSpc>
            </a:pPr>
            <a:endParaRPr lang="en-US" sz="1800" dirty="0" smtClean="0">
              <a:latin typeface="Arial" charset="0"/>
            </a:endParaRPr>
          </a:p>
          <a:p>
            <a:pPr eaLnBrk="1" hangingPunct="1">
              <a:lnSpc>
                <a:spcPct val="80000"/>
              </a:lnSpc>
            </a:pPr>
            <a:r>
              <a:rPr lang="en-US" sz="1800" dirty="0" smtClean="0">
                <a:latin typeface="Arial" charset="0"/>
              </a:rPr>
              <a:t>This methodology breaks the overall system into a series of versions that are developed sequentially.</a:t>
            </a:r>
          </a:p>
          <a:p>
            <a:pPr eaLnBrk="1" hangingPunct="1">
              <a:lnSpc>
                <a:spcPct val="80000"/>
              </a:lnSpc>
            </a:pPr>
            <a:endParaRPr lang="en-US" sz="1800" dirty="0" smtClean="0">
              <a:latin typeface="Arial" charset="0"/>
            </a:endParaRPr>
          </a:p>
          <a:p>
            <a:pPr eaLnBrk="1" hangingPunct="1">
              <a:lnSpc>
                <a:spcPct val="80000"/>
              </a:lnSpc>
            </a:pPr>
            <a:r>
              <a:rPr lang="en-US" sz="1800" dirty="0" smtClean="0">
                <a:latin typeface="Arial" charset="0"/>
              </a:rPr>
              <a:t>The team categorizes the requirements into a series of versions, then the most important and fundamental requirements are bundled into the first version of the system.</a:t>
            </a:r>
          </a:p>
          <a:p>
            <a:pPr eaLnBrk="1" hangingPunct="1">
              <a:lnSpc>
                <a:spcPct val="80000"/>
              </a:lnSpc>
            </a:pPr>
            <a:endParaRPr lang="en-US" sz="1800" dirty="0" smtClean="0">
              <a:latin typeface="Arial" charset="0"/>
            </a:endParaRPr>
          </a:p>
          <a:p>
            <a:pPr eaLnBrk="1" hangingPunct="1">
              <a:lnSpc>
                <a:spcPct val="80000"/>
              </a:lnSpc>
            </a:pPr>
            <a:r>
              <a:rPr lang="en-US" sz="1800" dirty="0" smtClean="0">
                <a:latin typeface="Arial" charset="0"/>
              </a:rPr>
              <a:t>The analysis phase then leads into design and implementation; however, only with the set of requirements identified for version 1.</a:t>
            </a:r>
          </a:p>
          <a:p>
            <a:pPr eaLnBrk="1" hangingPunct="1">
              <a:lnSpc>
                <a:spcPct val="80000"/>
              </a:lnSpc>
            </a:pPr>
            <a:endParaRPr lang="en-US" sz="1800" dirty="0" smtClean="0">
              <a:latin typeface="Arial" charset="0"/>
            </a:endParaRPr>
          </a:p>
          <a:p>
            <a:pPr eaLnBrk="1" hangingPunct="1">
              <a:lnSpc>
                <a:spcPct val="80000"/>
              </a:lnSpc>
            </a:pPr>
            <a:r>
              <a:rPr lang="en-US" sz="1800" dirty="0" smtClean="0">
                <a:latin typeface="Arial" charset="0"/>
              </a:rPr>
              <a:t>As each version is completed, the team begins work on a new version.</a:t>
            </a:r>
          </a:p>
          <a:p>
            <a:pPr eaLnBrk="1" hangingPunct="1"/>
            <a:endParaRPr lang="en-US" sz="1800" dirty="0" smtClean="0"/>
          </a:p>
        </p:txBody>
      </p:sp>
      <p:sp>
        <p:nvSpPr>
          <p:cNvPr id="8" name="Rectangle 7"/>
          <p:cNvSpPr/>
          <p:nvPr/>
        </p:nvSpPr>
        <p:spPr>
          <a:xfrm>
            <a:off x="4876800" y="5638800"/>
            <a:ext cx="25908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spcBef>
                <a:spcPct val="50000"/>
              </a:spcBef>
              <a:buFont typeface="Wingdings" pitchFamily="2" charset="2"/>
              <a:buNone/>
              <a:defRPr/>
            </a:pPr>
            <a:r>
              <a:rPr lang="en-US" b="1" i="1" dirty="0"/>
              <a:t>Cutover</a:t>
            </a:r>
            <a:r>
              <a:rPr lang="en-US" b="1" dirty="0"/>
              <a:t> is delivery of new system to end users</a:t>
            </a:r>
          </a:p>
        </p:txBody>
      </p:sp>
      <p:sp>
        <p:nvSpPr>
          <p:cNvPr id="9" name="Rectangle 8"/>
          <p:cNvSpPr/>
          <p:nvPr/>
        </p:nvSpPr>
        <p:spPr>
          <a:xfrm>
            <a:off x="6629400" y="1676400"/>
            <a:ext cx="2286000" cy="121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spcBef>
                <a:spcPct val="50000"/>
              </a:spcBef>
              <a:buFont typeface="Wingdings" pitchFamily="2" charset="2"/>
              <a:buNone/>
              <a:defRPr/>
            </a:pPr>
            <a:r>
              <a:rPr lang="en-US" b="1" i="1" dirty="0"/>
              <a:t>User design: </a:t>
            </a:r>
            <a:r>
              <a:rPr lang="en-US" b="1" dirty="0"/>
              <a:t>users and IS professionals participate in JAD sessions</a:t>
            </a:r>
          </a:p>
        </p:txBody>
      </p:sp>
      <p:pic>
        <p:nvPicPr>
          <p:cNvPr id="7" name="Picture 6" descr="Standish Project Success Factors"/>
          <p:cNvPicPr>
            <a:picLocks noChangeAspect="1" noChangeArrowheads="1"/>
          </p:cNvPicPr>
          <p:nvPr/>
        </p:nvPicPr>
        <p:blipFill>
          <a:blip r:embed="rId3"/>
          <a:srcRect/>
          <a:stretch>
            <a:fillRect/>
          </a:stretch>
        </p:blipFill>
        <p:spPr bwMode="auto">
          <a:xfrm>
            <a:off x="0" y="0"/>
            <a:ext cx="2133600" cy="1828623"/>
          </a:xfrm>
          <a:prstGeom prst="rect">
            <a:avLst/>
          </a:prstGeom>
          <a:noFill/>
        </p:spPr>
      </p:pic>
      <p:sp>
        <p:nvSpPr>
          <p:cNvPr id="10" name="Oval 9"/>
          <p:cNvSpPr/>
          <p:nvPr/>
        </p:nvSpPr>
        <p:spPr>
          <a:xfrm>
            <a:off x="0" y="838200"/>
            <a:ext cx="16002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11"/>
          <p:cNvSpPr>
            <a:spLocks noGrp="1"/>
          </p:cNvSpPr>
          <p:nvPr>
            <p:ph type="sldNum" sz="quarter" idx="12"/>
          </p:nvPr>
        </p:nvSpPr>
        <p:spPr>
          <a:xfrm>
            <a:off x="8229600" y="6226175"/>
            <a:ext cx="609600" cy="631825"/>
          </a:xfrm>
        </p:spPr>
        <p:txBody>
          <a:bodyPr/>
          <a:lstStyle/>
          <a:p>
            <a:fld id="{243C8D5A-2A2B-4D96-8B96-61E98BAF639D}" type="slidenum">
              <a:rPr lang="en-US" smtClean="0">
                <a:solidFill>
                  <a:schemeClr val="tx1"/>
                </a:solidFill>
              </a:rPr>
              <a:pPr/>
              <a:t>30</a:t>
            </a:fld>
            <a:endParaRPr lang="en-US" dirty="0">
              <a:solidFill>
                <a:schemeClr val="tx1"/>
              </a:solidFill>
            </a:endParaRP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3"/>
          <p:cNvSpPr>
            <a:spLocks noGrp="1"/>
          </p:cNvSpPr>
          <p:nvPr>
            <p:ph type="title"/>
          </p:nvPr>
        </p:nvSpPr>
        <p:spPr/>
        <p:txBody>
          <a:bodyPr/>
          <a:lstStyle/>
          <a:p>
            <a:pPr algn="l"/>
            <a:r>
              <a:rPr lang="en-US" b="1" dirty="0" smtClean="0"/>
              <a:t>RAD Methodology</a:t>
            </a:r>
          </a:p>
        </p:txBody>
      </p:sp>
      <p:sp>
        <p:nvSpPr>
          <p:cNvPr id="19459" name="Text Placeholder 4"/>
          <p:cNvSpPr>
            <a:spLocks noGrp="1"/>
          </p:cNvSpPr>
          <p:nvPr>
            <p:ph type="body" idx="1"/>
          </p:nvPr>
        </p:nvSpPr>
        <p:spPr/>
        <p:txBody>
          <a:bodyPr/>
          <a:lstStyle/>
          <a:p>
            <a:r>
              <a:rPr lang="en-US" u="sng" dirty="0" smtClean="0"/>
              <a:t>Strengths</a:t>
            </a:r>
            <a:r>
              <a:rPr lang="en-US" dirty="0" smtClean="0"/>
              <a:t>	</a:t>
            </a:r>
          </a:p>
        </p:txBody>
      </p:sp>
      <p:sp>
        <p:nvSpPr>
          <p:cNvPr id="19460" name="Content Placeholder 5"/>
          <p:cNvSpPr>
            <a:spLocks noGrp="1"/>
          </p:cNvSpPr>
          <p:nvPr>
            <p:ph sz="half" idx="2"/>
          </p:nvPr>
        </p:nvSpPr>
        <p:spPr>
          <a:xfrm>
            <a:off x="457200" y="2174875"/>
            <a:ext cx="4040188" cy="1939925"/>
          </a:xfrm>
        </p:spPr>
        <p:txBody>
          <a:bodyPr>
            <a:normAutofit lnSpcReduction="10000"/>
          </a:bodyPr>
          <a:lstStyle/>
          <a:p>
            <a:pPr>
              <a:lnSpc>
                <a:spcPct val="80000"/>
              </a:lnSpc>
            </a:pPr>
            <a:r>
              <a:rPr lang="en-US" sz="1800" dirty="0" smtClean="0"/>
              <a:t>Early visibility</a:t>
            </a:r>
          </a:p>
          <a:p>
            <a:pPr>
              <a:lnSpc>
                <a:spcPct val="80000"/>
              </a:lnSpc>
            </a:pPr>
            <a:r>
              <a:rPr lang="en-US" sz="1800" dirty="0" smtClean="0"/>
              <a:t>Greatly reduced manual coding </a:t>
            </a:r>
          </a:p>
          <a:p>
            <a:pPr>
              <a:lnSpc>
                <a:spcPct val="80000"/>
              </a:lnSpc>
            </a:pPr>
            <a:r>
              <a:rPr lang="en-US" sz="1800" dirty="0" smtClean="0"/>
              <a:t>Increased user involvement </a:t>
            </a:r>
          </a:p>
          <a:p>
            <a:pPr>
              <a:lnSpc>
                <a:spcPct val="80000"/>
              </a:lnSpc>
            </a:pPr>
            <a:r>
              <a:rPr lang="en-US" sz="1800" dirty="0" smtClean="0"/>
              <a:t>Possibly fewer defects </a:t>
            </a:r>
          </a:p>
          <a:p>
            <a:pPr>
              <a:lnSpc>
                <a:spcPct val="80000"/>
              </a:lnSpc>
            </a:pPr>
            <a:r>
              <a:rPr lang="en-US" sz="1800" dirty="0" smtClean="0"/>
              <a:t>Possibly reduced cost </a:t>
            </a:r>
          </a:p>
          <a:p>
            <a:pPr>
              <a:lnSpc>
                <a:spcPct val="80000"/>
              </a:lnSpc>
            </a:pPr>
            <a:r>
              <a:rPr lang="en-US" sz="1800" dirty="0" smtClean="0"/>
              <a:t>Shorter development cycles </a:t>
            </a:r>
          </a:p>
          <a:p>
            <a:pPr>
              <a:lnSpc>
                <a:spcPct val="80000"/>
              </a:lnSpc>
            </a:pPr>
            <a:r>
              <a:rPr lang="en-US" sz="1800" dirty="0" smtClean="0"/>
              <a:t>Standardized look and feel</a:t>
            </a:r>
          </a:p>
          <a:p>
            <a:pPr>
              <a:lnSpc>
                <a:spcPct val="80000"/>
              </a:lnSpc>
            </a:pPr>
            <a:endParaRPr lang="en-US" sz="1800" dirty="0" smtClean="0"/>
          </a:p>
          <a:p>
            <a:pPr>
              <a:lnSpc>
                <a:spcPct val="80000"/>
              </a:lnSpc>
            </a:pPr>
            <a:endParaRPr lang="en-US" sz="1800" dirty="0" smtClean="0"/>
          </a:p>
        </p:txBody>
      </p:sp>
      <p:sp>
        <p:nvSpPr>
          <p:cNvPr id="19461" name="Text Placeholder 6"/>
          <p:cNvSpPr>
            <a:spLocks noGrp="1"/>
          </p:cNvSpPr>
          <p:nvPr>
            <p:ph type="body" sz="quarter" idx="3"/>
          </p:nvPr>
        </p:nvSpPr>
        <p:spPr/>
        <p:txBody>
          <a:bodyPr/>
          <a:lstStyle/>
          <a:p>
            <a:r>
              <a:rPr lang="en-US" u="sng" smtClean="0"/>
              <a:t>Weaknesses</a:t>
            </a:r>
          </a:p>
        </p:txBody>
      </p:sp>
      <p:sp>
        <p:nvSpPr>
          <p:cNvPr id="8" name="Content Placeholder 7"/>
          <p:cNvSpPr>
            <a:spLocks noGrp="1"/>
          </p:cNvSpPr>
          <p:nvPr>
            <p:ph sz="quarter" idx="4"/>
          </p:nvPr>
        </p:nvSpPr>
        <p:spPr/>
        <p:txBody>
          <a:bodyPr>
            <a:normAutofit/>
          </a:bodyPr>
          <a:lstStyle/>
          <a:p>
            <a:pPr marL="393700" indent="-393700">
              <a:lnSpc>
                <a:spcPct val="80000"/>
              </a:lnSpc>
              <a:defRPr/>
            </a:pPr>
            <a:r>
              <a:rPr lang="en-US" sz="1800" dirty="0" smtClean="0"/>
              <a:t>Buying corporate software components could be costly</a:t>
            </a:r>
          </a:p>
          <a:p>
            <a:pPr marL="393700" indent="-393700">
              <a:lnSpc>
                <a:spcPct val="80000"/>
              </a:lnSpc>
              <a:defRPr/>
            </a:pPr>
            <a:r>
              <a:rPr lang="en-US" sz="1800" dirty="0" smtClean="0"/>
              <a:t>Application is less efficient and less precise</a:t>
            </a:r>
          </a:p>
          <a:p>
            <a:pPr marL="393700" indent="-393700">
              <a:lnSpc>
                <a:spcPct val="80000"/>
              </a:lnSpc>
              <a:defRPr/>
            </a:pPr>
            <a:r>
              <a:rPr lang="en-US" sz="1800" dirty="0" smtClean="0"/>
              <a:t>May accidentally empower a return to the uncontrolled practices of the early days of software development</a:t>
            </a:r>
          </a:p>
          <a:p>
            <a:pPr marL="393700" indent="-393700">
              <a:lnSpc>
                <a:spcPct val="80000"/>
              </a:lnSpc>
              <a:defRPr/>
            </a:pPr>
            <a:r>
              <a:rPr lang="en-US" sz="1800" dirty="0" smtClean="0"/>
              <a:t>Reduced features</a:t>
            </a:r>
          </a:p>
          <a:p>
            <a:pPr marL="393700" indent="-393700">
              <a:lnSpc>
                <a:spcPct val="80000"/>
              </a:lnSpc>
              <a:defRPr/>
            </a:pPr>
            <a:r>
              <a:rPr lang="en-US" sz="1800" dirty="0" smtClean="0"/>
              <a:t>Reliance on third-party components may</a:t>
            </a:r>
          </a:p>
          <a:p>
            <a:pPr marL="1033463" lvl="1" indent="-287338">
              <a:lnSpc>
                <a:spcPct val="80000"/>
              </a:lnSpc>
              <a:defRPr/>
            </a:pPr>
            <a:r>
              <a:rPr lang="en-US" sz="1800" dirty="0" smtClean="0"/>
              <a:t>sacrifice needed functionality</a:t>
            </a:r>
          </a:p>
          <a:p>
            <a:pPr marL="1033463" lvl="1" indent="-287338">
              <a:lnSpc>
                <a:spcPct val="80000"/>
              </a:lnSpc>
              <a:defRPr/>
            </a:pPr>
            <a:r>
              <a:rPr lang="en-US" sz="1800" dirty="0" smtClean="0"/>
              <a:t>add unneeded functionality</a:t>
            </a:r>
          </a:p>
          <a:p>
            <a:pPr marL="1033463" lvl="1" indent="-287338">
              <a:lnSpc>
                <a:spcPct val="80000"/>
              </a:lnSpc>
              <a:defRPr/>
            </a:pPr>
            <a:r>
              <a:rPr lang="en-US" sz="1800" dirty="0" smtClean="0"/>
              <a:t>create legal problems</a:t>
            </a:r>
            <a:br>
              <a:rPr lang="en-US" sz="1800" dirty="0" smtClean="0"/>
            </a:br>
            <a:endParaRPr lang="en-US" sz="1800" dirty="0" smtClean="0"/>
          </a:p>
          <a:p>
            <a:pPr>
              <a:buNone/>
              <a:defRPr/>
            </a:pPr>
            <a:endParaRPr lang="en-US" sz="1800" dirty="0"/>
          </a:p>
        </p:txBody>
      </p:sp>
      <p:sp>
        <p:nvSpPr>
          <p:cNvPr id="9" name="TextBox 8"/>
          <p:cNvSpPr txBox="1"/>
          <p:nvPr/>
        </p:nvSpPr>
        <p:spPr>
          <a:xfrm>
            <a:off x="762000" y="6400800"/>
            <a:ext cx="7772400" cy="254000"/>
          </a:xfrm>
          <a:prstGeom prst="rect">
            <a:avLst/>
          </a:prstGeom>
          <a:noFill/>
        </p:spPr>
        <p:txBody>
          <a:bodyPr>
            <a:spAutoFit/>
          </a:bodyPr>
          <a:lstStyle/>
          <a:p>
            <a:pPr>
              <a:defRPr/>
            </a:pPr>
            <a:r>
              <a:rPr lang="en-US" sz="1050" b="1" dirty="0"/>
              <a:t>Software Engineering – Sommerville; seventh edition; Pearson Education. – Chapters 4,7</a:t>
            </a:r>
            <a:endParaRPr lang="en-US" sz="1050" dirty="0"/>
          </a:p>
        </p:txBody>
      </p:sp>
      <p:pic>
        <p:nvPicPr>
          <p:cNvPr id="10" name="Picture 6"/>
          <p:cNvPicPr>
            <a:picLocks noChangeAspect="1" noChangeArrowheads="1"/>
          </p:cNvPicPr>
          <p:nvPr/>
        </p:nvPicPr>
        <p:blipFill>
          <a:blip r:embed="rId2" cstate="print"/>
          <a:srcRect/>
          <a:stretch>
            <a:fillRect/>
          </a:stretch>
        </p:blipFill>
        <p:spPr>
          <a:xfrm>
            <a:off x="304800" y="4191000"/>
            <a:ext cx="3810000" cy="2058836"/>
          </a:xfrm>
          <a:prstGeom prst="rect">
            <a:avLst/>
          </a:prstGeom>
          <a:noFill/>
        </p:spPr>
      </p:pic>
      <p:pic>
        <p:nvPicPr>
          <p:cNvPr id="11" name="Picture 10" descr="Standish Project Success Factors"/>
          <p:cNvPicPr>
            <a:picLocks noChangeAspect="1" noChangeArrowheads="1"/>
          </p:cNvPicPr>
          <p:nvPr/>
        </p:nvPicPr>
        <p:blipFill>
          <a:blip r:embed="rId3"/>
          <a:srcRect/>
          <a:stretch>
            <a:fillRect/>
          </a:stretch>
        </p:blipFill>
        <p:spPr bwMode="auto">
          <a:xfrm>
            <a:off x="6781800" y="0"/>
            <a:ext cx="2362200" cy="2024547"/>
          </a:xfrm>
          <a:prstGeom prst="rect">
            <a:avLst/>
          </a:prstGeom>
          <a:noFill/>
        </p:spPr>
      </p:pic>
      <p:sp>
        <p:nvSpPr>
          <p:cNvPr id="12" name="Oval 11"/>
          <p:cNvSpPr/>
          <p:nvPr/>
        </p:nvSpPr>
        <p:spPr>
          <a:xfrm>
            <a:off x="6781800" y="914400"/>
            <a:ext cx="16002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lide Number Placeholder 13"/>
          <p:cNvSpPr>
            <a:spLocks noGrp="1"/>
          </p:cNvSpPr>
          <p:nvPr>
            <p:ph type="sldNum" sz="quarter" idx="12"/>
          </p:nvPr>
        </p:nvSpPr>
        <p:spPr/>
        <p:txBody>
          <a:bodyPr/>
          <a:lstStyle/>
          <a:p>
            <a:fld id="{243C8D5A-2A2B-4D96-8B96-61E98BAF639D}" type="slidenum">
              <a:rPr lang="en-US" smtClean="0">
                <a:solidFill>
                  <a:schemeClr val="tx1"/>
                </a:solidFill>
              </a:rPr>
              <a:pPr/>
              <a:t>31</a:t>
            </a:fld>
            <a:endParaRPr lang="en-US" dirty="0">
              <a:solidFill>
                <a:schemeClr val="tx1"/>
              </a:solidFill>
            </a:endParaRP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0" y="274638"/>
            <a:ext cx="8686800" cy="1143000"/>
          </a:xfrm>
        </p:spPr>
        <p:txBody>
          <a:bodyPr>
            <a:normAutofit fontScale="90000"/>
          </a:bodyPr>
          <a:lstStyle/>
          <a:p>
            <a:pPr algn="l"/>
            <a:r>
              <a:rPr lang="en-US" dirty="0" smtClean="0"/>
              <a:t>System Development Life Cycle</a:t>
            </a:r>
            <a:br>
              <a:rPr lang="en-US" dirty="0" smtClean="0"/>
            </a:br>
            <a:r>
              <a:rPr lang="en-US" dirty="0" smtClean="0"/>
              <a:t>Tools &amp; Techniques</a:t>
            </a:r>
          </a:p>
        </p:txBody>
      </p:sp>
      <p:graphicFrame>
        <p:nvGraphicFramePr>
          <p:cNvPr id="7" name="Content Placeholder 6"/>
          <p:cNvGraphicFramePr>
            <a:graphicFrameLocks noGrp="1"/>
          </p:cNvGraphicFramePr>
          <p:nvPr>
            <p:ph idx="1"/>
          </p:nvPr>
        </p:nvGraphicFramePr>
        <p:xfrm>
          <a:off x="152400" y="2057400"/>
          <a:ext cx="88392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244" name="TextBox 16"/>
          <p:cNvSpPr txBox="1">
            <a:spLocks noChangeArrowheads="1"/>
          </p:cNvSpPr>
          <p:nvPr/>
        </p:nvSpPr>
        <p:spPr bwMode="auto">
          <a:xfrm>
            <a:off x="0" y="1524000"/>
            <a:ext cx="9144000" cy="400050"/>
          </a:xfrm>
          <a:prstGeom prst="rect">
            <a:avLst/>
          </a:prstGeom>
          <a:noFill/>
          <a:ln w="9525">
            <a:noFill/>
            <a:miter lim="800000"/>
            <a:headEnd/>
            <a:tailEnd/>
          </a:ln>
        </p:spPr>
        <p:txBody>
          <a:bodyPr wrap="square">
            <a:spAutoFit/>
          </a:bodyPr>
          <a:lstStyle/>
          <a:p>
            <a:pPr algn="ctr"/>
            <a:r>
              <a:rPr lang="en-US" dirty="0"/>
              <a:t>  </a:t>
            </a:r>
            <a:r>
              <a:rPr lang="en-US" sz="2000" b="1" dirty="0" smtClean="0"/>
              <a:t>Techniques </a:t>
            </a:r>
            <a:r>
              <a:rPr lang="en-US" sz="2000" b="1" dirty="0"/>
              <a:t>and Tools Representing </a:t>
            </a:r>
          </a:p>
        </p:txBody>
      </p:sp>
      <p:cxnSp>
        <p:nvCxnSpPr>
          <p:cNvPr id="19" name="Straight Connector 18"/>
          <p:cNvCxnSpPr/>
          <p:nvPr/>
        </p:nvCxnSpPr>
        <p:spPr>
          <a:xfrm>
            <a:off x="381000" y="1828800"/>
            <a:ext cx="2133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6705600" y="1828800"/>
            <a:ext cx="1981200" cy="1588"/>
          </a:xfrm>
          <a:prstGeom prst="line">
            <a:avLst/>
          </a:prstGeom>
        </p:spPr>
        <p:style>
          <a:lnRef idx="1">
            <a:schemeClr val="accent1"/>
          </a:lnRef>
          <a:fillRef idx="0">
            <a:schemeClr val="accent1"/>
          </a:fillRef>
          <a:effectRef idx="0">
            <a:schemeClr val="accent1"/>
          </a:effectRef>
          <a:fontRef idx="minor">
            <a:schemeClr val="tx1"/>
          </a:fontRef>
        </p:style>
      </p:cxnSp>
      <p:pic>
        <p:nvPicPr>
          <p:cNvPr id="8" name="Picture 7" descr="Standish Project Success Factors"/>
          <p:cNvPicPr>
            <a:picLocks noChangeAspect="1" noChangeArrowheads="1"/>
          </p:cNvPicPr>
          <p:nvPr/>
        </p:nvPicPr>
        <p:blipFill>
          <a:blip r:embed="rId6"/>
          <a:srcRect/>
          <a:stretch>
            <a:fillRect/>
          </a:stretch>
        </p:blipFill>
        <p:spPr bwMode="auto">
          <a:xfrm>
            <a:off x="7162800" y="0"/>
            <a:ext cx="1981200" cy="1698007"/>
          </a:xfrm>
          <a:prstGeom prst="rect">
            <a:avLst/>
          </a:prstGeom>
          <a:noFill/>
        </p:spPr>
      </p:pic>
      <p:sp>
        <p:nvSpPr>
          <p:cNvPr id="9" name="Oval 8"/>
          <p:cNvSpPr/>
          <p:nvPr/>
        </p:nvSpPr>
        <p:spPr>
          <a:xfrm>
            <a:off x="7239000" y="1295400"/>
            <a:ext cx="19050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10"/>
          <p:cNvSpPr>
            <a:spLocks noGrp="1"/>
          </p:cNvSpPr>
          <p:nvPr>
            <p:ph type="sldNum" sz="quarter" idx="12"/>
          </p:nvPr>
        </p:nvSpPr>
        <p:spPr/>
        <p:txBody>
          <a:bodyPr/>
          <a:lstStyle/>
          <a:p>
            <a:fld id="{243C8D5A-2A2B-4D96-8B96-61E98BAF639D}" type="slidenum">
              <a:rPr lang="en-US" smtClean="0">
                <a:solidFill>
                  <a:schemeClr val="tx1"/>
                </a:solidFill>
              </a:rPr>
              <a:pPr/>
              <a:t>32</a:t>
            </a:fld>
            <a:endParaRPr lang="en-US" dirty="0">
              <a:solidFill>
                <a:schemeClr val="tx1"/>
              </a:solidFill>
            </a:endParaRP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457200" y="274638"/>
            <a:ext cx="8229600" cy="944562"/>
          </a:xfrm>
        </p:spPr>
        <p:txBody>
          <a:bodyPr anchor="t"/>
          <a:lstStyle/>
          <a:p>
            <a:pPr eaLnBrk="1" hangingPunct="1"/>
            <a:r>
              <a:rPr lang="en-US" b="1" dirty="0" smtClean="0"/>
              <a:t>Entity-Relationship Diagrams</a:t>
            </a:r>
          </a:p>
        </p:txBody>
      </p:sp>
      <p:pic>
        <p:nvPicPr>
          <p:cNvPr id="5" name="Picture 3"/>
          <p:cNvPicPr>
            <a:picLocks noGrp="1" noChangeAspect="1" noChangeArrowheads="1"/>
          </p:cNvPicPr>
          <p:nvPr>
            <p:ph sz="half" idx="1"/>
          </p:nvPr>
        </p:nvPicPr>
        <p:blipFill>
          <a:blip r:embed="rId2">
            <a:duotone>
              <a:prstClr val="black"/>
              <a:schemeClr val="accent6">
                <a:tint val="45000"/>
                <a:satMod val="400000"/>
              </a:schemeClr>
            </a:duotone>
          </a:blip>
          <a:stretch>
            <a:fillRect/>
          </a:stretch>
        </p:blipFill>
        <p:spPr>
          <a:xfrm>
            <a:off x="4648200" y="1295400"/>
            <a:ext cx="4038600" cy="4953000"/>
          </a:xfrm>
          <a:noFill/>
          <a:ln w="50800">
            <a:solidFill>
              <a:schemeClr val="tx1"/>
            </a:solidFill>
          </a:ln>
        </p:spPr>
      </p:pic>
      <p:sp>
        <p:nvSpPr>
          <p:cNvPr id="25603" name="Content Placeholder 2"/>
          <p:cNvSpPr>
            <a:spLocks noGrp="1"/>
          </p:cNvSpPr>
          <p:nvPr>
            <p:ph sz="half" idx="2"/>
          </p:nvPr>
        </p:nvSpPr>
        <p:spPr>
          <a:xfrm>
            <a:off x="152400" y="1295400"/>
            <a:ext cx="4038600" cy="5257800"/>
          </a:xfrm>
        </p:spPr>
        <p:txBody>
          <a:bodyPr>
            <a:normAutofit fontScale="85000" lnSpcReduction="10000"/>
          </a:bodyPr>
          <a:lstStyle/>
          <a:p>
            <a:pPr eaLnBrk="1" hangingPunct="1"/>
            <a:r>
              <a:rPr lang="en-US" sz="2400" dirty="0" smtClean="0"/>
              <a:t>A graphical representation of the data layout of a system at a high level of abstraction.</a:t>
            </a:r>
          </a:p>
          <a:p>
            <a:pPr eaLnBrk="1" hangingPunct="1">
              <a:buNone/>
            </a:pPr>
            <a:endParaRPr lang="en-US" sz="2400" dirty="0" smtClean="0"/>
          </a:p>
          <a:p>
            <a:pPr eaLnBrk="1" hangingPunct="1"/>
            <a:r>
              <a:rPr lang="en-US" sz="2400" dirty="0" smtClean="0"/>
              <a:t>Defines data elements and their inter-relationships in the system</a:t>
            </a:r>
          </a:p>
          <a:p>
            <a:pPr eaLnBrk="1" hangingPunct="1">
              <a:buNone/>
            </a:pPr>
            <a:endParaRPr lang="en-US" sz="2400" dirty="0" smtClean="0"/>
          </a:p>
          <a:p>
            <a:r>
              <a:rPr lang="en-US" sz="2400" dirty="0" smtClean="0"/>
              <a:t>The ERD is an implementation-independent representation of a problem domain and it facilitates communication between the end-user and the analyst.</a:t>
            </a:r>
          </a:p>
          <a:p>
            <a:pPr>
              <a:buNone/>
            </a:pPr>
            <a:endParaRPr lang="en-US" sz="2400" dirty="0" smtClean="0"/>
          </a:p>
          <a:p>
            <a:r>
              <a:rPr lang="en-US" sz="2400" dirty="0" smtClean="0"/>
              <a:t>The basic components of the ERD are entities, properties of entities called attributes, and relationships between entities.</a:t>
            </a:r>
          </a:p>
          <a:p>
            <a:endParaRPr lang="en-US" sz="2400" dirty="0" smtClean="0"/>
          </a:p>
          <a:p>
            <a:endParaRPr lang="en-US" sz="2400" dirty="0" smtClean="0"/>
          </a:p>
          <a:p>
            <a:pPr>
              <a:buFont typeface="Arial" charset="0"/>
              <a:buNone/>
            </a:pPr>
            <a:endParaRPr lang="en-US" sz="1200" dirty="0" smtClean="0"/>
          </a:p>
        </p:txBody>
      </p:sp>
      <p:sp>
        <p:nvSpPr>
          <p:cNvPr id="7" name="Slide Number Placeholder 6"/>
          <p:cNvSpPr>
            <a:spLocks noGrp="1"/>
          </p:cNvSpPr>
          <p:nvPr>
            <p:ph type="sldNum" sz="quarter" idx="12"/>
          </p:nvPr>
        </p:nvSpPr>
        <p:spPr>
          <a:xfrm>
            <a:off x="7239000" y="6324600"/>
            <a:ext cx="1676400" cy="365125"/>
          </a:xfrm>
        </p:spPr>
        <p:txBody>
          <a:bodyPr/>
          <a:lstStyle/>
          <a:p>
            <a:fld id="{243C8D5A-2A2B-4D96-8B96-61E98BAF639D}" type="slidenum">
              <a:rPr lang="en-US" smtClean="0">
                <a:solidFill>
                  <a:schemeClr val="tx1"/>
                </a:solidFill>
              </a:rPr>
              <a:pPr/>
              <a:t>33</a:t>
            </a:fld>
            <a:endParaRPr lang="en-US" dirty="0">
              <a:solidFill>
                <a:schemeClr val="tx1"/>
              </a:solidFill>
            </a:endParaRP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4"/>
          <p:cNvSpPr>
            <a:spLocks noGrp="1" noChangeArrowheads="1"/>
          </p:cNvSpPr>
          <p:nvPr>
            <p:ph type="title"/>
          </p:nvPr>
        </p:nvSpPr>
        <p:spPr/>
        <p:txBody>
          <a:bodyPr anchor="t"/>
          <a:lstStyle/>
          <a:p>
            <a:pPr eaLnBrk="1" hangingPunct="1"/>
            <a:r>
              <a:rPr lang="en-US" b="1" dirty="0" smtClean="0"/>
              <a:t>Data Flow Diagrams</a:t>
            </a:r>
          </a:p>
        </p:txBody>
      </p:sp>
      <p:pic>
        <p:nvPicPr>
          <p:cNvPr id="7" name="Picture 30"/>
          <p:cNvPicPr>
            <a:picLocks noGrp="1" noChangeAspect="1" noChangeArrowheads="1"/>
          </p:cNvPicPr>
          <p:nvPr>
            <p:ph sz="half" idx="1"/>
          </p:nvPr>
        </p:nvPicPr>
        <p:blipFill>
          <a:blip r:embed="rId3"/>
          <a:srcRect l="28282"/>
          <a:stretch>
            <a:fillRect/>
          </a:stretch>
        </p:blipFill>
        <p:spPr>
          <a:xfrm>
            <a:off x="0" y="1295400"/>
            <a:ext cx="4495800" cy="5562600"/>
          </a:xfrm>
          <a:noFill/>
        </p:spPr>
      </p:pic>
      <p:sp>
        <p:nvSpPr>
          <p:cNvPr id="6" name="Content Placeholder 5"/>
          <p:cNvSpPr>
            <a:spLocks noGrp="1"/>
          </p:cNvSpPr>
          <p:nvPr>
            <p:ph sz="half" idx="2"/>
          </p:nvPr>
        </p:nvSpPr>
        <p:spPr/>
        <p:txBody>
          <a:bodyPr/>
          <a:lstStyle/>
          <a:p>
            <a:endParaRPr lang="en-US"/>
          </a:p>
        </p:txBody>
      </p:sp>
      <p:pic>
        <p:nvPicPr>
          <p:cNvPr id="8" name="Picture 7" descr="Course Registration Data Flow Diagram"/>
          <p:cNvPicPr/>
          <p:nvPr/>
        </p:nvPicPr>
        <p:blipFill>
          <a:blip r:embed="rId4"/>
          <a:srcRect/>
          <a:stretch>
            <a:fillRect/>
          </a:stretch>
        </p:blipFill>
        <p:spPr bwMode="auto">
          <a:xfrm>
            <a:off x="4572000" y="1295400"/>
            <a:ext cx="4419600" cy="5410200"/>
          </a:xfrm>
          <a:prstGeom prst="rect">
            <a:avLst/>
          </a:prstGeom>
          <a:ln w="63500">
            <a:headEnd/>
            <a:tailEnd/>
          </a:ln>
        </p:spPr>
        <p:style>
          <a:lnRef idx="2">
            <a:schemeClr val="accent1"/>
          </a:lnRef>
          <a:fillRef idx="1">
            <a:schemeClr val="lt1"/>
          </a:fillRef>
          <a:effectRef idx="0">
            <a:schemeClr val="accent1"/>
          </a:effectRef>
          <a:fontRef idx="minor">
            <a:schemeClr val="dk1"/>
          </a:fontRef>
        </p:style>
      </p:pic>
      <p:sp>
        <p:nvSpPr>
          <p:cNvPr id="10" name="Slide Number Placeholder 9"/>
          <p:cNvSpPr>
            <a:spLocks noGrp="1"/>
          </p:cNvSpPr>
          <p:nvPr>
            <p:ph type="sldNum" sz="quarter" idx="12"/>
          </p:nvPr>
        </p:nvSpPr>
        <p:spPr/>
        <p:txBody>
          <a:bodyPr/>
          <a:lstStyle/>
          <a:p>
            <a:fld id="{243C8D5A-2A2B-4D96-8B96-61E98BAF639D}" type="slidenum">
              <a:rPr lang="en-US" smtClean="0">
                <a:solidFill>
                  <a:schemeClr val="tx1"/>
                </a:solidFill>
              </a:rPr>
              <a:pPr/>
              <a:t>34</a:t>
            </a:fld>
            <a:endParaRPr lang="en-US">
              <a:solidFill>
                <a:schemeClr val="tx1"/>
              </a:solidFill>
            </a:endParaRP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nchor="t"/>
          <a:lstStyle/>
          <a:p>
            <a:pPr eaLnBrk="1" hangingPunct="1"/>
            <a:r>
              <a:rPr lang="en-US" dirty="0" smtClean="0"/>
              <a:t>Data Dictionary</a:t>
            </a:r>
          </a:p>
        </p:txBody>
      </p:sp>
      <p:sp>
        <p:nvSpPr>
          <p:cNvPr id="29699" name="Content Placeholder 2"/>
          <p:cNvSpPr>
            <a:spLocks noGrp="1"/>
          </p:cNvSpPr>
          <p:nvPr>
            <p:ph idx="1"/>
          </p:nvPr>
        </p:nvSpPr>
        <p:spPr/>
        <p:txBody>
          <a:bodyPr/>
          <a:lstStyle/>
          <a:p>
            <a:pPr eaLnBrk="1" hangingPunct="1">
              <a:buFont typeface="Wingdings" pitchFamily="2" charset="2"/>
              <a:buNone/>
            </a:pPr>
            <a:endParaRPr lang="en-US" sz="1000" b="1" smtClean="0"/>
          </a:p>
          <a:p>
            <a:pPr eaLnBrk="1" hangingPunct="1">
              <a:buFont typeface="Wingdings" pitchFamily="2" charset="2"/>
              <a:buNone/>
            </a:pPr>
            <a:endParaRPr lang="en-US" sz="1000" b="1" smtClean="0"/>
          </a:p>
          <a:p>
            <a:pPr eaLnBrk="1" hangingPunct="1">
              <a:buFont typeface="Wingdings" pitchFamily="2" charset="2"/>
              <a:buNone/>
            </a:pPr>
            <a:endParaRPr lang="en-US" sz="1000" b="1" smtClean="0"/>
          </a:p>
          <a:p>
            <a:pPr eaLnBrk="1" hangingPunct="1">
              <a:buFont typeface="Wingdings" pitchFamily="2" charset="2"/>
              <a:buNone/>
            </a:pPr>
            <a:endParaRPr lang="en-US" sz="1000" b="1" smtClean="0"/>
          </a:p>
          <a:p>
            <a:pPr eaLnBrk="1" hangingPunct="1">
              <a:buFont typeface="Wingdings" pitchFamily="2" charset="2"/>
              <a:buNone/>
            </a:pPr>
            <a:endParaRPr lang="en-US" sz="1000" b="1" smtClean="0"/>
          </a:p>
          <a:p>
            <a:pPr eaLnBrk="1" hangingPunct="1">
              <a:buFont typeface="Wingdings" pitchFamily="2" charset="2"/>
              <a:buNone/>
            </a:pPr>
            <a:endParaRPr lang="en-US" sz="1000" b="1" smtClean="0"/>
          </a:p>
          <a:p>
            <a:pPr eaLnBrk="1" hangingPunct="1">
              <a:buFont typeface="Wingdings" pitchFamily="2" charset="2"/>
              <a:buNone/>
            </a:pPr>
            <a:endParaRPr lang="en-US" sz="1000" b="1" smtClean="0"/>
          </a:p>
          <a:p>
            <a:pPr eaLnBrk="1" hangingPunct="1">
              <a:buFont typeface="Wingdings" pitchFamily="2" charset="2"/>
              <a:buNone/>
            </a:pPr>
            <a:endParaRPr lang="en-US" sz="1000" b="1" smtClean="0"/>
          </a:p>
          <a:p>
            <a:pPr eaLnBrk="1" hangingPunct="1">
              <a:buFont typeface="Wingdings" pitchFamily="2" charset="2"/>
              <a:buNone/>
            </a:pPr>
            <a:endParaRPr lang="en-US" sz="1000" b="1" smtClean="0"/>
          </a:p>
          <a:p>
            <a:pPr eaLnBrk="1" hangingPunct="1">
              <a:buFont typeface="Wingdings" pitchFamily="2" charset="2"/>
              <a:buNone/>
            </a:pPr>
            <a:endParaRPr lang="en-US" sz="1000" b="1" smtClean="0"/>
          </a:p>
        </p:txBody>
      </p:sp>
      <p:sp>
        <p:nvSpPr>
          <p:cNvPr id="29700" name="Rectangle 3"/>
          <p:cNvSpPr>
            <a:spLocks noChangeArrowheads="1"/>
          </p:cNvSpPr>
          <p:nvPr/>
        </p:nvSpPr>
        <p:spPr bwMode="auto">
          <a:xfrm>
            <a:off x="609600" y="1600200"/>
            <a:ext cx="8001000" cy="1600200"/>
          </a:xfrm>
          <a:prstGeom prst="rect">
            <a:avLst/>
          </a:prstGeom>
          <a:solidFill>
            <a:schemeClr val="bg1">
              <a:alpha val="49000"/>
            </a:schemeClr>
          </a:solidFill>
          <a:ln w="9525" algn="ctr">
            <a:solidFill>
              <a:schemeClr val="tx1"/>
            </a:solidFill>
            <a:round/>
            <a:headEnd/>
            <a:tailEnd/>
          </a:ln>
        </p:spPr>
        <p:txBody>
          <a:bodyPr/>
          <a:lstStyle/>
          <a:p>
            <a:endParaRPr lang="en-US" sz="2000" dirty="0"/>
          </a:p>
          <a:p>
            <a:r>
              <a:rPr lang="en-US" sz="2000" dirty="0"/>
              <a:t>➜ </a:t>
            </a:r>
            <a:r>
              <a:rPr lang="en-US" sz="2000" b="1" dirty="0"/>
              <a:t>Data dictionary</a:t>
            </a:r>
          </a:p>
          <a:p>
            <a:pPr lvl="1">
              <a:buFont typeface="Arial" charset="0"/>
              <a:buChar char="•"/>
            </a:pPr>
            <a:r>
              <a:rPr lang="en-US" sz="2000" dirty="0"/>
              <a:t> </a:t>
            </a:r>
            <a:r>
              <a:rPr lang="en-US" sz="2000" b="1" dirty="0"/>
              <a:t>Defines each data element and data group</a:t>
            </a:r>
          </a:p>
          <a:p>
            <a:pPr lvl="1">
              <a:buFont typeface="Arial" charset="0"/>
              <a:buChar char="•"/>
            </a:pPr>
            <a:r>
              <a:rPr lang="en-US" sz="2000" dirty="0"/>
              <a:t> </a:t>
            </a:r>
            <a:r>
              <a:rPr lang="en-US" sz="2000" b="1" dirty="0"/>
              <a:t>Use of BNF to define structure of data groups</a:t>
            </a:r>
            <a:endParaRPr lang="en-US" sz="2000" dirty="0"/>
          </a:p>
        </p:txBody>
      </p:sp>
      <p:sp>
        <p:nvSpPr>
          <p:cNvPr id="29701" name="Rectangle 4"/>
          <p:cNvSpPr>
            <a:spLocks noChangeArrowheads="1"/>
          </p:cNvSpPr>
          <p:nvPr/>
        </p:nvSpPr>
        <p:spPr bwMode="auto">
          <a:xfrm>
            <a:off x="609600" y="3429000"/>
            <a:ext cx="8001000" cy="2971800"/>
          </a:xfrm>
          <a:prstGeom prst="rect">
            <a:avLst/>
          </a:prstGeom>
          <a:solidFill>
            <a:schemeClr val="bg1">
              <a:alpha val="59000"/>
            </a:schemeClr>
          </a:solidFill>
          <a:ln w="9525" algn="ctr">
            <a:solidFill>
              <a:schemeClr val="tx1"/>
            </a:solidFill>
            <a:round/>
            <a:headEnd/>
            <a:tailEnd/>
          </a:ln>
        </p:spPr>
        <p:txBody>
          <a:bodyPr/>
          <a:lstStyle/>
          <a:p>
            <a:endParaRPr lang="en-US" sz="1400" b="1" dirty="0"/>
          </a:p>
          <a:p>
            <a:r>
              <a:rPr lang="en-US" sz="1400" b="1" u="sng" dirty="0"/>
              <a:t>Example Data Dictionary</a:t>
            </a:r>
          </a:p>
          <a:p>
            <a:endParaRPr lang="en-US" sz="1400" b="1" dirty="0"/>
          </a:p>
          <a:p>
            <a:r>
              <a:rPr lang="en-US" sz="1400" b="1" dirty="0"/>
              <a:t>Mailing Label =  </a:t>
            </a:r>
            <a:r>
              <a:rPr lang="en-US" sz="1400" b="1" dirty="0" err="1"/>
              <a:t>customer_name</a:t>
            </a:r>
            <a:r>
              <a:rPr lang="en-US" sz="1400" b="1" dirty="0"/>
              <a:t> +customer address</a:t>
            </a:r>
          </a:p>
          <a:p>
            <a:endParaRPr lang="en-US" sz="1400" b="1" dirty="0"/>
          </a:p>
          <a:p>
            <a:r>
              <a:rPr lang="en-US" sz="1400" b="1" dirty="0" err="1"/>
              <a:t>customer_name</a:t>
            </a:r>
            <a:r>
              <a:rPr lang="en-US" sz="1400" b="1" dirty="0"/>
              <a:t> =</a:t>
            </a:r>
            <a:r>
              <a:rPr lang="en-US" sz="1400" b="1" dirty="0" err="1"/>
              <a:t>customer_last_name</a:t>
            </a:r>
            <a:r>
              <a:rPr lang="en-US" sz="1400" b="1" dirty="0"/>
              <a:t> +</a:t>
            </a:r>
            <a:r>
              <a:rPr lang="en-US" sz="1400" b="1" dirty="0" err="1"/>
              <a:t>customer_first_name</a:t>
            </a:r>
            <a:r>
              <a:rPr lang="en-US" sz="1400" b="1" dirty="0"/>
              <a:t> +</a:t>
            </a:r>
            <a:r>
              <a:rPr lang="en-US" sz="1400" b="1" dirty="0" err="1"/>
              <a:t>customer_middle_initial</a:t>
            </a:r>
            <a:endParaRPr lang="en-US" sz="1400" b="1" dirty="0"/>
          </a:p>
          <a:p>
            <a:endParaRPr lang="en-US" sz="1400" b="1" dirty="0"/>
          </a:p>
          <a:p>
            <a:r>
              <a:rPr lang="en-US" sz="1400" b="1" dirty="0" err="1"/>
              <a:t>customer_address</a:t>
            </a:r>
            <a:r>
              <a:rPr lang="en-US" sz="1400" b="1" dirty="0"/>
              <a:t> =</a:t>
            </a:r>
            <a:r>
              <a:rPr lang="en-US" sz="1400" b="1" dirty="0" err="1"/>
              <a:t>local_address</a:t>
            </a:r>
            <a:r>
              <a:rPr lang="en-US" sz="1400" b="1" dirty="0"/>
              <a:t> +</a:t>
            </a:r>
            <a:r>
              <a:rPr lang="en-US" sz="1400" b="1" dirty="0" err="1"/>
              <a:t>community_address</a:t>
            </a:r>
            <a:r>
              <a:rPr lang="en-US" sz="1400" b="1" dirty="0"/>
              <a:t> + </a:t>
            </a:r>
            <a:r>
              <a:rPr lang="en-US" sz="1400" b="1" dirty="0" err="1"/>
              <a:t>zip_code</a:t>
            </a:r>
            <a:endParaRPr lang="en-US" sz="1400" b="1" dirty="0"/>
          </a:p>
          <a:p>
            <a:endParaRPr lang="en-US" sz="1400" b="1" dirty="0"/>
          </a:p>
          <a:p>
            <a:r>
              <a:rPr lang="en-US" sz="1400" b="1" dirty="0" err="1"/>
              <a:t>local_address</a:t>
            </a:r>
            <a:r>
              <a:rPr lang="en-US" sz="1400" b="1" dirty="0"/>
              <a:t> =</a:t>
            </a:r>
            <a:r>
              <a:rPr lang="en-US" sz="1400" b="1" dirty="0" err="1"/>
              <a:t>house_number</a:t>
            </a:r>
            <a:r>
              <a:rPr lang="en-US" sz="1400" b="1" dirty="0"/>
              <a:t> + </a:t>
            </a:r>
            <a:r>
              <a:rPr lang="en-US" sz="1400" b="1" dirty="0" err="1"/>
              <a:t>street_name</a:t>
            </a:r>
            <a:r>
              <a:rPr lang="en-US" sz="1400" b="1" dirty="0"/>
              <a:t> +(</a:t>
            </a:r>
            <a:r>
              <a:rPr lang="en-US" sz="1400" b="1" dirty="0" err="1"/>
              <a:t>apt_number</a:t>
            </a:r>
            <a:r>
              <a:rPr lang="en-US" sz="1400" b="1" dirty="0"/>
              <a:t>)</a:t>
            </a:r>
          </a:p>
          <a:p>
            <a:endParaRPr lang="en-US" sz="1400" b="1" dirty="0"/>
          </a:p>
          <a:p>
            <a:r>
              <a:rPr lang="en-US" sz="1400" b="1" dirty="0"/>
              <a:t>community address =</a:t>
            </a:r>
            <a:r>
              <a:rPr lang="en-US" sz="1400" b="1" dirty="0" err="1"/>
              <a:t>city_name</a:t>
            </a:r>
            <a:r>
              <a:rPr lang="en-US" sz="1400" b="1" dirty="0"/>
              <a:t> +  [</a:t>
            </a:r>
            <a:r>
              <a:rPr lang="en-US" sz="1400" b="1" dirty="0" err="1"/>
              <a:t>state_name</a:t>
            </a:r>
            <a:r>
              <a:rPr lang="en-US" sz="1400" b="1" dirty="0"/>
              <a:t> |</a:t>
            </a:r>
            <a:r>
              <a:rPr lang="en-US" sz="1400" b="1" dirty="0" err="1"/>
              <a:t>province_name</a:t>
            </a:r>
            <a:r>
              <a:rPr lang="en-US" sz="1400" b="1" dirty="0"/>
              <a:t>]</a:t>
            </a:r>
            <a:endParaRPr lang="en-US" sz="1400" dirty="0"/>
          </a:p>
        </p:txBody>
      </p:sp>
      <p:sp>
        <p:nvSpPr>
          <p:cNvPr id="7" name="Slide Number Placeholder 6"/>
          <p:cNvSpPr>
            <a:spLocks noGrp="1"/>
          </p:cNvSpPr>
          <p:nvPr>
            <p:ph type="sldNum" sz="quarter" idx="12"/>
          </p:nvPr>
        </p:nvSpPr>
        <p:spPr/>
        <p:txBody>
          <a:bodyPr/>
          <a:lstStyle/>
          <a:p>
            <a:fld id="{243C8D5A-2A2B-4D96-8B96-61E98BAF639D}" type="slidenum">
              <a:rPr lang="en-US" smtClean="0">
                <a:solidFill>
                  <a:schemeClr val="tx1"/>
                </a:solidFill>
              </a:rPr>
              <a:pPr/>
              <a:t>35</a:t>
            </a:fld>
            <a:endParaRPr lang="en-US" dirty="0">
              <a:solidFill>
                <a:schemeClr val="tx1"/>
              </a:solidFill>
            </a:endParaRP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Grp="1" noChangeArrowheads="1"/>
          </p:cNvSpPr>
          <p:nvPr>
            <p:ph type="title"/>
          </p:nvPr>
        </p:nvSpPr>
        <p:spPr>
          <a:xfrm>
            <a:off x="152400" y="274638"/>
            <a:ext cx="8534400" cy="1143000"/>
          </a:xfrm>
        </p:spPr>
        <p:txBody>
          <a:bodyPr rtlCol="0">
            <a:normAutofit fontScale="90000"/>
          </a:bodyPr>
          <a:lstStyle/>
          <a:p>
            <a:pPr algn="l" eaLnBrk="1" fontAlgn="auto" hangingPunct="1">
              <a:spcAft>
                <a:spcPts val="0"/>
              </a:spcAft>
              <a:defRPr/>
            </a:pPr>
            <a:r>
              <a:rPr lang="en-US" sz="6000" b="1" dirty="0" smtClean="0"/>
              <a:t>CASE Tools</a:t>
            </a:r>
            <a:r>
              <a:rPr lang="en-US" b="1" dirty="0" smtClean="0"/>
              <a:t/>
            </a:r>
            <a:br>
              <a:rPr lang="en-US" b="1" dirty="0" smtClean="0"/>
            </a:br>
            <a:r>
              <a:rPr lang="en-US" sz="4000" b="1" dirty="0" smtClean="0"/>
              <a:t>Computer-Aided Software Engineering</a:t>
            </a:r>
          </a:p>
        </p:txBody>
      </p:sp>
      <p:sp>
        <p:nvSpPr>
          <p:cNvPr id="20483" name="Content Placeholder 4"/>
          <p:cNvSpPr>
            <a:spLocks noGrp="1"/>
          </p:cNvSpPr>
          <p:nvPr>
            <p:ph sz="half" idx="1"/>
          </p:nvPr>
        </p:nvSpPr>
        <p:spPr>
          <a:xfrm>
            <a:off x="4800600" y="1828800"/>
            <a:ext cx="4038600" cy="4297363"/>
          </a:xfrm>
        </p:spPr>
        <p:txBody>
          <a:bodyPr>
            <a:normAutofit fontScale="92500" lnSpcReduction="20000"/>
          </a:bodyPr>
          <a:lstStyle/>
          <a:p>
            <a:pPr lvl="1" eaLnBrk="1" hangingPunct="1">
              <a:lnSpc>
                <a:spcPct val="130000"/>
              </a:lnSpc>
            </a:pPr>
            <a:r>
              <a:rPr lang="en-US" sz="2400" dirty="0" smtClean="0"/>
              <a:t>support contemporary systems development</a:t>
            </a:r>
          </a:p>
          <a:p>
            <a:pPr lvl="1" eaLnBrk="1" hangingPunct="1">
              <a:lnSpc>
                <a:spcPct val="130000"/>
              </a:lnSpc>
            </a:pPr>
            <a:r>
              <a:rPr lang="en-US" sz="2400" dirty="0" smtClean="0"/>
              <a:t>automate step-by-step development methods</a:t>
            </a:r>
          </a:p>
          <a:p>
            <a:pPr lvl="1" eaLnBrk="1" hangingPunct="1">
              <a:lnSpc>
                <a:spcPct val="130000"/>
              </a:lnSpc>
            </a:pPr>
            <a:r>
              <a:rPr lang="en-US" sz="2400" dirty="0" smtClean="0"/>
              <a:t>reduce the amount of repetitive work</a:t>
            </a:r>
          </a:p>
          <a:p>
            <a:pPr lvl="1" eaLnBrk="1" hangingPunct="1">
              <a:lnSpc>
                <a:spcPct val="130000"/>
              </a:lnSpc>
            </a:pPr>
            <a:r>
              <a:rPr lang="en-US" sz="2400" dirty="0" smtClean="0"/>
              <a:t>allow developers to free their “mind cycles” for more creative problem-solving tasks</a:t>
            </a:r>
          </a:p>
          <a:p>
            <a:pPr eaLnBrk="1" hangingPunct="1"/>
            <a:endParaRPr lang="en-US" sz="1200" dirty="0" smtClean="0"/>
          </a:p>
        </p:txBody>
      </p:sp>
      <p:graphicFrame>
        <p:nvGraphicFramePr>
          <p:cNvPr id="5" name="Content Placeholder 3"/>
          <p:cNvGraphicFramePr>
            <a:graphicFrameLocks noGrp="1"/>
          </p:cNvGraphicFramePr>
          <p:nvPr>
            <p:ph sz="half" idx="2"/>
          </p:nvPr>
        </p:nvGraphicFramePr>
        <p:xfrm>
          <a:off x="533400" y="1752600"/>
          <a:ext cx="4038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Slide Number Placeholder 6"/>
          <p:cNvSpPr>
            <a:spLocks noGrp="1"/>
          </p:cNvSpPr>
          <p:nvPr>
            <p:ph type="sldNum" sz="quarter" idx="12"/>
          </p:nvPr>
        </p:nvSpPr>
        <p:spPr/>
        <p:txBody>
          <a:bodyPr/>
          <a:lstStyle/>
          <a:p>
            <a:fld id="{243C8D5A-2A2B-4D96-8B96-61E98BAF639D}" type="slidenum">
              <a:rPr lang="en-US" smtClean="0">
                <a:solidFill>
                  <a:schemeClr val="tx1"/>
                </a:solidFill>
              </a:rPr>
              <a:pPr/>
              <a:t>36</a:t>
            </a:fld>
            <a:endParaRPr lang="en-US">
              <a:solidFill>
                <a:schemeClr val="tx1"/>
              </a:solidFill>
            </a:endParaRP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6"/>
          <p:cNvSpPr>
            <a:spLocks noGrp="1"/>
          </p:cNvSpPr>
          <p:nvPr>
            <p:ph type="title"/>
          </p:nvPr>
        </p:nvSpPr>
        <p:spPr/>
        <p:txBody>
          <a:bodyPr>
            <a:normAutofit/>
          </a:bodyPr>
          <a:lstStyle/>
          <a:p>
            <a:pPr eaLnBrk="1" hangingPunct="1"/>
            <a:r>
              <a:rPr lang="en-US" sz="6000" b="1" dirty="0" smtClean="0"/>
              <a:t>CASE Tools</a:t>
            </a:r>
          </a:p>
        </p:txBody>
      </p:sp>
      <p:sp>
        <p:nvSpPr>
          <p:cNvPr id="21510" name="Content Placeholder 10"/>
          <p:cNvSpPr>
            <a:spLocks noGrp="1"/>
          </p:cNvSpPr>
          <p:nvPr>
            <p:ph sz="half" idx="2"/>
          </p:nvPr>
        </p:nvSpPr>
        <p:spPr>
          <a:xfrm>
            <a:off x="2743200" y="2174875"/>
            <a:ext cx="5943600" cy="3951288"/>
          </a:xfrm>
        </p:spPr>
        <p:txBody>
          <a:bodyPr>
            <a:normAutofit lnSpcReduction="10000"/>
          </a:bodyPr>
          <a:lstStyle/>
          <a:p>
            <a:pPr eaLnBrk="1" hangingPunct="1"/>
            <a:r>
              <a:rPr lang="en-US" b="1" dirty="0" smtClean="0"/>
              <a:t>Integrated CASE tools</a:t>
            </a:r>
          </a:p>
          <a:p>
            <a:pPr lvl="1" eaLnBrk="1" hangingPunct="1"/>
            <a:r>
              <a:rPr lang="en-US" sz="2400" dirty="0" smtClean="0"/>
              <a:t>support the entire SDLC</a:t>
            </a:r>
          </a:p>
          <a:p>
            <a:pPr lvl="1" eaLnBrk="1" hangingPunct="1">
              <a:lnSpc>
                <a:spcPct val="20000"/>
              </a:lnSpc>
            </a:pPr>
            <a:endParaRPr lang="en-US" sz="2400" dirty="0" smtClean="0"/>
          </a:p>
          <a:p>
            <a:pPr eaLnBrk="1" hangingPunct="1">
              <a:lnSpc>
                <a:spcPct val="170000"/>
              </a:lnSpc>
            </a:pPr>
            <a:r>
              <a:rPr lang="en-US" b="1" dirty="0" smtClean="0"/>
              <a:t>Upper CASE </a:t>
            </a:r>
          </a:p>
          <a:p>
            <a:pPr lvl="1" eaLnBrk="1" hangingPunct="1"/>
            <a:r>
              <a:rPr lang="en-US" sz="2400" dirty="0" smtClean="0"/>
              <a:t>Used to automate the first three phases of SDLC </a:t>
            </a:r>
          </a:p>
          <a:p>
            <a:pPr eaLnBrk="1" hangingPunct="1">
              <a:lnSpc>
                <a:spcPct val="150000"/>
              </a:lnSpc>
            </a:pPr>
            <a:r>
              <a:rPr lang="en-US" b="1" dirty="0" smtClean="0"/>
              <a:t>Lower CASE </a:t>
            </a:r>
          </a:p>
          <a:p>
            <a:pPr lvl="1" eaLnBrk="1" hangingPunct="1"/>
            <a:r>
              <a:rPr lang="en-US" sz="2400" dirty="0" smtClean="0"/>
              <a:t>Used to automate the last two phases of SDLC</a:t>
            </a:r>
          </a:p>
          <a:p>
            <a:pPr eaLnBrk="1" hangingPunct="1"/>
            <a:endParaRPr lang="en-US" sz="1600" dirty="0" smtClean="0"/>
          </a:p>
        </p:txBody>
      </p:sp>
      <p:sp>
        <p:nvSpPr>
          <p:cNvPr id="21511" name="Rectangle 11"/>
          <p:cNvSpPr>
            <a:spLocks noChangeArrowheads="1"/>
          </p:cNvSpPr>
          <p:nvPr/>
        </p:nvSpPr>
        <p:spPr bwMode="auto">
          <a:xfrm>
            <a:off x="838200" y="2209800"/>
            <a:ext cx="1066800" cy="609600"/>
          </a:xfrm>
          <a:prstGeom prst="rect">
            <a:avLst/>
          </a:prstGeom>
          <a:solidFill>
            <a:schemeClr val="accent1"/>
          </a:solidFill>
          <a:ln w="9525" algn="ctr">
            <a:solidFill>
              <a:schemeClr val="tx1"/>
            </a:solidFill>
            <a:round/>
            <a:headEnd/>
            <a:tailEnd/>
          </a:ln>
        </p:spPr>
        <p:txBody>
          <a:bodyPr anchor="ctr"/>
          <a:lstStyle/>
          <a:p>
            <a:pPr algn="ctr"/>
            <a:r>
              <a:rPr lang="en-US">
                <a:solidFill>
                  <a:schemeClr val="bg1"/>
                </a:solidFill>
                <a:latin typeface="Tempus Sans ITC" pitchFamily="82" charset="0"/>
              </a:rPr>
              <a:t> </a:t>
            </a:r>
            <a:r>
              <a:rPr lang="en-US" sz="2400" b="1">
                <a:solidFill>
                  <a:schemeClr val="bg1"/>
                </a:solidFill>
                <a:latin typeface="Tempus Sans ITC" pitchFamily="82" charset="0"/>
              </a:rPr>
              <a:t>Ab</a:t>
            </a:r>
          </a:p>
        </p:txBody>
      </p:sp>
      <p:sp>
        <p:nvSpPr>
          <p:cNvPr id="21512" name="Rectangle 12"/>
          <p:cNvSpPr>
            <a:spLocks noChangeArrowheads="1"/>
          </p:cNvSpPr>
          <p:nvPr/>
        </p:nvSpPr>
        <p:spPr bwMode="auto">
          <a:xfrm>
            <a:off x="914400" y="3505200"/>
            <a:ext cx="990600" cy="609600"/>
          </a:xfrm>
          <a:prstGeom prst="rect">
            <a:avLst/>
          </a:prstGeom>
          <a:solidFill>
            <a:schemeClr val="accent1"/>
          </a:solidFill>
          <a:ln w="9525" algn="ctr">
            <a:solidFill>
              <a:schemeClr val="tx1"/>
            </a:solidFill>
            <a:round/>
            <a:headEnd/>
            <a:tailEnd/>
          </a:ln>
        </p:spPr>
        <p:txBody>
          <a:bodyPr anchor="ctr"/>
          <a:lstStyle/>
          <a:p>
            <a:pPr algn="ctr"/>
            <a:r>
              <a:rPr lang="en-US" sz="2400" b="1" dirty="0">
                <a:solidFill>
                  <a:schemeClr val="bg1"/>
                </a:solidFill>
                <a:latin typeface="Tempus Sans ITC" pitchFamily="82" charset="0"/>
              </a:rPr>
              <a:t> A</a:t>
            </a:r>
          </a:p>
        </p:txBody>
      </p:sp>
      <p:sp>
        <p:nvSpPr>
          <p:cNvPr id="21513" name="Rectangle 13"/>
          <p:cNvSpPr>
            <a:spLocks noChangeArrowheads="1"/>
          </p:cNvSpPr>
          <p:nvPr/>
        </p:nvSpPr>
        <p:spPr bwMode="auto">
          <a:xfrm>
            <a:off x="914400" y="4876800"/>
            <a:ext cx="990600" cy="609600"/>
          </a:xfrm>
          <a:prstGeom prst="rect">
            <a:avLst/>
          </a:prstGeom>
          <a:solidFill>
            <a:schemeClr val="accent1"/>
          </a:solidFill>
          <a:ln w="9525" algn="ctr">
            <a:solidFill>
              <a:schemeClr val="tx1"/>
            </a:solidFill>
            <a:round/>
            <a:headEnd/>
            <a:tailEnd/>
          </a:ln>
        </p:spPr>
        <p:txBody>
          <a:bodyPr anchor="ctr"/>
          <a:lstStyle/>
          <a:p>
            <a:pPr algn="ctr"/>
            <a:r>
              <a:rPr lang="en-US" sz="2400" b="1">
                <a:solidFill>
                  <a:schemeClr val="bg1"/>
                </a:solidFill>
                <a:latin typeface="Tempus Sans ITC" pitchFamily="82" charset="0"/>
              </a:rPr>
              <a:t> b</a:t>
            </a:r>
          </a:p>
        </p:txBody>
      </p:sp>
      <p:pic>
        <p:nvPicPr>
          <p:cNvPr id="7" name="Picture 12" descr="Chapter_01_illus1"/>
          <p:cNvPicPr>
            <a:picLocks noChangeAspect="1" noChangeArrowheads="1"/>
          </p:cNvPicPr>
          <p:nvPr/>
        </p:nvPicPr>
        <p:blipFill>
          <a:blip r:embed="rId2" cstate="print">
            <a:lum bright="-6000"/>
          </a:blip>
          <a:srcRect l="20921" t="35614" r="21246" b="36453"/>
          <a:stretch>
            <a:fillRect/>
          </a:stretch>
        </p:blipFill>
        <p:spPr>
          <a:xfrm>
            <a:off x="6629400" y="152400"/>
            <a:ext cx="2316480" cy="2133600"/>
          </a:xfrm>
          <a:prstGeom prst="rect">
            <a:avLst/>
          </a:prstGeom>
          <a:noFill/>
        </p:spPr>
      </p:pic>
      <p:cxnSp>
        <p:nvCxnSpPr>
          <p:cNvPr id="14" name="Straight Connector 13"/>
          <p:cNvCxnSpPr/>
          <p:nvPr/>
        </p:nvCxnSpPr>
        <p:spPr>
          <a:xfrm flipV="1">
            <a:off x="4724400" y="2438400"/>
            <a:ext cx="2971800" cy="2286000"/>
          </a:xfrm>
          <a:prstGeom prst="line">
            <a:avLst/>
          </a:prstGeom>
        </p:spPr>
        <p:style>
          <a:lnRef idx="2">
            <a:schemeClr val="accent2"/>
          </a:lnRef>
          <a:fillRef idx="0">
            <a:schemeClr val="accent2"/>
          </a:fillRef>
          <a:effectRef idx="1">
            <a:schemeClr val="accent2"/>
          </a:effectRef>
          <a:fontRef idx="minor">
            <a:schemeClr val="tx1"/>
          </a:fontRef>
        </p:style>
      </p:cxnSp>
      <p:cxnSp>
        <p:nvCxnSpPr>
          <p:cNvPr id="16" name="Straight Arrow Connector 15"/>
          <p:cNvCxnSpPr/>
          <p:nvPr/>
        </p:nvCxnSpPr>
        <p:spPr>
          <a:xfrm rot="5400000" flipH="1" flipV="1">
            <a:off x="7581900" y="2019300"/>
            <a:ext cx="533400" cy="30480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8" name="Straight Arrow Connector 17"/>
          <p:cNvCxnSpPr/>
          <p:nvPr/>
        </p:nvCxnSpPr>
        <p:spPr>
          <a:xfrm flipV="1">
            <a:off x="7696200" y="2209800"/>
            <a:ext cx="762000" cy="22860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22" name="Straight Connector 21"/>
          <p:cNvCxnSpPr/>
          <p:nvPr/>
        </p:nvCxnSpPr>
        <p:spPr>
          <a:xfrm flipV="1">
            <a:off x="4800600" y="1752600"/>
            <a:ext cx="1981200" cy="1676400"/>
          </a:xfrm>
          <a:prstGeom prst="line">
            <a:avLst/>
          </a:prstGeom>
        </p:spPr>
        <p:style>
          <a:lnRef idx="2">
            <a:schemeClr val="accent2"/>
          </a:lnRef>
          <a:fillRef idx="0">
            <a:schemeClr val="accent2"/>
          </a:fillRef>
          <a:effectRef idx="1">
            <a:schemeClr val="accent2"/>
          </a:effectRef>
          <a:fontRef idx="minor">
            <a:schemeClr val="tx1"/>
          </a:fontRef>
        </p:style>
      </p:cxnSp>
      <p:cxnSp>
        <p:nvCxnSpPr>
          <p:cNvPr id="24" name="Straight Arrow Connector 23"/>
          <p:cNvCxnSpPr/>
          <p:nvPr/>
        </p:nvCxnSpPr>
        <p:spPr>
          <a:xfrm rot="5400000" flipH="1" flipV="1">
            <a:off x="6286500" y="1257300"/>
            <a:ext cx="990600" cy="1588"/>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26" name="Straight Arrow Connector 25"/>
          <p:cNvCxnSpPr/>
          <p:nvPr/>
        </p:nvCxnSpPr>
        <p:spPr>
          <a:xfrm rot="5400000" flipH="1" flipV="1">
            <a:off x="6629400" y="1219200"/>
            <a:ext cx="685800" cy="38100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28" name="Straight Arrow Connector 27"/>
          <p:cNvCxnSpPr/>
          <p:nvPr/>
        </p:nvCxnSpPr>
        <p:spPr>
          <a:xfrm flipV="1">
            <a:off x="6781800" y="1447800"/>
            <a:ext cx="685800" cy="30480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17" name="Slide Number Placeholder 16"/>
          <p:cNvSpPr>
            <a:spLocks noGrp="1"/>
          </p:cNvSpPr>
          <p:nvPr>
            <p:ph type="sldNum" sz="quarter" idx="12"/>
          </p:nvPr>
        </p:nvSpPr>
        <p:spPr/>
        <p:txBody>
          <a:bodyPr/>
          <a:lstStyle/>
          <a:p>
            <a:fld id="{243C8D5A-2A2B-4D96-8B96-61E98BAF639D}" type="slidenum">
              <a:rPr lang="en-US" smtClean="0">
                <a:solidFill>
                  <a:schemeClr val="tx1"/>
                </a:solidFill>
              </a:rPr>
              <a:pPr/>
              <a:t>37</a:t>
            </a:fld>
            <a:endParaRPr lang="en-US">
              <a:solidFill>
                <a:schemeClr val="tx1"/>
              </a:solidFill>
            </a:endParaRP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4800" y="152400"/>
            <a:ext cx="5029200" cy="1630362"/>
          </a:xfrm>
        </p:spPr>
        <p:txBody>
          <a:bodyPr>
            <a:noAutofit/>
          </a:bodyPr>
          <a:lstStyle/>
          <a:p>
            <a:pPr algn="r"/>
            <a:r>
              <a:rPr lang="en-US" sz="3600" b="1" dirty="0" smtClean="0"/>
              <a:t>Factors Affecting Use of </a:t>
            </a:r>
            <a:br>
              <a:rPr lang="en-US" sz="3600" b="1" dirty="0" smtClean="0"/>
            </a:br>
            <a:r>
              <a:rPr lang="en-US" sz="3600" b="1" dirty="0" smtClean="0"/>
              <a:t>SAD Methods</a:t>
            </a:r>
            <a:r>
              <a:rPr lang="en-US" sz="3200" b="1" dirty="0" smtClean="0"/>
              <a:t/>
            </a:r>
            <a:br>
              <a:rPr lang="en-US" sz="3200" b="1" dirty="0" smtClean="0"/>
            </a:br>
            <a:r>
              <a:rPr lang="en-US" sz="2400" b="1" dirty="0" smtClean="0"/>
              <a:t>Waterfall vs. Prototyping</a:t>
            </a:r>
            <a:endParaRPr lang="en-US" sz="2400" b="1" dirty="0"/>
          </a:p>
        </p:txBody>
      </p:sp>
      <p:pic>
        <p:nvPicPr>
          <p:cNvPr id="6" name="Content Placeholder 5"/>
          <p:cNvPicPr>
            <a:picLocks noGrp="1"/>
          </p:cNvPicPr>
          <p:nvPr>
            <p:ph sz="half" idx="1"/>
          </p:nvPr>
        </p:nvPicPr>
        <p:blipFill>
          <a:blip r:embed="rId2"/>
          <a:stretch>
            <a:fillRect/>
          </a:stretch>
        </p:blipFill>
        <p:spPr bwMode="auto">
          <a:xfrm>
            <a:off x="228600" y="152400"/>
            <a:ext cx="3733800" cy="4343400"/>
          </a:xfrm>
          <a:prstGeom prst="rect">
            <a:avLst/>
          </a:prstGeom>
          <a:ln>
            <a:headEnd/>
            <a:tailEnd/>
          </a:ln>
        </p:spPr>
        <p:style>
          <a:lnRef idx="2">
            <a:schemeClr val="dk1"/>
          </a:lnRef>
          <a:fillRef idx="1">
            <a:schemeClr val="lt1"/>
          </a:fillRef>
          <a:effectRef idx="0">
            <a:schemeClr val="dk1"/>
          </a:effectRef>
          <a:fontRef idx="minor">
            <a:schemeClr val="dk1"/>
          </a:fontRef>
        </p:style>
      </p:pic>
      <p:sp>
        <p:nvSpPr>
          <p:cNvPr id="5" name="Content Placeholder 4"/>
          <p:cNvSpPr>
            <a:spLocks noGrp="1"/>
          </p:cNvSpPr>
          <p:nvPr>
            <p:ph sz="half" idx="2"/>
          </p:nvPr>
        </p:nvSpPr>
        <p:spPr>
          <a:xfrm>
            <a:off x="228600" y="4648200"/>
            <a:ext cx="3733800" cy="1524000"/>
          </a:xfrm>
        </p:spPr>
        <p:style>
          <a:lnRef idx="1">
            <a:schemeClr val="dk1"/>
          </a:lnRef>
          <a:fillRef idx="2">
            <a:schemeClr val="dk1"/>
          </a:fillRef>
          <a:effectRef idx="1">
            <a:schemeClr val="dk1"/>
          </a:effectRef>
          <a:fontRef idx="minor">
            <a:schemeClr val="dk1"/>
          </a:fontRef>
        </p:style>
        <p:txBody>
          <a:bodyPr>
            <a:noAutofit/>
          </a:bodyPr>
          <a:lstStyle/>
          <a:p>
            <a:r>
              <a:rPr lang="en-US" sz="1200" dirty="0" smtClean="0"/>
              <a:t>Research by:  </a:t>
            </a:r>
            <a:r>
              <a:rPr lang="en-US" sz="1200" dirty="0" err="1" smtClean="0"/>
              <a:t>Khalifa</a:t>
            </a:r>
            <a:r>
              <a:rPr lang="en-US" sz="1200" dirty="0" smtClean="0"/>
              <a:t> &amp; </a:t>
            </a:r>
            <a:r>
              <a:rPr lang="en-US" sz="1200" dirty="0" err="1" smtClean="0"/>
              <a:t>Verner</a:t>
            </a:r>
            <a:r>
              <a:rPr lang="en-US" sz="1200" dirty="0" smtClean="0"/>
              <a:t> (2000)</a:t>
            </a:r>
          </a:p>
          <a:p>
            <a:r>
              <a:rPr lang="en-US" sz="1200" dirty="0" smtClean="0"/>
              <a:t>N = 82 senior software developers</a:t>
            </a:r>
          </a:p>
          <a:p>
            <a:r>
              <a:rPr lang="en-US" sz="1200" dirty="0" smtClean="0"/>
              <a:t>Questionnaire</a:t>
            </a:r>
          </a:p>
          <a:p>
            <a:r>
              <a:rPr lang="en-US" sz="1200" dirty="0" smtClean="0"/>
              <a:t>Australia &amp; Hong Kong</a:t>
            </a:r>
          </a:p>
          <a:p>
            <a:r>
              <a:rPr lang="en-US" sz="1200" dirty="0" smtClean="0"/>
              <a:t>Well-established organizations with many years of software development experience.</a:t>
            </a:r>
          </a:p>
          <a:p>
            <a:r>
              <a:rPr lang="en-US" sz="1200" dirty="0" smtClean="0"/>
              <a:t>Average IS staff:  200</a:t>
            </a:r>
          </a:p>
        </p:txBody>
      </p:sp>
      <p:sp>
        <p:nvSpPr>
          <p:cNvPr id="13" name="Footer Placeholder 12"/>
          <p:cNvSpPr>
            <a:spLocks noGrp="1"/>
          </p:cNvSpPr>
          <p:nvPr>
            <p:ph type="ftr" sz="quarter" idx="11"/>
          </p:nvPr>
        </p:nvSpPr>
        <p:spPr>
          <a:xfrm>
            <a:off x="228600" y="6356350"/>
            <a:ext cx="8686800" cy="365125"/>
          </a:xfrm>
        </p:spPr>
        <p:txBody>
          <a:bodyPr/>
          <a:lstStyle/>
          <a:p>
            <a:pPr algn="l"/>
            <a:r>
              <a:rPr lang="en-US" smtClean="0">
                <a:solidFill>
                  <a:schemeClr val="tx1"/>
                </a:solidFill>
              </a:rPr>
              <a:t>Khalifa, M. and Verner, J. "Drivers for Software Development Method Usage". </a:t>
            </a:r>
            <a:r>
              <a:rPr lang="en-US" i="1" smtClean="0">
                <a:solidFill>
                  <a:schemeClr val="tx1"/>
                </a:solidFill>
              </a:rPr>
              <a:t>IEEE Transactions On Engineering Management</a:t>
            </a:r>
            <a:r>
              <a:rPr lang="en-US" smtClean="0">
                <a:solidFill>
                  <a:schemeClr val="tx1"/>
                </a:solidFill>
              </a:rPr>
              <a:t>, Vol. 47. No.3, August 2000 pp. 360-369</a:t>
            </a:r>
            <a:endParaRPr lang="en-US" dirty="0">
              <a:solidFill>
                <a:schemeClr val="tx1"/>
              </a:solidFill>
            </a:endParaRPr>
          </a:p>
        </p:txBody>
      </p:sp>
      <p:sp>
        <p:nvSpPr>
          <p:cNvPr id="12" name="Rounded Rectangle 11"/>
          <p:cNvSpPr/>
          <p:nvPr/>
        </p:nvSpPr>
        <p:spPr>
          <a:xfrm>
            <a:off x="4267200" y="1981200"/>
            <a:ext cx="4724400" cy="43434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endParaRPr lang="en-US" dirty="0" smtClean="0"/>
          </a:p>
          <a:p>
            <a:pPr marL="342900" indent="-342900"/>
            <a:r>
              <a:rPr lang="en-US" sz="2000" b="1" dirty="0" smtClean="0"/>
              <a:t>1.	Development Team Size</a:t>
            </a:r>
          </a:p>
          <a:p>
            <a:pPr marL="342900" indent="-342900"/>
            <a:r>
              <a:rPr lang="en-US" sz="2000" b="1" dirty="0" smtClean="0"/>
              <a:t>	</a:t>
            </a:r>
            <a:r>
              <a:rPr lang="en-US" sz="2000" dirty="0" smtClean="0"/>
              <a:t>Large = Waterfall</a:t>
            </a:r>
          </a:p>
          <a:p>
            <a:pPr marL="342900" indent="-342900"/>
            <a:r>
              <a:rPr lang="en-US" sz="2000" dirty="0" smtClean="0"/>
              <a:t>	Small = Prototype</a:t>
            </a:r>
          </a:p>
          <a:p>
            <a:pPr marL="342900" indent="-342900"/>
            <a:endParaRPr lang="en-US" sz="2000" b="1" dirty="0" smtClean="0"/>
          </a:p>
          <a:p>
            <a:pPr marL="342900" indent="-342900"/>
            <a:r>
              <a:rPr lang="en-US" sz="2000" b="1" dirty="0" smtClean="0"/>
              <a:t>2.  Organization Innovativeness</a:t>
            </a:r>
          </a:p>
          <a:p>
            <a:pPr marL="342900" indent="-342900"/>
            <a:r>
              <a:rPr lang="en-US" sz="2000" b="1" dirty="0" smtClean="0"/>
              <a:t>	</a:t>
            </a:r>
            <a:r>
              <a:rPr lang="en-US" sz="2000" dirty="0" smtClean="0"/>
              <a:t>Late Adopter = Waterfall</a:t>
            </a:r>
          </a:p>
          <a:p>
            <a:pPr marL="342900" indent="-342900"/>
            <a:r>
              <a:rPr lang="en-US" sz="2000" dirty="0" smtClean="0"/>
              <a:t>	Early Adopter = Prototype</a:t>
            </a:r>
          </a:p>
          <a:p>
            <a:pPr marL="342900" indent="-342900"/>
            <a:endParaRPr lang="en-US" sz="2000" dirty="0" smtClean="0"/>
          </a:p>
          <a:p>
            <a:pPr marL="342900" indent="-342900"/>
            <a:r>
              <a:rPr lang="en-US" sz="2000" b="1" dirty="0" smtClean="0"/>
              <a:t>3.	Developers’ Beliefs/Perceived Consequences of Process Quality</a:t>
            </a:r>
          </a:p>
          <a:p>
            <a:pPr marL="338138" indent="-338138"/>
            <a:r>
              <a:rPr lang="en-US" sz="2000" b="1" dirty="0" smtClean="0"/>
              <a:t>	</a:t>
            </a:r>
            <a:r>
              <a:rPr lang="en-US" sz="2000" dirty="0" smtClean="0"/>
              <a:t>Project control = Waterfall</a:t>
            </a:r>
          </a:p>
          <a:p>
            <a:pPr marL="338138" indent="-338138"/>
            <a:r>
              <a:rPr lang="en-US" sz="2000" dirty="0" smtClean="0"/>
              <a:t>	Communication with users = Prototype</a:t>
            </a:r>
          </a:p>
          <a:p>
            <a:pPr marL="342900" indent="-342900">
              <a:buAutoNum type="arabicPeriod"/>
            </a:pPr>
            <a:endParaRPr lang="en-US" dirty="0"/>
          </a:p>
        </p:txBody>
      </p:sp>
      <p:sp>
        <p:nvSpPr>
          <p:cNvPr id="8" name="Slide Number Placeholder 7"/>
          <p:cNvSpPr>
            <a:spLocks noGrp="1"/>
          </p:cNvSpPr>
          <p:nvPr>
            <p:ph type="sldNum" sz="quarter" idx="12"/>
          </p:nvPr>
        </p:nvSpPr>
        <p:spPr>
          <a:xfrm>
            <a:off x="8153400" y="6492875"/>
            <a:ext cx="990600" cy="365125"/>
          </a:xfrm>
        </p:spPr>
        <p:txBody>
          <a:bodyPr/>
          <a:lstStyle/>
          <a:p>
            <a:fld id="{243C8D5A-2A2B-4D96-8B96-61E98BAF639D}" type="slidenum">
              <a:rPr lang="en-US" smtClean="0">
                <a:solidFill>
                  <a:schemeClr val="tx1"/>
                </a:solidFill>
              </a:rPr>
              <a:pPr/>
              <a:t>38</a:t>
            </a:fld>
            <a:endParaRPr lang="en-US" dirty="0">
              <a:solidFill>
                <a:schemeClr val="tx1"/>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3581400" cy="6202362"/>
          </a:xfrm>
        </p:spPr>
        <p:txBody>
          <a:bodyPr>
            <a:normAutofit/>
          </a:bodyPr>
          <a:lstStyle/>
          <a:p>
            <a:pPr algn="l"/>
            <a:r>
              <a:rPr lang="en-US" sz="4000" dirty="0" smtClean="0"/>
              <a:t>Development </a:t>
            </a:r>
            <a:br>
              <a:rPr lang="en-US" sz="4000" dirty="0" smtClean="0"/>
            </a:br>
            <a:r>
              <a:rPr lang="en-US" sz="4000" dirty="0" smtClean="0"/>
              <a:t>methodology products found in the market today.</a:t>
            </a:r>
            <a:endParaRPr lang="en-US" sz="4000" dirty="0"/>
          </a:p>
        </p:txBody>
      </p:sp>
      <p:sp>
        <p:nvSpPr>
          <p:cNvPr id="2052" name="AutoShape 4" descr="http://proquest.umi.com.ezproxy.umsl.edu/pqdweb?vinst=PROD&amp;fmt=4&amp;filenumber=44&amp;clientid=45249&amp;vname=PQD&amp;RQT=309&amp;did=58480547&amp;scaling=HALF&amp;ts=1193418561&amp;vtype=PQD&amp;aid=1&amp;rqt=309"/>
          <p:cNvSpPr>
            <a:spLocks noChangeAspect="1" noChangeArrowheads="1"/>
          </p:cNvSpPr>
          <p:nvPr/>
        </p:nvSpPr>
        <p:spPr bwMode="auto">
          <a:xfrm>
            <a:off x="63500" y="-136525"/>
            <a:ext cx="4933950" cy="57245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4" name="AutoShape 6" descr="http://proquest.umi.com.ezproxy.umsl.edu/pqdweb?vinst=PROD&amp;fmt=4&amp;filenumber=44&amp;clientid=45249&amp;vname=PQD&amp;RQT=309&amp;did=58480547&amp;scaling=HALF&amp;ts=1193418561&amp;vtype=PQD&amp;aid=1&amp;rqt=309"/>
          <p:cNvSpPr>
            <a:spLocks noChangeAspect="1" noChangeArrowheads="1"/>
          </p:cNvSpPr>
          <p:nvPr/>
        </p:nvSpPr>
        <p:spPr bwMode="auto">
          <a:xfrm>
            <a:off x="63500" y="-136525"/>
            <a:ext cx="4933950" cy="57245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6" name="AutoShape 8" descr="http://proquest.umi.com.ezproxy.umsl.edu/pqdweb?vinst=PROD&amp;fmt=4&amp;filenumber=44&amp;clientid=45249&amp;vname=PQD&amp;RQT=309&amp;did=58480547&amp;scaling=HALF&amp;ts=1193418561&amp;vtype=PQD&amp;aid=1&amp;rqt=309"/>
          <p:cNvSpPr>
            <a:spLocks noChangeAspect="1" noChangeArrowheads="1"/>
          </p:cNvSpPr>
          <p:nvPr/>
        </p:nvSpPr>
        <p:spPr bwMode="auto">
          <a:xfrm>
            <a:off x="63500" y="-136525"/>
            <a:ext cx="4933950" cy="57245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057" name="Picture 9" descr="C:\Users\Teresa\Desktop\pqdweb.jpg"/>
          <p:cNvPicPr>
            <a:picLocks noChangeAspect="1" noChangeArrowheads="1"/>
          </p:cNvPicPr>
          <p:nvPr/>
        </p:nvPicPr>
        <p:blipFill>
          <a:blip r:embed="rId2"/>
          <a:srcRect/>
          <a:stretch>
            <a:fillRect/>
          </a:stretch>
        </p:blipFill>
        <p:spPr bwMode="auto">
          <a:xfrm>
            <a:off x="3886200" y="228600"/>
            <a:ext cx="5014912" cy="5943600"/>
          </a:xfrm>
          <a:prstGeom prst="rect">
            <a:avLst/>
          </a:prstGeom>
          <a:noFill/>
        </p:spPr>
      </p:pic>
      <p:sp>
        <p:nvSpPr>
          <p:cNvPr id="9" name="Footer Placeholder 8"/>
          <p:cNvSpPr>
            <a:spLocks noGrp="1"/>
          </p:cNvSpPr>
          <p:nvPr>
            <p:ph type="ftr" sz="quarter" idx="11"/>
          </p:nvPr>
        </p:nvSpPr>
        <p:spPr>
          <a:xfrm>
            <a:off x="381000" y="6356350"/>
            <a:ext cx="8458200" cy="365125"/>
          </a:xfrm>
        </p:spPr>
        <p:txBody>
          <a:bodyPr/>
          <a:lstStyle/>
          <a:p>
            <a:pPr algn="l"/>
            <a:r>
              <a:rPr lang="en-US" smtClean="0">
                <a:solidFill>
                  <a:schemeClr val="tx1"/>
                </a:solidFill>
              </a:rPr>
              <a:t>Trepper, Charles. "Continuous Process Improvement". </a:t>
            </a:r>
            <a:r>
              <a:rPr lang="en-US" i="1" smtClean="0">
                <a:solidFill>
                  <a:schemeClr val="tx1"/>
                </a:solidFill>
              </a:rPr>
              <a:t>InformationWeek</a:t>
            </a:r>
            <a:r>
              <a:rPr lang="en-US" smtClean="0">
                <a:solidFill>
                  <a:schemeClr val="tx1"/>
                </a:solidFill>
              </a:rPr>
              <a:t>. August 21, 2000, Issue 800 . pp. 65</a:t>
            </a:r>
            <a:endParaRPr lang="en-US" dirty="0">
              <a:solidFill>
                <a:schemeClr val="tx1"/>
              </a:solidFill>
            </a:endParaRPr>
          </a:p>
        </p:txBody>
      </p:sp>
      <p:sp>
        <p:nvSpPr>
          <p:cNvPr id="10" name="Slide Number Placeholder 9"/>
          <p:cNvSpPr>
            <a:spLocks noGrp="1"/>
          </p:cNvSpPr>
          <p:nvPr>
            <p:ph type="sldNum" sz="quarter" idx="12"/>
          </p:nvPr>
        </p:nvSpPr>
        <p:spPr/>
        <p:txBody>
          <a:bodyPr/>
          <a:lstStyle/>
          <a:p>
            <a:fld id="{243C8D5A-2A2B-4D96-8B96-61E98BAF639D}" type="slidenum">
              <a:rPr lang="en-US" smtClean="0">
                <a:solidFill>
                  <a:schemeClr val="tx1"/>
                </a:solidFill>
              </a:rPr>
              <a:pPr/>
              <a:t>39</a:t>
            </a:fld>
            <a:endParaRPr lang="en-US">
              <a:solidFill>
                <a:schemeClr val="tx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Autofit/>
          </a:bodyPr>
          <a:lstStyle/>
          <a:p>
            <a:r>
              <a:rPr lang="en-US" sz="4000" dirty="0" smtClean="0"/>
              <a:t>A Simple System “Making Lunch” </a:t>
            </a:r>
            <a:br>
              <a:rPr lang="en-US" sz="4000" dirty="0" smtClean="0"/>
            </a:br>
            <a:r>
              <a:rPr lang="en-US" sz="2800" dirty="0" smtClean="0"/>
              <a:t>“Understanding the IT way of Thinking” </a:t>
            </a:r>
            <a:endParaRPr lang="en-US" sz="2800" dirty="0"/>
          </a:p>
        </p:txBody>
      </p:sp>
      <p:sp>
        <p:nvSpPr>
          <p:cNvPr id="3" name="Content Placeholder 2"/>
          <p:cNvSpPr>
            <a:spLocks noGrp="1"/>
          </p:cNvSpPr>
          <p:nvPr>
            <p:ph idx="1"/>
          </p:nvPr>
        </p:nvSpPr>
        <p:spPr>
          <a:xfrm>
            <a:off x="457200" y="1295400"/>
            <a:ext cx="8229600" cy="5334000"/>
          </a:xfrm>
        </p:spPr>
        <p:txBody>
          <a:bodyPr>
            <a:normAutofit/>
          </a:bodyPr>
          <a:lstStyle/>
          <a:p>
            <a:pPr>
              <a:buFont typeface="Wingdings" pitchFamily="2" charset="2"/>
              <a:buChar char="Ø"/>
            </a:pPr>
            <a:endParaRPr lang="en-US" sz="1800" b="1" dirty="0" smtClean="0"/>
          </a:p>
          <a:p>
            <a:pPr>
              <a:buFont typeface="Wingdings" pitchFamily="2" charset="2"/>
              <a:buChar char="Ø"/>
            </a:pPr>
            <a:r>
              <a:rPr lang="en-US" sz="1800" b="1" dirty="0" smtClean="0"/>
              <a:t>System –</a:t>
            </a:r>
            <a:r>
              <a:rPr lang="en-US" sz="1800" dirty="0" smtClean="0"/>
              <a:t>  “</a:t>
            </a:r>
            <a:r>
              <a:rPr lang="en-US" sz="1800" b="0" dirty="0" smtClean="0"/>
              <a:t>Is composed of</a:t>
            </a:r>
            <a:r>
              <a:rPr lang="en-US" sz="1800" dirty="0" smtClean="0"/>
              <a:t> interacting parts that operate together to achieve some objective or purpose</a:t>
            </a:r>
            <a:r>
              <a:rPr lang="en-US" sz="1800" b="0" dirty="0" smtClean="0"/>
              <a:t>.  A system is intended to absorb inputs, process them in some way and produce outputs.  Outputs are defined by goals, objectives, or common purposes.”  </a:t>
            </a:r>
            <a:r>
              <a:rPr lang="en-US" sz="1200" b="0" dirty="0" smtClean="0">
                <a:hlinkClick r:id="rId2"/>
              </a:rPr>
              <a:t>http://www.umsl.edu/~sauterv/analysis/intro/system.htm</a:t>
            </a:r>
            <a:r>
              <a:rPr lang="en-US" sz="1200" b="0" dirty="0" smtClean="0"/>
              <a:t>, reviewed 9/6/2007</a:t>
            </a:r>
          </a:p>
          <a:p>
            <a:pPr>
              <a:buFont typeface="Wingdings" pitchFamily="2" charset="2"/>
              <a:buChar char="Ø"/>
            </a:pPr>
            <a:endParaRPr lang="en-US" sz="1200" b="0" dirty="0" smtClean="0"/>
          </a:p>
          <a:p>
            <a:pPr>
              <a:buFont typeface="Wingdings" pitchFamily="2" charset="2"/>
              <a:buChar char="Ø"/>
            </a:pPr>
            <a:endParaRPr lang="en-US" sz="1200" b="0" dirty="0" smtClean="0"/>
          </a:p>
          <a:p>
            <a:pPr>
              <a:buNone/>
            </a:pPr>
            <a:endParaRPr lang="en-US" sz="1600" dirty="0" smtClean="0"/>
          </a:p>
          <a:p>
            <a:pPr>
              <a:buNone/>
            </a:pPr>
            <a:endParaRPr lang="en-US" sz="1600" b="1" dirty="0" smtClean="0"/>
          </a:p>
        </p:txBody>
      </p:sp>
      <p:sp>
        <p:nvSpPr>
          <p:cNvPr id="5" name="Footer Placeholder 4"/>
          <p:cNvSpPr>
            <a:spLocks noGrp="1"/>
          </p:cNvSpPr>
          <p:nvPr>
            <p:ph type="ftr" sz="quarter" idx="11"/>
          </p:nvPr>
        </p:nvSpPr>
        <p:spPr>
          <a:xfrm>
            <a:off x="228600" y="6356350"/>
            <a:ext cx="8610600" cy="365125"/>
          </a:xfrm>
        </p:spPr>
        <p:txBody>
          <a:bodyPr/>
          <a:lstStyle/>
          <a:p>
            <a:pPr algn="l"/>
            <a:r>
              <a:rPr lang="en-US" smtClean="0">
                <a:solidFill>
                  <a:schemeClr val="tx1"/>
                </a:solidFill>
              </a:rPr>
              <a:t>PowerPoint Presentation for Dennis &amp; Haley Wixom, Systems Analysis and Design, 2nd Edition , </a:t>
            </a:r>
            <a:r>
              <a:rPr lang="en-US" smtClean="0">
                <a:solidFill>
                  <a:schemeClr val="tx1"/>
                </a:solidFill>
                <a:cs typeface="Tahoma" pitchFamily="34" charset="0"/>
              </a:rPr>
              <a:t>John Wiley &amp; Sons, Inc.</a:t>
            </a:r>
            <a:endParaRPr lang="en-US" dirty="0">
              <a:solidFill>
                <a:schemeClr val="tx1"/>
              </a:solidFill>
            </a:endParaRPr>
          </a:p>
        </p:txBody>
      </p:sp>
      <p:pic>
        <p:nvPicPr>
          <p:cNvPr id="4" name="Picture 93" descr="A:\!01-02W-.001"/>
          <p:cNvPicPr>
            <a:picLocks noChangeAspect="1" noChangeArrowheads="1"/>
          </p:cNvPicPr>
          <p:nvPr/>
        </p:nvPicPr>
        <p:blipFill>
          <a:blip r:embed="rId3"/>
          <a:srcRect/>
          <a:stretch>
            <a:fillRect/>
          </a:stretch>
        </p:blipFill>
        <p:spPr bwMode="auto">
          <a:xfrm>
            <a:off x="1219200" y="3048000"/>
            <a:ext cx="6738471" cy="3124200"/>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fld id="{243C8D5A-2A2B-4D96-8B96-61E98BAF639D}" type="slidenum">
              <a:rPr lang="en-US" smtClean="0">
                <a:solidFill>
                  <a:schemeClr val="tx1"/>
                </a:solidFill>
              </a:rPr>
              <a:pPr/>
              <a:t>4</a:t>
            </a:fld>
            <a:endParaRPr lang="en-US" dirty="0">
              <a:solidFill>
                <a:schemeClr val="tx1"/>
              </a:solidFill>
            </a:endParaRP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Overall Message</a:t>
            </a:r>
            <a:endParaRPr lang="en-US" dirty="0"/>
          </a:p>
        </p:txBody>
      </p:sp>
      <p:sp>
        <p:nvSpPr>
          <p:cNvPr id="3" name="Content Placeholder 2"/>
          <p:cNvSpPr>
            <a:spLocks noGrp="1"/>
          </p:cNvSpPr>
          <p:nvPr>
            <p:ph idx="1"/>
          </p:nvPr>
        </p:nvSpPr>
        <p:spPr/>
        <p:txBody>
          <a:bodyPr>
            <a:normAutofit lnSpcReduction="10000"/>
          </a:bodyPr>
          <a:lstStyle/>
          <a:p>
            <a:pPr marL="463550" indent="-463550">
              <a:buFont typeface="Wingdings 2" pitchFamily="18" charset="2"/>
              <a:buChar char="R"/>
            </a:pPr>
            <a:r>
              <a:rPr lang="en-US" dirty="0" smtClean="0"/>
              <a:t>What is systems development methodology?</a:t>
            </a:r>
          </a:p>
          <a:p>
            <a:pPr marL="463550" indent="-463550">
              <a:buFont typeface="Wingdings 2" pitchFamily="18" charset="2"/>
              <a:buChar char="R"/>
            </a:pPr>
            <a:r>
              <a:rPr lang="en-US" dirty="0" smtClean="0"/>
              <a:t>Why is it important?</a:t>
            </a:r>
          </a:p>
          <a:p>
            <a:pPr marL="463550" indent="-463550">
              <a:buFont typeface="Wingdings 2" pitchFamily="18" charset="2"/>
              <a:buChar char="R"/>
            </a:pPr>
            <a:r>
              <a:rPr lang="en-US" dirty="0" smtClean="0"/>
              <a:t>What are the roles &amp; responsibilities?</a:t>
            </a:r>
          </a:p>
          <a:p>
            <a:pPr marL="463550" indent="-463550">
              <a:buFont typeface="Wingdings 2" pitchFamily="18" charset="2"/>
              <a:buChar char="R"/>
            </a:pPr>
            <a:r>
              <a:rPr lang="en-US" dirty="0" smtClean="0"/>
              <a:t>What is the Systems Development Lifecycle</a:t>
            </a:r>
          </a:p>
          <a:p>
            <a:pPr marL="463550" indent="-463550">
              <a:buFont typeface="Wingdings 2" pitchFamily="18" charset="2"/>
              <a:buChar char="R"/>
            </a:pPr>
            <a:r>
              <a:rPr lang="en-US" dirty="0" smtClean="0"/>
              <a:t>What are its common components?</a:t>
            </a:r>
          </a:p>
          <a:p>
            <a:pPr marL="463550" indent="-463550">
              <a:buFont typeface="Wingdings 2" pitchFamily="18" charset="2"/>
              <a:buChar char="R"/>
            </a:pPr>
            <a:r>
              <a:rPr lang="en-US" dirty="0" smtClean="0">
                <a:solidFill>
                  <a:srgbClr val="FF0000"/>
                </a:solidFill>
              </a:rPr>
              <a:t>Do companies really use development methodology?</a:t>
            </a:r>
          </a:p>
          <a:p>
            <a:pPr marL="463550" indent="-463550">
              <a:buFont typeface="Wingdings" pitchFamily="2" charset="2"/>
              <a:buChar char="q"/>
            </a:pPr>
            <a:r>
              <a:rPr lang="en-US" dirty="0" smtClean="0"/>
              <a:t>Best Practices &amp; Lessons Learned</a:t>
            </a:r>
            <a:endParaRPr lang="en-US" dirty="0"/>
          </a:p>
        </p:txBody>
      </p:sp>
      <p:sp>
        <p:nvSpPr>
          <p:cNvPr id="5" name="Slide Number Placeholder 4"/>
          <p:cNvSpPr>
            <a:spLocks noGrp="1"/>
          </p:cNvSpPr>
          <p:nvPr>
            <p:ph type="sldNum" sz="quarter" idx="12"/>
          </p:nvPr>
        </p:nvSpPr>
        <p:spPr/>
        <p:txBody>
          <a:bodyPr/>
          <a:lstStyle/>
          <a:p>
            <a:fld id="{243C8D5A-2A2B-4D96-8B96-61E98BAF639D}" type="slidenum">
              <a:rPr lang="en-US" smtClean="0">
                <a:solidFill>
                  <a:schemeClr val="tx1"/>
                </a:solidFill>
              </a:rPr>
              <a:pPr/>
              <a:t>40</a:t>
            </a:fld>
            <a:endParaRPr lang="en-US" dirty="0">
              <a:solidFill>
                <a:schemeClr val="tx1"/>
              </a:solidFill>
            </a:endParaRP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pPr algn="l"/>
            <a:r>
              <a:rPr lang="en-US" sz="5400" dirty="0" smtClean="0"/>
              <a:t>Research Shows….</a:t>
            </a:r>
            <a:endParaRPr lang="en-US" sz="5400" dirty="0"/>
          </a:p>
        </p:txBody>
      </p:sp>
      <p:pic>
        <p:nvPicPr>
          <p:cNvPr id="1028" name="Picture 4" descr="http://proquest.umi.com/pqdweb?vinst=PROD&amp;fmt=4&amp;filenumber=5&amp;clientid=45249&amp;vname=PQD&amp;RQT=309&amp;did=1070638961&amp;scaling=HALF&amp;ts=1193334417&amp;vtype=PQD&amp;rqt=309"/>
          <p:cNvPicPr>
            <a:picLocks noChangeAspect="1" noChangeArrowheads="1"/>
          </p:cNvPicPr>
          <p:nvPr/>
        </p:nvPicPr>
        <p:blipFill>
          <a:blip r:embed="rId2"/>
          <a:srcRect/>
          <a:stretch>
            <a:fillRect/>
          </a:stretch>
        </p:blipFill>
        <p:spPr bwMode="auto">
          <a:xfrm>
            <a:off x="3733800" y="2209800"/>
            <a:ext cx="5181600" cy="3962400"/>
          </a:xfrm>
          <a:prstGeom prst="rect">
            <a:avLst/>
          </a:prstGeom>
          <a:noFill/>
        </p:spPr>
      </p:pic>
      <p:pic>
        <p:nvPicPr>
          <p:cNvPr id="6" name="Picture 2" descr="http://proquest.umi.com/pqdweb?vinst=PROD&amp;fmt=4&amp;filenumber=6&amp;clientid=45249&amp;vname=PQD&amp;RQT=309&amp;did=1070638961&amp;scaling=HALF&amp;ts=1193334417&amp;vtype=PQD&amp;rqt=309"/>
          <p:cNvPicPr>
            <a:picLocks noChangeAspect="1" noChangeArrowheads="1"/>
          </p:cNvPicPr>
          <p:nvPr/>
        </p:nvPicPr>
        <p:blipFill>
          <a:blip r:embed="rId3"/>
          <a:srcRect/>
          <a:stretch>
            <a:fillRect/>
          </a:stretch>
        </p:blipFill>
        <p:spPr bwMode="auto">
          <a:xfrm>
            <a:off x="228600" y="2209800"/>
            <a:ext cx="3352800" cy="3962400"/>
          </a:xfrm>
          <a:prstGeom prst="rect">
            <a:avLst/>
          </a:prstGeom>
          <a:noFill/>
        </p:spPr>
      </p:pic>
      <p:sp>
        <p:nvSpPr>
          <p:cNvPr id="5" name="Footer Placeholder 4"/>
          <p:cNvSpPr>
            <a:spLocks noGrp="1"/>
          </p:cNvSpPr>
          <p:nvPr>
            <p:ph type="ftr" sz="quarter" idx="11"/>
          </p:nvPr>
        </p:nvSpPr>
        <p:spPr>
          <a:xfrm>
            <a:off x="228600" y="6356350"/>
            <a:ext cx="8686800" cy="365125"/>
          </a:xfrm>
        </p:spPr>
        <p:txBody>
          <a:bodyPr/>
          <a:lstStyle/>
          <a:p>
            <a:pPr algn="l"/>
            <a:r>
              <a:rPr lang="en-US" smtClean="0">
                <a:solidFill>
                  <a:schemeClr val="tx1"/>
                </a:solidFill>
              </a:rPr>
              <a:t>Lang, M. and Fitzgerald, B."New Branches, Old Roots: A Study of Methods and Techniques in Web/Hypermedia Systems Design". </a:t>
            </a:r>
            <a:r>
              <a:rPr lang="en-US" i="1" smtClean="0">
                <a:solidFill>
                  <a:schemeClr val="tx1"/>
                </a:solidFill>
              </a:rPr>
              <a:t>Information Systems Management</a:t>
            </a:r>
            <a:r>
              <a:rPr lang="en-US" smtClean="0">
                <a:solidFill>
                  <a:schemeClr val="tx1"/>
                </a:solidFill>
              </a:rPr>
              <a:t>, Summer 2006. 23, 3, pp. 62-74</a:t>
            </a:r>
            <a:endParaRPr lang="en-US" dirty="0">
              <a:solidFill>
                <a:schemeClr val="tx1"/>
              </a:solidFill>
            </a:endParaRPr>
          </a:p>
        </p:txBody>
      </p:sp>
      <p:sp>
        <p:nvSpPr>
          <p:cNvPr id="7" name="TextBox 6"/>
          <p:cNvSpPr txBox="1"/>
          <p:nvPr/>
        </p:nvSpPr>
        <p:spPr>
          <a:xfrm>
            <a:off x="533400" y="1219201"/>
            <a:ext cx="8229600" cy="1200329"/>
          </a:xfrm>
          <a:prstGeom prst="rect">
            <a:avLst/>
          </a:prstGeom>
          <a:noFill/>
        </p:spPr>
        <p:txBody>
          <a:bodyPr wrap="square" rtlCol="0">
            <a:spAutoFit/>
          </a:bodyPr>
          <a:lstStyle/>
          <a:p>
            <a:r>
              <a:rPr lang="en-US" b="1" dirty="0" smtClean="0">
                <a:solidFill>
                  <a:srgbClr val="0000FF"/>
                </a:solidFill>
              </a:rPr>
              <a:t>Research by:  </a:t>
            </a:r>
            <a:r>
              <a:rPr lang="en-US" dirty="0" smtClean="0">
                <a:solidFill>
                  <a:srgbClr val="0000FF"/>
                </a:solidFill>
              </a:rPr>
              <a:t>Lang &amp; Fitzgerald		</a:t>
            </a:r>
            <a:r>
              <a:rPr lang="en-US" b="1" dirty="0" smtClean="0">
                <a:solidFill>
                  <a:srgbClr val="0000FF"/>
                </a:solidFill>
              </a:rPr>
              <a:t>Format:  </a:t>
            </a:r>
            <a:r>
              <a:rPr lang="en-US" dirty="0" smtClean="0">
                <a:solidFill>
                  <a:srgbClr val="0000FF"/>
                </a:solidFill>
              </a:rPr>
              <a:t>Web &amp; Postal Survey</a:t>
            </a:r>
          </a:p>
          <a:p>
            <a:r>
              <a:rPr lang="en-US" b="1" dirty="0" smtClean="0">
                <a:solidFill>
                  <a:srgbClr val="0000FF"/>
                </a:solidFill>
              </a:rPr>
              <a:t>Location:  </a:t>
            </a:r>
            <a:r>
              <a:rPr lang="en-US" dirty="0" smtClean="0">
                <a:solidFill>
                  <a:srgbClr val="0000FF"/>
                </a:solidFill>
              </a:rPr>
              <a:t>Ireland				</a:t>
            </a:r>
            <a:r>
              <a:rPr lang="en-US" b="1" dirty="0" smtClean="0">
                <a:solidFill>
                  <a:srgbClr val="0000FF"/>
                </a:solidFill>
              </a:rPr>
              <a:t>Original Population:  </a:t>
            </a:r>
            <a:r>
              <a:rPr lang="en-US" dirty="0" smtClean="0">
                <a:solidFill>
                  <a:srgbClr val="0000FF"/>
                </a:solidFill>
              </a:rPr>
              <a:t>438 </a:t>
            </a:r>
          </a:p>
          <a:p>
            <a:r>
              <a:rPr lang="en-US" b="1" dirty="0" smtClean="0">
                <a:solidFill>
                  <a:srgbClr val="0000FF"/>
                </a:solidFill>
              </a:rPr>
              <a:t>Response Rate:  </a:t>
            </a:r>
            <a:r>
              <a:rPr lang="en-US" dirty="0" smtClean="0">
                <a:solidFill>
                  <a:srgbClr val="0000FF"/>
                </a:solidFill>
              </a:rPr>
              <a:t>45%</a:t>
            </a:r>
            <a:endParaRPr lang="en-US" b="1" dirty="0" smtClean="0">
              <a:solidFill>
                <a:srgbClr val="0000FF"/>
              </a:solidFill>
            </a:endParaRPr>
          </a:p>
          <a:p>
            <a:endParaRPr lang="en-US" dirty="0">
              <a:solidFill>
                <a:srgbClr val="0000FF"/>
              </a:solidFill>
            </a:endParaRPr>
          </a:p>
        </p:txBody>
      </p:sp>
      <p:sp>
        <p:nvSpPr>
          <p:cNvPr id="10" name="Rectangle 9"/>
          <p:cNvSpPr/>
          <p:nvPr/>
        </p:nvSpPr>
        <p:spPr>
          <a:xfrm>
            <a:off x="3962400" y="3200400"/>
            <a:ext cx="4648200" cy="762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28600" y="2971800"/>
            <a:ext cx="28194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11"/>
          <p:cNvSpPr>
            <a:spLocks noGrp="1"/>
          </p:cNvSpPr>
          <p:nvPr>
            <p:ph type="sldNum" sz="quarter" idx="12"/>
          </p:nvPr>
        </p:nvSpPr>
        <p:spPr>
          <a:xfrm>
            <a:off x="8153400" y="6324600"/>
            <a:ext cx="762000" cy="365125"/>
          </a:xfrm>
        </p:spPr>
        <p:txBody>
          <a:bodyPr/>
          <a:lstStyle/>
          <a:p>
            <a:fld id="{243C8D5A-2A2B-4D96-8B96-61E98BAF639D}" type="slidenum">
              <a:rPr lang="en-US" smtClean="0">
                <a:solidFill>
                  <a:schemeClr val="tx1"/>
                </a:solidFill>
              </a:rPr>
              <a:pPr/>
              <a:t>41</a:t>
            </a:fld>
            <a:endParaRPr lang="en-US" dirty="0">
              <a:solidFill>
                <a:schemeClr val="tx1"/>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sz="4800" b="1" dirty="0" smtClean="0"/>
              <a:t>Fortune 1000 Company</a:t>
            </a:r>
            <a:br>
              <a:rPr lang="en-US" sz="4800" b="1" dirty="0" smtClean="0"/>
            </a:br>
            <a:r>
              <a:rPr lang="en-US" sz="4800" b="1" dirty="0" smtClean="0"/>
              <a:t>Case Study #1</a:t>
            </a:r>
            <a:endParaRPr lang="en-US" sz="4800" b="1" dirty="0"/>
          </a:p>
        </p:txBody>
      </p:sp>
      <p:sp>
        <p:nvSpPr>
          <p:cNvPr id="6" name="Text Placeholder 5"/>
          <p:cNvSpPr>
            <a:spLocks noGrp="1"/>
          </p:cNvSpPr>
          <p:nvPr>
            <p:ph type="body" idx="1"/>
          </p:nvPr>
        </p:nvSpPr>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dirty="0" smtClean="0"/>
              <a:t>SADM Implementation</a:t>
            </a:r>
            <a:endParaRPr lang="en-US" dirty="0"/>
          </a:p>
        </p:txBody>
      </p:sp>
      <p:sp>
        <p:nvSpPr>
          <p:cNvPr id="3" name="Content Placeholder 2"/>
          <p:cNvSpPr>
            <a:spLocks noGrp="1"/>
          </p:cNvSpPr>
          <p:nvPr>
            <p:ph sz="half" idx="2"/>
          </p:nvPr>
        </p:nvSpPr>
        <p:spPr>
          <a:xfrm>
            <a:off x="457200" y="2174875"/>
            <a:ext cx="4040188" cy="4149726"/>
          </a:xfrm>
        </p:spPr>
        <p:style>
          <a:lnRef idx="1">
            <a:schemeClr val="accent1"/>
          </a:lnRef>
          <a:fillRef idx="2">
            <a:schemeClr val="accent1"/>
          </a:fillRef>
          <a:effectRef idx="1">
            <a:schemeClr val="accent1"/>
          </a:effectRef>
          <a:fontRef idx="minor">
            <a:schemeClr val="dk1"/>
          </a:fontRef>
        </p:style>
        <p:txBody>
          <a:bodyPr>
            <a:noAutofit/>
          </a:bodyPr>
          <a:lstStyle/>
          <a:p>
            <a:r>
              <a:rPr lang="en-US" sz="1900" dirty="0" smtClean="0"/>
              <a:t>185 Application Developers</a:t>
            </a:r>
          </a:p>
          <a:p>
            <a:r>
              <a:rPr lang="en-US" sz="1900" dirty="0" smtClean="0"/>
              <a:t>Going from no methodology to a comprehensive company wide methodology.</a:t>
            </a:r>
          </a:p>
          <a:p>
            <a:r>
              <a:rPr lang="en-US" sz="1900" dirty="0" smtClean="0"/>
              <a:t>Methodology was adaptable to many project types.</a:t>
            </a:r>
          </a:p>
          <a:p>
            <a:r>
              <a:rPr lang="en-US" sz="1900" dirty="0" smtClean="0"/>
              <a:t>Training:  150 page guide and access to online version with links to tools &amp; templates</a:t>
            </a:r>
          </a:p>
          <a:p>
            <a:r>
              <a:rPr lang="en-US" sz="1900" dirty="0" smtClean="0"/>
              <a:t>CIO Support:  All developers received a formal written policy to begin using methodology for all projects.</a:t>
            </a:r>
          </a:p>
          <a:p>
            <a:endParaRPr lang="en-US" sz="1900" dirty="0" smtClean="0"/>
          </a:p>
          <a:p>
            <a:endParaRPr lang="en-US" sz="1900" dirty="0"/>
          </a:p>
        </p:txBody>
      </p:sp>
      <p:sp>
        <p:nvSpPr>
          <p:cNvPr id="7" name="Text Placeholder 6"/>
          <p:cNvSpPr>
            <a:spLocks noGrp="1"/>
          </p:cNvSpPr>
          <p:nvPr>
            <p:ph type="body" sz="quarter" idx="3"/>
          </p:nvPr>
        </p:nvSpPr>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r>
              <a:rPr lang="en-US" dirty="0" smtClean="0"/>
              <a:t>Effectiveness</a:t>
            </a:r>
            <a:endParaRPr lang="en-US" dirty="0"/>
          </a:p>
        </p:txBody>
      </p:sp>
      <p:sp>
        <p:nvSpPr>
          <p:cNvPr id="8" name="Content Placeholder 7"/>
          <p:cNvSpPr>
            <a:spLocks noGrp="1"/>
          </p:cNvSpPr>
          <p:nvPr>
            <p:ph sz="quarter" idx="4"/>
          </p:nvPr>
        </p:nvSpPr>
        <p:spPr>
          <a:xfrm>
            <a:off x="4645025" y="2174875"/>
            <a:ext cx="4041775" cy="4149726"/>
          </a:xfrm>
        </p:spPr>
        <p:style>
          <a:lnRef idx="1">
            <a:schemeClr val="accent2"/>
          </a:lnRef>
          <a:fillRef idx="2">
            <a:schemeClr val="accent2"/>
          </a:fillRef>
          <a:effectRef idx="1">
            <a:schemeClr val="accent2"/>
          </a:effectRef>
          <a:fontRef idx="minor">
            <a:schemeClr val="dk1"/>
          </a:fontRef>
        </p:style>
        <p:txBody>
          <a:bodyPr>
            <a:normAutofit fontScale="92500" lnSpcReduction="20000"/>
          </a:bodyPr>
          <a:lstStyle/>
          <a:p>
            <a:r>
              <a:rPr lang="en-US" dirty="0" smtClean="0"/>
              <a:t>Measurable improvements within 6 months</a:t>
            </a:r>
          </a:p>
          <a:p>
            <a:r>
              <a:rPr lang="en-US" dirty="0" smtClean="0"/>
              <a:t>Based on comparison of 2,251 projects before methodology &amp; 280 projects after:</a:t>
            </a:r>
          </a:p>
          <a:p>
            <a:pPr lvl="1"/>
            <a:r>
              <a:rPr lang="en-US" dirty="0" smtClean="0"/>
              <a:t>18% increase in on-budget performance</a:t>
            </a:r>
          </a:p>
          <a:p>
            <a:pPr lvl="1"/>
            <a:r>
              <a:rPr lang="en-US" dirty="0" smtClean="0"/>
              <a:t>26% reduction in number of late projects</a:t>
            </a:r>
          </a:p>
          <a:p>
            <a:pPr lvl="1"/>
            <a:r>
              <a:rPr lang="en-US" dirty="0" smtClean="0"/>
              <a:t>25% reduction in average days late</a:t>
            </a:r>
          </a:p>
          <a:p>
            <a:pPr lvl="1"/>
            <a:r>
              <a:rPr lang="en-US" dirty="0" smtClean="0"/>
              <a:t>Higher customer satisfaction</a:t>
            </a:r>
          </a:p>
          <a:p>
            <a:pPr lvl="1"/>
            <a:r>
              <a:rPr lang="en-US" dirty="0" smtClean="0"/>
              <a:t>Less training time required for new hires and transfers among teams</a:t>
            </a:r>
            <a:endParaRPr lang="en-US" dirty="0"/>
          </a:p>
        </p:txBody>
      </p:sp>
      <p:sp>
        <p:nvSpPr>
          <p:cNvPr id="9" name="Footer Placeholder 8"/>
          <p:cNvSpPr>
            <a:spLocks noGrp="1"/>
          </p:cNvSpPr>
          <p:nvPr>
            <p:ph type="ftr" sz="quarter" idx="11"/>
          </p:nvPr>
        </p:nvSpPr>
        <p:spPr>
          <a:xfrm>
            <a:off x="228600" y="6356350"/>
            <a:ext cx="8534400" cy="365125"/>
          </a:xfrm>
        </p:spPr>
        <p:txBody>
          <a:bodyPr/>
          <a:lstStyle/>
          <a:p>
            <a:pPr algn="l"/>
            <a:r>
              <a:rPr lang="en-US" smtClean="0">
                <a:solidFill>
                  <a:schemeClr val="tx1"/>
                </a:solidFill>
              </a:rPr>
              <a:t>Riemenschneider, C. and Hardgrave, B. "Explaining Software Developer Acceptance of Methodologies:  A Comparison of Five Theoretical Models". IEEE Transactions on Software Engineering. Vol. 28, No. 12. Dec 2002. pp. 1135 - 1145</a:t>
            </a:r>
            <a:endParaRPr lang="en-US" dirty="0">
              <a:solidFill>
                <a:schemeClr val="tx1"/>
              </a:solidFill>
            </a:endParaRPr>
          </a:p>
        </p:txBody>
      </p:sp>
      <p:sp>
        <p:nvSpPr>
          <p:cNvPr id="11" name="Slide Number Placeholder 10"/>
          <p:cNvSpPr>
            <a:spLocks noGrp="1"/>
          </p:cNvSpPr>
          <p:nvPr>
            <p:ph type="sldNum" sz="quarter" idx="12"/>
          </p:nvPr>
        </p:nvSpPr>
        <p:spPr>
          <a:xfrm>
            <a:off x="8077200" y="6324600"/>
            <a:ext cx="838200" cy="365125"/>
          </a:xfrm>
        </p:spPr>
        <p:txBody>
          <a:bodyPr/>
          <a:lstStyle/>
          <a:p>
            <a:fld id="{243C8D5A-2A2B-4D96-8B96-61E98BAF639D}" type="slidenum">
              <a:rPr lang="en-US" smtClean="0">
                <a:solidFill>
                  <a:schemeClr val="tx1"/>
                </a:solidFill>
              </a:rPr>
              <a:pPr/>
              <a:t>42</a:t>
            </a:fld>
            <a:endParaRPr lang="en-US" dirty="0">
              <a:solidFill>
                <a:schemeClr val="tx1"/>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b="1" dirty="0" smtClean="0"/>
              <a:t>A More Detailed Look</a:t>
            </a:r>
            <a:r>
              <a:rPr lang="en-US" sz="3600" b="1" dirty="0" smtClean="0"/>
              <a:t/>
            </a:r>
            <a:br>
              <a:rPr lang="en-US" sz="3600" b="1" dirty="0" smtClean="0"/>
            </a:br>
            <a:r>
              <a:rPr lang="en-US" sz="3600" b="1" dirty="0" smtClean="0"/>
              <a:t>Fortune 100 Company - Case Study #2 </a:t>
            </a:r>
            <a:endParaRPr lang="en-US" sz="3600" b="1" dirty="0"/>
          </a:p>
        </p:txBody>
      </p:sp>
      <p:sp>
        <p:nvSpPr>
          <p:cNvPr id="3" name="Content Placeholder 2"/>
          <p:cNvSpPr>
            <a:spLocks noGrp="1"/>
          </p:cNvSpPr>
          <p:nvPr>
            <p:ph sz="half" idx="1"/>
          </p:nvPr>
        </p:nvSpPr>
        <p:spPr>
          <a:xfrm>
            <a:off x="304800" y="2057400"/>
            <a:ext cx="5029200" cy="4114800"/>
          </a:xfrm>
        </p:spPr>
        <p:txBody>
          <a:bodyPr>
            <a:normAutofit fontScale="85000" lnSpcReduction="10000"/>
          </a:bodyPr>
          <a:lstStyle/>
          <a:p>
            <a:r>
              <a:rPr lang="en-US" dirty="0" smtClean="0"/>
              <a:t>Sector:  Financial</a:t>
            </a:r>
          </a:p>
          <a:p>
            <a:r>
              <a:rPr lang="en-US" dirty="0" smtClean="0"/>
              <a:t>Lines of Business:</a:t>
            </a:r>
          </a:p>
          <a:p>
            <a:pPr lvl="1"/>
            <a:r>
              <a:rPr lang="en-US" dirty="0" smtClean="0"/>
              <a:t>Community Banking</a:t>
            </a:r>
          </a:p>
          <a:p>
            <a:pPr lvl="1"/>
            <a:r>
              <a:rPr lang="en-US" b="1" dirty="0" smtClean="0">
                <a:solidFill>
                  <a:srgbClr val="FF0000"/>
                </a:solidFill>
              </a:rPr>
              <a:t>Home and Consumer Finance (HCFG) *</a:t>
            </a:r>
          </a:p>
          <a:p>
            <a:pPr lvl="1"/>
            <a:r>
              <a:rPr lang="en-US" dirty="0" smtClean="0"/>
              <a:t>Wholesale Banking</a:t>
            </a:r>
          </a:p>
          <a:p>
            <a:r>
              <a:rPr lang="en-US" dirty="0" smtClean="0"/>
              <a:t>Total Revenue (2006):  </a:t>
            </a:r>
            <a:r>
              <a:rPr lang="en-US" b="0" dirty="0" smtClean="0"/>
              <a:t>$35,691MM</a:t>
            </a:r>
          </a:p>
          <a:p>
            <a:r>
              <a:rPr lang="en-US" dirty="0" smtClean="0"/>
              <a:t>Employees:  </a:t>
            </a:r>
          </a:p>
          <a:p>
            <a:pPr lvl="1"/>
            <a:r>
              <a:rPr lang="en-US" b="0" dirty="0" smtClean="0"/>
              <a:t>Total  Employees—158,000 +</a:t>
            </a:r>
          </a:p>
          <a:p>
            <a:pPr lvl="1"/>
            <a:r>
              <a:rPr lang="en-US" b="0" dirty="0" smtClean="0"/>
              <a:t>IT Employees—6,800 </a:t>
            </a:r>
          </a:p>
          <a:p>
            <a:r>
              <a:rPr lang="en-US" dirty="0" smtClean="0"/>
              <a:t>IT Support Group: </a:t>
            </a:r>
            <a:r>
              <a:rPr lang="en-US" b="0" dirty="0" smtClean="0"/>
              <a:t>Technology Information Group (TIG)</a:t>
            </a:r>
            <a:endParaRPr lang="en-US" dirty="0" smtClean="0"/>
          </a:p>
          <a:p>
            <a:endParaRPr lang="en-US" dirty="0" smtClean="0"/>
          </a:p>
        </p:txBody>
      </p:sp>
      <p:graphicFrame>
        <p:nvGraphicFramePr>
          <p:cNvPr id="5" name="Content Placeholder 3"/>
          <p:cNvGraphicFramePr>
            <a:graphicFrameLocks/>
          </p:cNvGraphicFramePr>
          <p:nvPr/>
        </p:nvGraphicFramePr>
        <p:xfrm>
          <a:off x="5562600" y="1600200"/>
          <a:ext cx="3352800" cy="457200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6172200" y="1828800"/>
            <a:ext cx="2362200" cy="461665"/>
          </a:xfrm>
          <a:prstGeom prst="rect">
            <a:avLst/>
          </a:prstGeom>
          <a:noFill/>
        </p:spPr>
        <p:txBody>
          <a:bodyPr wrap="square" rtlCol="0">
            <a:spAutoFit/>
          </a:bodyPr>
          <a:lstStyle/>
          <a:p>
            <a:pPr algn="ctr"/>
            <a:r>
              <a:rPr lang="en-US" sz="2400" b="1" dirty="0" smtClean="0">
                <a:solidFill>
                  <a:schemeClr val="bg1"/>
                </a:solidFill>
              </a:rPr>
              <a:t>Revenues</a:t>
            </a:r>
            <a:endParaRPr lang="en-US" sz="2400" b="1" dirty="0">
              <a:solidFill>
                <a:schemeClr val="bg1"/>
              </a:solidFill>
            </a:endParaRPr>
          </a:p>
        </p:txBody>
      </p:sp>
      <p:sp>
        <p:nvSpPr>
          <p:cNvPr id="7" name="Footer Placeholder 6"/>
          <p:cNvSpPr>
            <a:spLocks noGrp="1"/>
          </p:cNvSpPr>
          <p:nvPr>
            <p:ph type="ftr" sz="quarter" idx="11"/>
          </p:nvPr>
        </p:nvSpPr>
        <p:spPr>
          <a:xfrm>
            <a:off x="304800" y="6356350"/>
            <a:ext cx="8534400" cy="365125"/>
          </a:xfrm>
        </p:spPr>
        <p:txBody>
          <a:bodyPr/>
          <a:lstStyle/>
          <a:p>
            <a:pPr algn="l"/>
            <a:r>
              <a:rPr lang="en-US" dirty="0" smtClean="0">
                <a:solidFill>
                  <a:schemeClr val="tx1"/>
                </a:solidFill>
              </a:rPr>
              <a:t>Interview:  Company Name and Interviewee Anonymous, IT Project Manager interviewed in person by </a:t>
            </a:r>
            <a:r>
              <a:rPr lang="en-US" dirty="0" err="1" smtClean="0">
                <a:solidFill>
                  <a:schemeClr val="tx1"/>
                </a:solidFill>
              </a:rPr>
              <a:t>Dayanand</a:t>
            </a:r>
            <a:r>
              <a:rPr lang="en-US" dirty="0" smtClean="0">
                <a:solidFill>
                  <a:schemeClr val="tx1"/>
                </a:solidFill>
              </a:rPr>
              <a:t> </a:t>
            </a:r>
            <a:r>
              <a:rPr lang="en-US" dirty="0" err="1" smtClean="0">
                <a:solidFill>
                  <a:schemeClr val="tx1"/>
                </a:solidFill>
              </a:rPr>
              <a:t>Thakur</a:t>
            </a:r>
            <a:r>
              <a:rPr lang="en-US" dirty="0" smtClean="0">
                <a:solidFill>
                  <a:schemeClr val="tx1"/>
                </a:solidFill>
              </a:rPr>
              <a:t> and Teresa </a:t>
            </a:r>
            <a:r>
              <a:rPr lang="en-US" dirty="0" err="1" smtClean="0">
                <a:solidFill>
                  <a:schemeClr val="tx1"/>
                </a:solidFill>
              </a:rPr>
              <a:t>Zuro</a:t>
            </a:r>
            <a:r>
              <a:rPr lang="en-US" dirty="0" smtClean="0">
                <a:solidFill>
                  <a:schemeClr val="tx1"/>
                </a:solidFill>
              </a:rPr>
              <a:t>, October 5, 2007</a:t>
            </a:r>
            <a:endParaRPr lang="en-US" dirty="0">
              <a:solidFill>
                <a:schemeClr val="tx1"/>
              </a:solidFill>
            </a:endParaRPr>
          </a:p>
        </p:txBody>
      </p:sp>
      <p:sp>
        <p:nvSpPr>
          <p:cNvPr id="9" name="Slide Number Placeholder 8"/>
          <p:cNvSpPr>
            <a:spLocks noGrp="1"/>
          </p:cNvSpPr>
          <p:nvPr>
            <p:ph type="sldNum" sz="quarter" idx="12"/>
          </p:nvPr>
        </p:nvSpPr>
        <p:spPr>
          <a:xfrm>
            <a:off x="6553200" y="6356350"/>
            <a:ext cx="2362200" cy="365125"/>
          </a:xfrm>
        </p:spPr>
        <p:txBody>
          <a:bodyPr/>
          <a:lstStyle/>
          <a:p>
            <a:fld id="{243C8D5A-2A2B-4D96-8B96-61E98BAF639D}" type="slidenum">
              <a:rPr lang="en-US" smtClean="0">
                <a:solidFill>
                  <a:schemeClr val="tx1"/>
                </a:solidFill>
              </a:rPr>
              <a:pPr/>
              <a:t>43</a:t>
            </a:fld>
            <a:endParaRPr lang="en-US" dirty="0">
              <a:solidFill>
                <a:schemeClr val="tx1"/>
              </a:solidFill>
            </a:endParaRP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Technology Information Group (TIG)</a:t>
            </a:r>
            <a:br>
              <a:rPr lang="en-US" dirty="0" smtClean="0"/>
            </a:br>
            <a:r>
              <a:rPr lang="en-US" dirty="0" smtClean="0"/>
              <a:t>8 – Divisions / 6,800 Employees</a:t>
            </a:r>
            <a:endParaRPr lang="en-US" dirty="0"/>
          </a:p>
        </p:txBody>
      </p:sp>
      <p:graphicFrame>
        <p:nvGraphicFramePr>
          <p:cNvPr id="4" name="Content Placeholder 3"/>
          <p:cNvGraphicFramePr>
            <a:graphicFrameLocks noGrp="1"/>
          </p:cNvGraphicFramePr>
          <p:nvPr>
            <p:ph idx="1"/>
          </p:nvPr>
        </p:nvGraphicFramePr>
        <p:xfrm>
          <a:off x="228600" y="1600201"/>
          <a:ext cx="8763000" cy="52577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0" y="1676400"/>
            <a:ext cx="8915400" cy="1477328"/>
          </a:xfrm>
          <a:prstGeom prst="rect">
            <a:avLst/>
          </a:prstGeom>
          <a:noFill/>
        </p:spPr>
        <p:txBody>
          <a:bodyPr wrap="square" rtlCol="0">
            <a:spAutoFit/>
          </a:bodyPr>
          <a:lstStyle/>
          <a:p>
            <a:pPr>
              <a:buFont typeface="Arial" pitchFamily="34" charset="0"/>
              <a:buChar char="•"/>
            </a:pPr>
            <a:r>
              <a:rPr lang="en-US" b="1" dirty="0" smtClean="0"/>
              <a:t>  Information Services = largest division within TIG focus on application development. </a:t>
            </a:r>
          </a:p>
          <a:p>
            <a:pPr>
              <a:buFont typeface="Arial" pitchFamily="34" charset="0"/>
              <a:buChar char="•"/>
            </a:pPr>
            <a:r>
              <a:rPr lang="en-US" b="1" dirty="0" smtClean="0"/>
              <a:t>  5 CIO Groups within Information Systems  </a:t>
            </a:r>
          </a:p>
          <a:p>
            <a:pPr>
              <a:buFont typeface="Arial" pitchFamily="34" charset="0"/>
              <a:buChar char="•"/>
            </a:pPr>
            <a:r>
              <a:rPr lang="en-US" b="1" dirty="0" smtClean="0"/>
              <a:t>  Each CIO group supports a distinct line of business (LOB)</a:t>
            </a:r>
          </a:p>
          <a:p>
            <a:pPr>
              <a:buFont typeface="Arial" pitchFamily="34" charset="0"/>
              <a:buChar char="•"/>
            </a:pPr>
            <a:r>
              <a:rPr lang="en-US" b="1" dirty="0" smtClean="0"/>
              <a:t>  Each CIO group has 6 unique CIO Councils</a:t>
            </a:r>
          </a:p>
          <a:p>
            <a:r>
              <a:rPr lang="en-US" dirty="0" smtClean="0"/>
              <a:t> </a:t>
            </a:r>
            <a:endParaRPr lang="en-US" dirty="0"/>
          </a:p>
        </p:txBody>
      </p:sp>
      <p:sp>
        <p:nvSpPr>
          <p:cNvPr id="6" name="TextBox 5"/>
          <p:cNvSpPr txBox="1"/>
          <p:nvPr/>
        </p:nvSpPr>
        <p:spPr>
          <a:xfrm>
            <a:off x="5638800" y="4724400"/>
            <a:ext cx="3276600" cy="1754326"/>
          </a:xfrm>
          <a:prstGeom prst="rect">
            <a:avLst/>
          </a:prstGeom>
          <a:noFill/>
        </p:spPr>
        <p:txBody>
          <a:bodyPr wrap="square" rtlCol="0">
            <a:spAutoFit/>
          </a:bodyPr>
          <a:lstStyle/>
          <a:p>
            <a:pPr algn="ctr"/>
            <a:r>
              <a:rPr lang="en-US" sz="3600" b="1" dirty="0" smtClean="0"/>
              <a:t>LARGE</a:t>
            </a:r>
          </a:p>
          <a:p>
            <a:pPr algn="ctr"/>
            <a:r>
              <a:rPr lang="en-US" sz="3600" b="1" dirty="0" smtClean="0"/>
              <a:t>COMPLEX</a:t>
            </a:r>
          </a:p>
          <a:p>
            <a:pPr algn="ctr"/>
            <a:r>
              <a:rPr lang="en-US" sz="3600" b="1" dirty="0" smtClean="0"/>
              <a:t>DECENTRALIZED</a:t>
            </a:r>
            <a:endParaRPr lang="en-US" sz="3600" b="1" dirty="0"/>
          </a:p>
        </p:txBody>
      </p:sp>
      <p:sp>
        <p:nvSpPr>
          <p:cNvPr id="8" name="Slide Number Placeholder 7"/>
          <p:cNvSpPr>
            <a:spLocks noGrp="1"/>
          </p:cNvSpPr>
          <p:nvPr>
            <p:ph type="sldNum" sz="quarter" idx="12"/>
          </p:nvPr>
        </p:nvSpPr>
        <p:spPr/>
        <p:txBody>
          <a:bodyPr/>
          <a:lstStyle/>
          <a:p>
            <a:fld id="{243C8D5A-2A2B-4D96-8B96-61E98BAF639D}" type="slidenum">
              <a:rPr lang="en-US" smtClean="0">
                <a:solidFill>
                  <a:schemeClr val="tx1"/>
                </a:solidFill>
              </a:rPr>
              <a:pPr/>
              <a:t>44</a:t>
            </a:fld>
            <a:endParaRPr lang="en-US" dirty="0">
              <a:solidFill>
                <a:schemeClr val="tx1"/>
              </a:solidFill>
            </a:endParaRPr>
          </a:p>
        </p:txBody>
      </p:sp>
      <p:sp>
        <p:nvSpPr>
          <p:cNvPr id="7" name="Footer Placeholder 6"/>
          <p:cNvSpPr>
            <a:spLocks noGrp="1"/>
          </p:cNvSpPr>
          <p:nvPr>
            <p:ph type="ftr" sz="quarter" idx="11"/>
          </p:nvPr>
        </p:nvSpPr>
        <p:spPr>
          <a:xfrm>
            <a:off x="228600" y="6356350"/>
            <a:ext cx="7924800" cy="365125"/>
          </a:xfrm>
        </p:spPr>
        <p:txBody>
          <a:bodyPr/>
          <a:lstStyle/>
          <a:p>
            <a:pPr algn="l"/>
            <a:r>
              <a:rPr lang="en-US" dirty="0" smtClean="0">
                <a:solidFill>
                  <a:schemeClr val="tx1"/>
                </a:solidFill>
              </a:rPr>
              <a:t>Interview:  Company Name and Interviewee Anonymous, IT Project Manager interviewed in person by </a:t>
            </a:r>
            <a:r>
              <a:rPr lang="en-US" dirty="0" err="1" smtClean="0">
                <a:solidFill>
                  <a:schemeClr val="tx1"/>
                </a:solidFill>
              </a:rPr>
              <a:t>Dayanand</a:t>
            </a:r>
            <a:r>
              <a:rPr lang="en-US" dirty="0" smtClean="0">
                <a:solidFill>
                  <a:schemeClr val="tx1"/>
                </a:solidFill>
              </a:rPr>
              <a:t> </a:t>
            </a:r>
            <a:r>
              <a:rPr lang="en-US" dirty="0" err="1" smtClean="0">
                <a:solidFill>
                  <a:schemeClr val="tx1"/>
                </a:solidFill>
              </a:rPr>
              <a:t>Thakur</a:t>
            </a:r>
            <a:r>
              <a:rPr lang="en-US" dirty="0" smtClean="0">
                <a:solidFill>
                  <a:schemeClr val="tx1"/>
                </a:solidFill>
              </a:rPr>
              <a:t> and Teresa </a:t>
            </a:r>
            <a:r>
              <a:rPr lang="en-US" dirty="0" err="1" smtClean="0">
                <a:solidFill>
                  <a:schemeClr val="tx1"/>
                </a:solidFill>
              </a:rPr>
              <a:t>Zuro</a:t>
            </a:r>
            <a:r>
              <a:rPr lang="en-US" dirty="0" smtClean="0">
                <a:solidFill>
                  <a:schemeClr val="tx1"/>
                </a:solidFill>
              </a:rPr>
              <a:t>, October 5, 2007</a:t>
            </a:r>
            <a:endParaRPr lang="en-US" dirty="0">
              <a:solidFill>
                <a:schemeClr val="tx1"/>
              </a:solidFill>
            </a:endParaRP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Fortune 100 Company</a:t>
            </a:r>
            <a:br>
              <a:rPr lang="en-US" dirty="0" smtClean="0"/>
            </a:br>
            <a:r>
              <a:rPr lang="en-US" dirty="0" smtClean="0"/>
              <a:t>“How We Use Technology”</a:t>
            </a:r>
            <a:endParaRPr lang="en-US" dirty="0"/>
          </a:p>
        </p:txBody>
      </p:sp>
      <p:sp>
        <p:nvSpPr>
          <p:cNvPr id="3" name="Content Placeholder 2"/>
          <p:cNvSpPr>
            <a:spLocks noGrp="1"/>
          </p:cNvSpPr>
          <p:nvPr>
            <p:ph idx="1"/>
          </p:nvPr>
        </p:nvSpPr>
        <p:sp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lstStyle/>
          <a:p>
            <a:pPr>
              <a:buNone/>
            </a:pPr>
            <a:r>
              <a:rPr lang="en-US" i="1" dirty="0" smtClean="0"/>
              <a:t>“</a:t>
            </a:r>
            <a:r>
              <a:rPr lang="en-US" b="0" i="1" dirty="0" smtClean="0"/>
              <a:t>Technology enables our customers to control when, where and how they want to be served.  It is also the single most important cause of the convergence of the financial services industry….. Technology, alone, does not give us a competitive advantage.  What’s important is the creativity and speed with which we use it.” 			</a:t>
            </a:r>
            <a:r>
              <a:rPr lang="en-US" sz="1800" b="0" i="1" dirty="0" smtClean="0"/>
              <a:t>Quote by company CEO found on company webpage</a:t>
            </a:r>
            <a:endParaRPr lang="en-US" sz="1800" i="1" dirty="0"/>
          </a:p>
        </p:txBody>
      </p:sp>
      <p:sp>
        <p:nvSpPr>
          <p:cNvPr id="5" name="Slide Number Placeholder 4"/>
          <p:cNvSpPr>
            <a:spLocks noGrp="1"/>
          </p:cNvSpPr>
          <p:nvPr>
            <p:ph type="sldNum" sz="quarter" idx="12"/>
          </p:nvPr>
        </p:nvSpPr>
        <p:spPr/>
        <p:txBody>
          <a:bodyPr/>
          <a:lstStyle/>
          <a:p>
            <a:fld id="{243C8D5A-2A2B-4D96-8B96-61E98BAF639D}" type="slidenum">
              <a:rPr lang="en-US" smtClean="0">
                <a:solidFill>
                  <a:schemeClr val="tx1"/>
                </a:solidFill>
              </a:rPr>
              <a:pPr/>
              <a:t>45</a:t>
            </a:fld>
            <a:endParaRPr lang="en-US">
              <a:solidFill>
                <a:schemeClr val="tx1"/>
              </a:solidFill>
            </a:endParaRP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Fortune 100 Company</a:t>
            </a:r>
            <a:br>
              <a:rPr lang="en-US" b="1" dirty="0" smtClean="0"/>
            </a:br>
            <a:r>
              <a:rPr lang="en-US" b="1" dirty="0" smtClean="0"/>
              <a:t>“Management Philosophy”</a:t>
            </a:r>
            <a:endParaRPr lang="en-US" b="1" dirty="0"/>
          </a:p>
        </p:txBody>
      </p:sp>
      <p:sp>
        <p:nvSpPr>
          <p:cNvPr id="5" name="Text Placeholder 4"/>
          <p:cNvSpPr>
            <a:spLocks noGrp="1"/>
          </p:cNvSpPr>
          <p:nvPr>
            <p:ph type="body" idx="1"/>
          </p:nvPr>
        </p:nvSpPr>
        <p:spPr/>
        <p:style>
          <a:lnRef idx="0">
            <a:schemeClr val="accent1"/>
          </a:lnRef>
          <a:fillRef idx="3">
            <a:schemeClr val="accent1"/>
          </a:fillRef>
          <a:effectRef idx="3">
            <a:schemeClr val="accent1"/>
          </a:effectRef>
          <a:fontRef idx="minor">
            <a:schemeClr val="lt1"/>
          </a:fontRef>
        </p:style>
        <p:txBody>
          <a:bodyPr anchor="ctr">
            <a:noAutofit/>
          </a:bodyPr>
          <a:lstStyle/>
          <a:p>
            <a:pPr algn="ctr"/>
            <a:r>
              <a:rPr lang="en-US" dirty="0" smtClean="0"/>
              <a:t>“Best Practices”</a:t>
            </a:r>
            <a:endParaRPr lang="en-US" dirty="0"/>
          </a:p>
        </p:txBody>
      </p:sp>
      <p:sp>
        <p:nvSpPr>
          <p:cNvPr id="3" name="Content Placeholder 2"/>
          <p:cNvSpPr>
            <a:spLocks noGrp="1"/>
          </p:cNvSpPr>
          <p:nvPr>
            <p:ph sz="half" idx="2"/>
          </p:nvPr>
        </p:nvSpPr>
        <p:spPr>
          <a:xfrm>
            <a:off x="457200" y="2174874"/>
            <a:ext cx="4040188" cy="4302125"/>
          </a:xfrm>
          <a:gradFill>
            <a:gsLst>
              <a:gs pos="0">
                <a:schemeClr val="tx2">
                  <a:lumMod val="40000"/>
                  <a:lumOff val="60000"/>
                </a:schemeClr>
              </a:gs>
              <a:gs pos="50000">
                <a:schemeClr val="accent1">
                  <a:tint val="44500"/>
                  <a:satMod val="160000"/>
                </a:schemeClr>
              </a:gs>
              <a:gs pos="100000">
                <a:schemeClr val="accent1">
                  <a:tint val="23500"/>
                  <a:satMod val="160000"/>
                </a:schemeClr>
              </a:gs>
            </a:gsLst>
            <a:lin ang="5400000" scaled="0"/>
          </a:gradFill>
        </p:spPr>
        <p:txBody>
          <a:bodyPr>
            <a:normAutofit fontScale="92500" lnSpcReduction="20000"/>
          </a:bodyPr>
          <a:lstStyle/>
          <a:p>
            <a:pPr>
              <a:buNone/>
            </a:pPr>
            <a:endParaRPr lang="en-US" b="0" i="1" dirty="0" smtClean="0"/>
          </a:p>
          <a:p>
            <a:pPr>
              <a:buNone/>
            </a:pPr>
            <a:r>
              <a:rPr lang="en-US" b="0" i="1" dirty="0" smtClean="0"/>
              <a:t>“We learn from each other….We share idea’s, give idea’s, find ideas, and copy ideas from whoever has them.  We’re always searching across the company for “Best Practices”….to improve the customer experience, keep customers, attract new ones, increase revenue and reduce expenses.”</a:t>
            </a:r>
          </a:p>
          <a:p>
            <a:pPr>
              <a:buNone/>
            </a:pPr>
            <a:r>
              <a:rPr lang="en-US" sz="1800" b="0" i="1" dirty="0" smtClean="0"/>
              <a:t>	</a:t>
            </a:r>
            <a:endParaRPr lang="en-US" sz="1800" i="1" dirty="0" smtClean="0"/>
          </a:p>
          <a:p>
            <a:pPr>
              <a:buNone/>
            </a:pPr>
            <a:r>
              <a:rPr lang="en-US" sz="1800" b="0" i="1" dirty="0" smtClean="0"/>
              <a:t>	Quote by company CEO found on company webpage</a:t>
            </a:r>
            <a:endParaRPr lang="en-US" sz="1800" i="1" dirty="0" smtClean="0"/>
          </a:p>
          <a:p>
            <a:pPr>
              <a:buNone/>
            </a:pPr>
            <a:endParaRPr lang="en-US" b="0" i="1" dirty="0"/>
          </a:p>
        </p:txBody>
      </p:sp>
      <p:sp>
        <p:nvSpPr>
          <p:cNvPr id="6" name="Text Placeholder 5"/>
          <p:cNvSpPr>
            <a:spLocks noGrp="1"/>
          </p:cNvSpPr>
          <p:nvPr>
            <p:ph type="body" sz="quarter" idx="3"/>
          </p:nvPr>
        </p:nvSpPr>
        <p:spPr/>
        <p:style>
          <a:lnRef idx="0">
            <a:schemeClr val="accent3"/>
          </a:lnRef>
          <a:fillRef idx="3">
            <a:schemeClr val="accent3"/>
          </a:fillRef>
          <a:effectRef idx="3">
            <a:schemeClr val="accent3"/>
          </a:effectRef>
          <a:fontRef idx="minor">
            <a:schemeClr val="lt1"/>
          </a:fontRef>
        </p:style>
        <p:txBody>
          <a:bodyPr anchor="ctr">
            <a:normAutofit/>
          </a:bodyPr>
          <a:lstStyle/>
          <a:p>
            <a:pPr algn="ctr"/>
            <a:r>
              <a:rPr lang="en-US" dirty="0" smtClean="0"/>
              <a:t>“Adapting to Change”</a:t>
            </a:r>
            <a:endParaRPr lang="en-US" dirty="0"/>
          </a:p>
        </p:txBody>
      </p:sp>
      <p:sp>
        <p:nvSpPr>
          <p:cNvPr id="4" name="Content Placeholder 3"/>
          <p:cNvSpPr>
            <a:spLocks noGrp="1"/>
          </p:cNvSpPr>
          <p:nvPr>
            <p:ph sz="quarter" idx="4"/>
          </p:nvPr>
        </p:nvSpPr>
        <p:spPr>
          <a:xfrm>
            <a:off x="4645025" y="2174874"/>
            <a:ext cx="4041775" cy="4302125"/>
          </a:xfrm>
          <a:gradFill>
            <a:gsLst>
              <a:gs pos="0">
                <a:schemeClr val="accent3">
                  <a:lumMod val="60000"/>
                  <a:lumOff val="40000"/>
                </a:schemeClr>
              </a:gs>
              <a:gs pos="50000">
                <a:schemeClr val="accent1">
                  <a:tint val="44500"/>
                  <a:satMod val="160000"/>
                </a:schemeClr>
              </a:gs>
              <a:gs pos="100000">
                <a:schemeClr val="accent1">
                  <a:tint val="23500"/>
                  <a:satMod val="160000"/>
                </a:schemeClr>
              </a:gs>
            </a:gsLst>
            <a:lin ang="5400000" scaled="0"/>
          </a:gradFill>
        </p:spPr>
        <p:txBody>
          <a:bodyPr>
            <a:normAutofit/>
          </a:bodyPr>
          <a:lstStyle/>
          <a:p>
            <a:pPr>
              <a:buNone/>
            </a:pPr>
            <a:endParaRPr lang="en-US" sz="2200" i="1" dirty="0" smtClean="0"/>
          </a:p>
          <a:p>
            <a:pPr>
              <a:buNone/>
            </a:pPr>
            <a:r>
              <a:rPr lang="en-US" sz="2200" i="1" dirty="0" smtClean="0"/>
              <a:t>“We subscribe to the Darwinian philosophy of success:  it’s not the strongest or most intelligent who will survive the challenges of the future but those who best adapt to change.” </a:t>
            </a:r>
          </a:p>
          <a:p>
            <a:pPr>
              <a:buNone/>
            </a:pPr>
            <a:r>
              <a:rPr lang="en-US" sz="2300" i="1" dirty="0" smtClean="0"/>
              <a:t>	</a:t>
            </a:r>
          </a:p>
          <a:p>
            <a:pPr>
              <a:buNone/>
            </a:pPr>
            <a:r>
              <a:rPr lang="en-US" sz="2300" i="1" dirty="0" smtClean="0"/>
              <a:t>	</a:t>
            </a:r>
            <a:r>
              <a:rPr lang="en-US" sz="1700" i="1" dirty="0" smtClean="0"/>
              <a:t>Quote by company CEO found on company webpage</a:t>
            </a:r>
          </a:p>
          <a:p>
            <a:pPr>
              <a:buNone/>
            </a:pPr>
            <a:endParaRPr lang="en-US" sz="2300" i="1" dirty="0" smtClean="0"/>
          </a:p>
          <a:p>
            <a:endParaRPr lang="en-US" sz="2300" dirty="0"/>
          </a:p>
        </p:txBody>
      </p:sp>
      <p:sp>
        <p:nvSpPr>
          <p:cNvPr id="8" name="Slide Number Placeholder 7"/>
          <p:cNvSpPr>
            <a:spLocks noGrp="1"/>
          </p:cNvSpPr>
          <p:nvPr>
            <p:ph type="sldNum" sz="quarter" idx="12"/>
          </p:nvPr>
        </p:nvSpPr>
        <p:spPr/>
        <p:txBody>
          <a:bodyPr/>
          <a:lstStyle/>
          <a:p>
            <a:fld id="{243C8D5A-2A2B-4D96-8B96-61E98BAF639D}" type="slidenum">
              <a:rPr lang="en-US" smtClean="0">
                <a:solidFill>
                  <a:schemeClr val="tx1"/>
                </a:solidFill>
              </a:rPr>
              <a:pPr/>
              <a:t>46</a:t>
            </a:fld>
            <a:endParaRPr lang="en-US" dirty="0">
              <a:solidFill>
                <a:schemeClr val="tx1"/>
              </a:solidFill>
            </a:endParaRPr>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8229600" cy="1143000"/>
          </a:xfrm>
        </p:spPr>
        <p:txBody>
          <a:bodyPr>
            <a:normAutofit fontScale="90000"/>
          </a:bodyPr>
          <a:lstStyle/>
          <a:p>
            <a:r>
              <a:rPr lang="en-US" b="1" dirty="0" smtClean="0"/>
              <a:t>“The Integrated Methodology (IM)”</a:t>
            </a:r>
            <a:br>
              <a:rPr lang="en-US" b="1" dirty="0" smtClean="0"/>
            </a:br>
            <a:r>
              <a:rPr lang="en-US" b="1" dirty="0" smtClean="0"/>
              <a:t> HCFG’s Project Roadmap</a:t>
            </a:r>
            <a:endParaRPr lang="en-US" b="1" dirty="0"/>
          </a:p>
        </p:txBody>
      </p:sp>
      <p:pic>
        <p:nvPicPr>
          <p:cNvPr id="7" name="Picture 3"/>
          <p:cNvPicPr>
            <a:picLocks noGrp="1" noChangeAspect="1" noChangeArrowheads="1"/>
          </p:cNvPicPr>
          <p:nvPr>
            <p:ph sz="half" idx="1"/>
          </p:nvPr>
        </p:nvPicPr>
        <p:blipFill>
          <a:blip r:embed="rId2"/>
          <a:stretch>
            <a:fillRect/>
          </a:stretch>
        </p:blipFill>
        <p:spPr bwMode="auto">
          <a:xfrm>
            <a:off x="4876800" y="1524000"/>
            <a:ext cx="4038600" cy="4953000"/>
          </a:xfrm>
          <a:prstGeom prst="rect">
            <a:avLst/>
          </a:prstGeom>
          <a:ln w="38100">
            <a:headEnd/>
            <a:tailEnd/>
          </a:ln>
        </p:spPr>
        <p:style>
          <a:lnRef idx="2">
            <a:schemeClr val="accent1"/>
          </a:lnRef>
          <a:fillRef idx="1">
            <a:schemeClr val="lt1"/>
          </a:fillRef>
          <a:effectRef idx="0">
            <a:schemeClr val="accent1"/>
          </a:effectRef>
          <a:fontRef idx="minor">
            <a:schemeClr val="dk1"/>
          </a:fontRef>
        </p:style>
      </p:pic>
      <p:sp>
        <p:nvSpPr>
          <p:cNvPr id="3" name="Content Placeholder 2"/>
          <p:cNvSpPr>
            <a:spLocks noGrp="1"/>
          </p:cNvSpPr>
          <p:nvPr>
            <p:ph sz="half" idx="2"/>
          </p:nvPr>
        </p:nvSpPr>
        <p:spPr>
          <a:xfrm>
            <a:off x="457200" y="1524000"/>
            <a:ext cx="4038600" cy="4953000"/>
          </a:xfrm>
          <a:ln w="38100">
            <a:solidFill>
              <a:schemeClr val="accent1">
                <a:shade val="95000"/>
                <a:satMod val="105000"/>
              </a:schemeClr>
            </a:solidFill>
          </a:ln>
        </p:spPr>
        <p:style>
          <a:lnRef idx="1">
            <a:schemeClr val="accent1"/>
          </a:lnRef>
          <a:fillRef idx="2">
            <a:schemeClr val="accent1"/>
          </a:fillRef>
          <a:effectRef idx="1">
            <a:schemeClr val="accent1"/>
          </a:effectRef>
          <a:fontRef idx="minor">
            <a:schemeClr val="dk1"/>
          </a:fontRef>
        </p:style>
        <p:txBody>
          <a:bodyPr>
            <a:normAutofit fontScale="77500" lnSpcReduction="20000"/>
          </a:bodyPr>
          <a:lstStyle/>
          <a:p>
            <a:endParaRPr lang="en-US" b="0" dirty="0" smtClean="0"/>
          </a:p>
          <a:p>
            <a:r>
              <a:rPr lang="en-US" b="0" dirty="0" smtClean="0"/>
              <a:t>“Is a scalable project methodology that integrates the </a:t>
            </a:r>
            <a:r>
              <a:rPr lang="en-US" b="1" dirty="0" smtClean="0">
                <a:solidFill>
                  <a:schemeClr val="tx1"/>
                </a:solidFill>
              </a:rPr>
              <a:t>best project management practices and procedures</a:t>
            </a:r>
            <a:r>
              <a:rPr lang="en-US" b="0" dirty="0" smtClean="0"/>
              <a:t> into one common, high level, end-to-end business and </a:t>
            </a:r>
            <a:r>
              <a:rPr lang="en-US" b="1" dirty="0" smtClean="0">
                <a:solidFill>
                  <a:schemeClr val="tx1"/>
                </a:solidFill>
              </a:rPr>
              <a:t>technical project methodology.</a:t>
            </a:r>
            <a:r>
              <a:rPr lang="en-US" b="0" dirty="0" smtClean="0"/>
              <a:t>”</a:t>
            </a:r>
          </a:p>
          <a:p>
            <a:pPr>
              <a:buNone/>
            </a:pPr>
            <a:endParaRPr lang="en-US" b="0" dirty="0" smtClean="0"/>
          </a:p>
          <a:p>
            <a:r>
              <a:rPr lang="en-US" b="0" dirty="0" smtClean="0"/>
              <a:t>Is designed to provide guidance to project teams by enabling them to meet:</a:t>
            </a:r>
          </a:p>
          <a:p>
            <a:pPr marL="1374775" lvl="1" indent="-279400"/>
            <a:r>
              <a:rPr lang="en-US" dirty="0" smtClean="0"/>
              <a:t>Project objectives</a:t>
            </a:r>
          </a:p>
          <a:p>
            <a:pPr marL="1374775" lvl="1" indent="-279400"/>
            <a:r>
              <a:rPr lang="en-US" b="0" dirty="0" smtClean="0"/>
              <a:t>Business objectives</a:t>
            </a:r>
          </a:p>
          <a:p>
            <a:pPr marL="1374775" lvl="1" indent="-279400"/>
            <a:r>
              <a:rPr lang="en-US" dirty="0" smtClean="0"/>
              <a:t>Production objectives</a:t>
            </a:r>
          </a:p>
          <a:p>
            <a:pPr marL="1374775" lvl="1" indent="-279400"/>
            <a:r>
              <a:rPr lang="en-US" b="0" dirty="0" smtClean="0"/>
              <a:t>Audit and OCC requirements</a:t>
            </a:r>
          </a:p>
          <a:p>
            <a:endParaRPr lang="en-US" sz="2000" b="0" i="1" dirty="0" smtClean="0"/>
          </a:p>
          <a:p>
            <a:pPr>
              <a:buNone/>
            </a:pPr>
            <a:endParaRPr lang="en-US" b="0" dirty="0"/>
          </a:p>
        </p:txBody>
      </p:sp>
      <p:pic>
        <p:nvPicPr>
          <p:cNvPr id="5" name="Picture 5" descr="C:\Users\Teresa\AppData\Local\Microsoft\Windows\Temporary Internet Files\Content.IE5\DDG4I6OL\MCj02508940000[1].wmf"/>
          <p:cNvPicPr>
            <a:picLocks noChangeAspect="1" noChangeArrowheads="1"/>
          </p:cNvPicPr>
          <p:nvPr/>
        </p:nvPicPr>
        <p:blipFill>
          <a:blip r:embed="rId3"/>
          <a:srcRect/>
          <a:stretch>
            <a:fillRect/>
          </a:stretch>
        </p:blipFill>
        <p:spPr bwMode="auto">
          <a:xfrm>
            <a:off x="0" y="0"/>
            <a:ext cx="990600" cy="1258535"/>
          </a:xfrm>
          <a:prstGeom prst="rect">
            <a:avLst/>
          </a:prstGeom>
          <a:noFill/>
        </p:spPr>
      </p:pic>
      <p:sp>
        <p:nvSpPr>
          <p:cNvPr id="8" name="Slide Number Placeholder 7"/>
          <p:cNvSpPr>
            <a:spLocks noGrp="1"/>
          </p:cNvSpPr>
          <p:nvPr>
            <p:ph type="sldNum" sz="quarter" idx="12"/>
          </p:nvPr>
        </p:nvSpPr>
        <p:spPr>
          <a:xfrm>
            <a:off x="6553200" y="6492875"/>
            <a:ext cx="2133600" cy="365125"/>
          </a:xfrm>
        </p:spPr>
        <p:txBody>
          <a:bodyPr/>
          <a:lstStyle/>
          <a:p>
            <a:fld id="{243C8D5A-2A2B-4D96-8B96-61E98BAF639D}" type="slidenum">
              <a:rPr lang="en-US" smtClean="0">
                <a:solidFill>
                  <a:schemeClr val="tx1"/>
                </a:solidFill>
              </a:rPr>
              <a:pPr/>
              <a:t>47</a:t>
            </a:fld>
            <a:endParaRPr lang="en-US" dirty="0">
              <a:solidFill>
                <a:schemeClr val="tx1"/>
              </a:solidFill>
            </a:endParaRPr>
          </a:p>
        </p:txBody>
      </p:sp>
      <p:sp>
        <p:nvSpPr>
          <p:cNvPr id="9" name="Footer Placeholder 8"/>
          <p:cNvSpPr>
            <a:spLocks noGrp="1"/>
          </p:cNvSpPr>
          <p:nvPr>
            <p:ph type="ftr" sz="quarter" idx="11"/>
          </p:nvPr>
        </p:nvSpPr>
        <p:spPr>
          <a:xfrm>
            <a:off x="228600" y="6356350"/>
            <a:ext cx="7924800" cy="365125"/>
          </a:xfrm>
        </p:spPr>
        <p:txBody>
          <a:bodyPr/>
          <a:lstStyle/>
          <a:p>
            <a:pPr algn="l"/>
            <a:r>
              <a:rPr lang="en-US" dirty="0" smtClean="0">
                <a:solidFill>
                  <a:schemeClr val="tx1"/>
                </a:solidFill>
              </a:rPr>
              <a:t>Interview:  Company Name and Interviewee Anonymous, IT Project Manager interviewed in person by </a:t>
            </a:r>
            <a:r>
              <a:rPr lang="en-US" dirty="0" err="1" smtClean="0">
                <a:solidFill>
                  <a:schemeClr val="tx1"/>
                </a:solidFill>
              </a:rPr>
              <a:t>Dayanand</a:t>
            </a:r>
            <a:r>
              <a:rPr lang="en-US" dirty="0" smtClean="0">
                <a:solidFill>
                  <a:schemeClr val="tx1"/>
                </a:solidFill>
              </a:rPr>
              <a:t> </a:t>
            </a:r>
            <a:r>
              <a:rPr lang="en-US" dirty="0" err="1" smtClean="0">
                <a:solidFill>
                  <a:schemeClr val="tx1"/>
                </a:solidFill>
              </a:rPr>
              <a:t>Thakur</a:t>
            </a:r>
            <a:r>
              <a:rPr lang="en-US" dirty="0" smtClean="0">
                <a:solidFill>
                  <a:schemeClr val="tx1"/>
                </a:solidFill>
              </a:rPr>
              <a:t> and Teresa </a:t>
            </a:r>
            <a:r>
              <a:rPr lang="en-US" dirty="0" err="1" smtClean="0">
                <a:solidFill>
                  <a:schemeClr val="tx1"/>
                </a:solidFill>
              </a:rPr>
              <a:t>Zuro</a:t>
            </a:r>
            <a:r>
              <a:rPr lang="en-US" dirty="0" smtClean="0">
                <a:solidFill>
                  <a:schemeClr val="tx1"/>
                </a:solidFill>
              </a:rPr>
              <a:t>, October 5, 2007</a:t>
            </a:r>
            <a:endParaRPr lang="en-US" dirty="0">
              <a:solidFill>
                <a:schemeClr val="tx1"/>
              </a:solidFill>
            </a:endParaRPr>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800" b="1" dirty="0" smtClean="0"/>
              <a:t>Organization Goals</a:t>
            </a:r>
            <a:br>
              <a:rPr lang="en-US" sz="4800" b="1" dirty="0" smtClean="0"/>
            </a:br>
            <a:r>
              <a:rPr lang="en-US" sz="4800" b="1" dirty="0" smtClean="0"/>
              <a:t> &amp; IM Benefits</a:t>
            </a:r>
            <a:endParaRPr lang="en-US" sz="4800" b="1" dirty="0"/>
          </a:p>
        </p:txBody>
      </p:sp>
      <p:sp>
        <p:nvSpPr>
          <p:cNvPr id="10" name="Text Placeholder 9"/>
          <p:cNvSpPr>
            <a:spLocks noGrp="1"/>
          </p:cNvSpPr>
          <p:nvPr>
            <p:ph type="body" idx="1"/>
          </p:nvPr>
        </p:nvSpPr>
        <p:spPr/>
        <p:style>
          <a:lnRef idx="0">
            <a:schemeClr val="accent2"/>
          </a:lnRef>
          <a:fillRef idx="3">
            <a:schemeClr val="accent2"/>
          </a:fillRef>
          <a:effectRef idx="3">
            <a:schemeClr val="accent2"/>
          </a:effectRef>
          <a:fontRef idx="minor">
            <a:schemeClr val="lt1"/>
          </a:fontRef>
        </p:style>
        <p:txBody>
          <a:bodyPr anchor="ctr"/>
          <a:lstStyle/>
          <a:p>
            <a:pPr algn="ctr"/>
            <a:r>
              <a:rPr lang="en-US" dirty="0" smtClean="0"/>
              <a:t>GOALS</a:t>
            </a:r>
            <a:endParaRPr lang="en-US" dirty="0"/>
          </a:p>
        </p:txBody>
      </p:sp>
      <p:sp>
        <p:nvSpPr>
          <p:cNvPr id="6" name="Content Placeholder 5"/>
          <p:cNvSpPr>
            <a:spLocks noGrp="1"/>
          </p:cNvSpPr>
          <p:nvPr>
            <p:ph sz="half" idx="2"/>
          </p:nvPr>
        </p:nvSpPr>
        <p:spPr>
          <a:xfrm>
            <a:off x="457200" y="2174874"/>
            <a:ext cx="4040188" cy="4454525"/>
          </a:xfrm>
        </p:spPr>
        <p:style>
          <a:lnRef idx="1">
            <a:schemeClr val="accent2"/>
          </a:lnRef>
          <a:fillRef idx="2">
            <a:schemeClr val="accent2"/>
          </a:fillRef>
          <a:effectRef idx="1">
            <a:schemeClr val="accent2"/>
          </a:effectRef>
          <a:fontRef idx="minor">
            <a:schemeClr val="dk1"/>
          </a:fontRef>
        </p:style>
        <p:txBody>
          <a:bodyPr>
            <a:normAutofit fontScale="85000" lnSpcReduction="10000"/>
          </a:bodyPr>
          <a:lstStyle/>
          <a:p>
            <a:endParaRPr lang="en-US" dirty="0" smtClean="0"/>
          </a:p>
          <a:p>
            <a:pPr>
              <a:buFont typeface="Wingdings" pitchFamily="2" charset="2"/>
              <a:buChar char="q"/>
            </a:pPr>
            <a:r>
              <a:rPr lang="en-US" dirty="0" smtClean="0"/>
              <a:t>Better </a:t>
            </a:r>
            <a:r>
              <a:rPr lang="en-US" b="1" dirty="0" smtClean="0"/>
              <a:t>understanding &amp; preparation </a:t>
            </a:r>
            <a:r>
              <a:rPr lang="en-US" dirty="0" smtClean="0"/>
              <a:t>of the functionality being implemented</a:t>
            </a:r>
          </a:p>
          <a:p>
            <a:pPr>
              <a:buFont typeface="Wingdings" pitchFamily="2" charset="2"/>
              <a:buChar char="q"/>
            </a:pPr>
            <a:r>
              <a:rPr lang="en-US" dirty="0" smtClean="0"/>
              <a:t>Improved </a:t>
            </a:r>
            <a:r>
              <a:rPr lang="en-US" b="1" dirty="0" smtClean="0"/>
              <a:t>accuracy </a:t>
            </a:r>
            <a:r>
              <a:rPr lang="en-US" dirty="0" smtClean="0"/>
              <a:t>in meeting the business needs</a:t>
            </a:r>
          </a:p>
          <a:p>
            <a:pPr>
              <a:buFont typeface="Wingdings" pitchFamily="2" charset="2"/>
              <a:buChar char="q"/>
            </a:pPr>
            <a:r>
              <a:rPr lang="en-US" dirty="0" smtClean="0"/>
              <a:t>Enhanced </a:t>
            </a:r>
            <a:r>
              <a:rPr lang="en-US" b="1" dirty="0" smtClean="0"/>
              <a:t>communication; teamwork</a:t>
            </a:r>
            <a:r>
              <a:rPr lang="en-US" dirty="0" smtClean="0"/>
              <a:t>; and </a:t>
            </a:r>
            <a:r>
              <a:rPr lang="en-US" b="1" dirty="0" smtClean="0"/>
              <a:t>job performance</a:t>
            </a:r>
          </a:p>
          <a:p>
            <a:pPr>
              <a:buFont typeface="Wingdings" pitchFamily="2" charset="2"/>
              <a:buChar char="q"/>
            </a:pPr>
            <a:r>
              <a:rPr lang="en-US" b="1" dirty="0" smtClean="0"/>
              <a:t>Earlier detection </a:t>
            </a:r>
            <a:r>
              <a:rPr lang="en-US" dirty="0" smtClean="0"/>
              <a:t>of issues &amp; errors</a:t>
            </a:r>
          </a:p>
          <a:p>
            <a:pPr>
              <a:buFont typeface="Wingdings" pitchFamily="2" charset="2"/>
              <a:buChar char="q"/>
            </a:pPr>
            <a:r>
              <a:rPr lang="en-US" b="1" dirty="0" smtClean="0"/>
              <a:t>Fewer</a:t>
            </a:r>
            <a:r>
              <a:rPr lang="en-US" dirty="0" smtClean="0"/>
              <a:t> project delays &amp; </a:t>
            </a:r>
            <a:r>
              <a:rPr lang="en-US" b="1" dirty="0" smtClean="0"/>
              <a:t>lower</a:t>
            </a:r>
            <a:r>
              <a:rPr lang="en-US" dirty="0" smtClean="0"/>
              <a:t> costs</a:t>
            </a:r>
          </a:p>
          <a:p>
            <a:pPr>
              <a:buFont typeface="Wingdings" pitchFamily="2" charset="2"/>
              <a:buChar char="q"/>
            </a:pPr>
            <a:r>
              <a:rPr lang="en-US" b="1" dirty="0" smtClean="0"/>
              <a:t>Proactive</a:t>
            </a:r>
            <a:r>
              <a:rPr lang="en-US" dirty="0" smtClean="0"/>
              <a:t> planning vs. reactive firefighting</a:t>
            </a:r>
          </a:p>
          <a:p>
            <a:endParaRPr lang="en-US" dirty="0"/>
          </a:p>
        </p:txBody>
      </p:sp>
      <p:sp>
        <p:nvSpPr>
          <p:cNvPr id="11" name="Text Placeholder 10"/>
          <p:cNvSpPr>
            <a:spLocks noGrp="1"/>
          </p:cNvSpPr>
          <p:nvPr>
            <p:ph type="body" sz="quarter" idx="3"/>
          </p:nvPr>
        </p:nvSpPr>
        <p:spPr>
          <a:xfrm>
            <a:off x="4645025" y="1535113"/>
            <a:ext cx="4194175" cy="639762"/>
          </a:xfrm>
        </p:spPr>
        <p:style>
          <a:lnRef idx="0">
            <a:schemeClr val="accent1"/>
          </a:lnRef>
          <a:fillRef idx="3">
            <a:schemeClr val="accent1"/>
          </a:fillRef>
          <a:effectRef idx="3">
            <a:schemeClr val="accent1"/>
          </a:effectRef>
          <a:fontRef idx="minor">
            <a:schemeClr val="lt1"/>
          </a:fontRef>
        </p:style>
        <p:txBody>
          <a:bodyPr anchor="ctr"/>
          <a:lstStyle/>
          <a:p>
            <a:pPr algn="ctr"/>
            <a:r>
              <a:rPr lang="en-US" dirty="0" smtClean="0"/>
              <a:t>IM BENEFITS</a:t>
            </a:r>
            <a:endParaRPr lang="en-US" dirty="0"/>
          </a:p>
        </p:txBody>
      </p:sp>
      <p:sp>
        <p:nvSpPr>
          <p:cNvPr id="7" name="Content Placeholder 6"/>
          <p:cNvSpPr>
            <a:spLocks noGrp="1"/>
          </p:cNvSpPr>
          <p:nvPr>
            <p:ph sz="quarter" idx="4"/>
          </p:nvPr>
        </p:nvSpPr>
        <p:spPr>
          <a:xfrm>
            <a:off x="4645025" y="2174874"/>
            <a:ext cx="4194175" cy="4454525"/>
          </a:xfrm>
        </p:spPr>
        <p:style>
          <a:lnRef idx="1">
            <a:schemeClr val="accent1"/>
          </a:lnRef>
          <a:fillRef idx="2">
            <a:schemeClr val="accent1"/>
          </a:fillRef>
          <a:effectRef idx="1">
            <a:schemeClr val="accent1"/>
          </a:effectRef>
          <a:fontRef idx="minor">
            <a:schemeClr val="dk1"/>
          </a:fontRef>
        </p:style>
        <p:txBody>
          <a:bodyPr>
            <a:noAutofit/>
          </a:bodyPr>
          <a:lstStyle/>
          <a:p>
            <a:pPr>
              <a:buNone/>
            </a:pPr>
            <a:endParaRPr lang="en-US" sz="1800" dirty="0" smtClean="0"/>
          </a:p>
          <a:p>
            <a:pPr marL="338138" indent="-338138">
              <a:buFont typeface="Wingdings" pitchFamily="2" charset="2"/>
              <a:buChar char="q"/>
            </a:pPr>
            <a:r>
              <a:rPr lang="en-US" sz="1800" dirty="0" smtClean="0"/>
              <a:t>Delivers </a:t>
            </a:r>
            <a:r>
              <a:rPr lang="en-US" sz="1800" b="1" dirty="0" smtClean="0"/>
              <a:t>one common methodology</a:t>
            </a:r>
          </a:p>
          <a:p>
            <a:pPr marL="338138" indent="-338138">
              <a:buFont typeface="Wingdings" pitchFamily="2" charset="2"/>
              <a:buChar char="q"/>
            </a:pPr>
            <a:r>
              <a:rPr lang="en-US" sz="1800" dirty="0" smtClean="0"/>
              <a:t>IM incorporates proven </a:t>
            </a:r>
            <a:r>
              <a:rPr lang="en-US" sz="1800" b="1" dirty="0" smtClean="0"/>
              <a:t>best practices </a:t>
            </a:r>
            <a:r>
              <a:rPr lang="en-US" sz="1800" dirty="0" smtClean="0"/>
              <a:t>to leverage gains already made</a:t>
            </a:r>
          </a:p>
          <a:p>
            <a:pPr marL="338138" indent="-338138">
              <a:buFont typeface="Wingdings" pitchFamily="2" charset="2"/>
              <a:buChar char="q"/>
            </a:pPr>
            <a:r>
              <a:rPr lang="en-US" sz="1800" dirty="0" smtClean="0"/>
              <a:t>A single process that enables </a:t>
            </a:r>
            <a:r>
              <a:rPr lang="en-US" sz="1800" b="1" dirty="0" smtClean="0"/>
              <a:t>easier methodology maintenance</a:t>
            </a:r>
          </a:p>
          <a:p>
            <a:pPr marL="338138" indent="-338138">
              <a:buFont typeface="Wingdings" pitchFamily="2" charset="2"/>
              <a:buChar char="q"/>
            </a:pPr>
            <a:r>
              <a:rPr lang="en-US" sz="1800" b="1" dirty="0" smtClean="0"/>
              <a:t>Quality is built into the process </a:t>
            </a:r>
            <a:r>
              <a:rPr lang="en-US" sz="1800" dirty="0" smtClean="0"/>
              <a:t>rather than focus on outputs</a:t>
            </a:r>
          </a:p>
          <a:p>
            <a:pPr marL="338138" indent="-338138">
              <a:buFont typeface="Wingdings" pitchFamily="2" charset="2"/>
              <a:buChar char="q"/>
            </a:pPr>
            <a:r>
              <a:rPr lang="en-US" sz="1800" b="1" dirty="0" smtClean="0"/>
              <a:t>Flexibility</a:t>
            </a:r>
            <a:r>
              <a:rPr lang="en-US" sz="1800" dirty="0" smtClean="0"/>
              <a:t> –unique solutions have unique needs</a:t>
            </a:r>
          </a:p>
          <a:p>
            <a:pPr marL="338138" indent="-338138">
              <a:buFont typeface="Wingdings" pitchFamily="2" charset="2"/>
              <a:buChar char="q"/>
            </a:pPr>
            <a:r>
              <a:rPr lang="en-US" sz="1800" b="1" dirty="0" smtClean="0"/>
              <a:t>Supports both iterative and waterfall </a:t>
            </a:r>
            <a:r>
              <a:rPr lang="en-US" sz="1800" dirty="0" smtClean="0"/>
              <a:t>system development approaches</a:t>
            </a:r>
          </a:p>
          <a:p>
            <a:pPr marL="338138" indent="-338138">
              <a:buFont typeface="Wingdings" pitchFamily="2" charset="2"/>
              <a:buChar char="q"/>
            </a:pPr>
            <a:r>
              <a:rPr lang="en-US" sz="1800" dirty="0" smtClean="0"/>
              <a:t>Supports both </a:t>
            </a:r>
            <a:r>
              <a:rPr lang="en-US" sz="1800" b="1" dirty="0" smtClean="0"/>
              <a:t>technical and non-technical</a:t>
            </a:r>
            <a:r>
              <a:rPr lang="en-US" sz="1800" dirty="0" smtClean="0"/>
              <a:t> projects</a:t>
            </a:r>
          </a:p>
          <a:p>
            <a:pPr>
              <a:buNone/>
            </a:pPr>
            <a:endParaRPr lang="en-US" sz="1800" dirty="0" smtClean="0"/>
          </a:p>
        </p:txBody>
      </p:sp>
      <p:pic>
        <p:nvPicPr>
          <p:cNvPr id="8" name="Picture 5" descr="C:\Users\Teresa\AppData\Local\Microsoft\Windows\Temporary Internet Files\Content.IE5\DDG4I6OL\MCj02508940000[1].wmf"/>
          <p:cNvPicPr>
            <a:picLocks noChangeAspect="1" noChangeArrowheads="1"/>
          </p:cNvPicPr>
          <p:nvPr/>
        </p:nvPicPr>
        <p:blipFill>
          <a:blip r:embed="rId2"/>
          <a:srcRect/>
          <a:stretch>
            <a:fillRect/>
          </a:stretch>
        </p:blipFill>
        <p:spPr bwMode="auto">
          <a:xfrm>
            <a:off x="0" y="0"/>
            <a:ext cx="1143000" cy="1452156"/>
          </a:xfrm>
          <a:prstGeom prst="rect">
            <a:avLst/>
          </a:prstGeom>
          <a:noFill/>
        </p:spPr>
      </p:pic>
      <p:pic>
        <p:nvPicPr>
          <p:cNvPr id="9" name="Picture 3"/>
          <p:cNvPicPr>
            <a:picLocks noChangeAspect="1" noChangeArrowheads="1"/>
          </p:cNvPicPr>
          <p:nvPr/>
        </p:nvPicPr>
        <p:blipFill>
          <a:blip r:embed="rId3" cstate="print"/>
          <a:srcRect/>
          <a:stretch>
            <a:fillRect/>
          </a:stretch>
        </p:blipFill>
        <p:spPr bwMode="auto">
          <a:xfrm>
            <a:off x="7340600" y="152400"/>
            <a:ext cx="1625600" cy="1219200"/>
          </a:xfrm>
          <a:prstGeom prst="rect">
            <a:avLst/>
          </a:prstGeom>
          <a:noFill/>
          <a:ln w="9525">
            <a:noFill/>
            <a:miter lim="800000"/>
            <a:headEnd/>
            <a:tailEnd/>
          </a:ln>
          <a:effectLst/>
        </p:spPr>
      </p:pic>
      <p:sp>
        <p:nvSpPr>
          <p:cNvPr id="13" name="Slide Number Placeholder 12"/>
          <p:cNvSpPr>
            <a:spLocks noGrp="1"/>
          </p:cNvSpPr>
          <p:nvPr>
            <p:ph type="sldNum" sz="quarter" idx="12"/>
          </p:nvPr>
        </p:nvSpPr>
        <p:spPr>
          <a:xfrm>
            <a:off x="6553200" y="6477000"/>
            <a:ext cx="2590800" cy="381000"/>
          </a:xfrm>
        </p:spPr>
        <p:txBody>
          <a:bodyPr/>
          <a:lstStyle/>
          <a:p>
            <a:fld id="{243C8D5A-2A2B-4D96-8B96-61E98BAF639D}" type="slidenum">
              <a:rPr lang="en-US" smtClean="0">
                <a:solidFill>
                  <a:schemeClr val="tx1"/>
                </a:solidFill>
              </a:rPr>
              <a:pPr/>
              <a:t>48</a:t>
            </a:fld>
            <a:endParaRPr lang="en-US" dirty="0">
              <a:solidFill>
                <a:schemeClr val="tx1"/>
              </a:solidFill>
            </a:endParaRPr>
          </a:p>
        </p:txBody>
      </p:sp>
      <p:sp>
        <p:nvSpPr>
          <p:cNvPr id="12" name="Footer Placeholder 11"/>
          <p:cNvSpPr>
            <a:spLocks noGrp="1"/>
          </p:cNvSpPr>
          <p:nvPr>
            <p:ph type="ftr" sz="quarter" idx="11"/>
          </p:nvPr>
        </p:nvSpPr>
        <p:spPr>
          <a:xfrm>
            <a:off x="228600" y="6492875"/>
            <a:ext cx="8458200" cy="365125"/>
          </a:xfrm>
        </p:spPr>
        <p:txBody>
          <a:bodyPr/>
          <a:lstStyle/>
          <a:p>
            <a:pPr algn="l"/>
            <a:r>
              <a:rPr lang="en-US" dirty="0" smtClean="0">
                <a:solidFill>
                  <a:schemeClr val="tx1"/>
                </a:solidFill>
              </a:rPr>
              <a:t>Interview:  Company Name and Interviewee Anonymous, IT Project Manager interviewed in person by </a:t>
            </a:r>
            <a:r>
              <a:rPr lang="en-US" dirty="0" err="1" smtClean="0">
                <a:solidFill>
                  <a:schemeClr val="tx1"/>
                </a:solidFill>
              </a:rPr>
              <a:t>Dayanand</a:t>
            </a:r>
            <a:r>
              <a:rPr lang="en-US" dirty="0" smtClean="0">
                <a:solidFill>
                  <a:schemeClr val="tx1"/>
                </a:solidFill>
              </a:rPr>
              <a:t> </a:t>
            </a:r>
            <a:r>
              <a:rPr lang="en-US" dirty="0" err="1" smtClean="0">
                <a:solidFill>
                  <a:schemeClr val="tx1"/>
                </a:solidFill>
              </a:rPr>
              <a:t>Thakur</a:t>
            </a:r>
            <a:r>
              <a:rPr lang="en-US" dirty="0" smtClean="0">
                <a:solidFill>
                  <a:schemeClr val="tx1"/>
                </a:solidFill>
              </a:rPr>
              <a:t> and Teresa </a:t>
            </a:r>
            <a:r>
              <a:rPr lang="en-US" dirty="0" err="1" smtClean="0">
                <a:solidFill>
                  <a:schemeClr val="tx1"/>
                </a:solidFill>
              </a:rPr>
              <a:t>Zuro</a:t>
            </a:r>
            <a:r>
              <a:rPr lang="en-US" dirty="0" smtClean="0">
                <a:solidFill>
                  <a:schemeClr val="tx1"/>
                </a:solidFill>
              </a:rPr>
              <a:t>, October 5, 2007</a:t>
            </a:r>
            <a:endParaRPr lang="en-US" dirty="0">
              <a:solidFill>
                <a:schemeClr val="tx1"/>
              </a:solidFill>
            </a:endParaRPr>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Grp="1" noChangeAspect="1" noChangeArrowheads="1"/>
          </p:cNvPicPr>
          <p:nvPr>
            <p:ph idx="1"/>
          </p:nvPr>
        </p:nvPicPr>
        <p:blipFill>
          <a:blip r:embed="rId2"/>
          <a:srcRect/>
          <a:stretch>
            <a:fillRect/>
          </a:stretch>
        </p:blipFill>
        <p:spPr bwMode="auto">
          <a:xfrm>
            <a:off x="0" y="0"/>
            <a:ext cx="9144000" cy="6858000"/>
          </a:xfrm>
          <a:prstGeom prst="rect">
            <a:avLst/>
          </a:prstGeom>
          <a:noFill/>
          <a:ln w="9525">
            <a:noFill/>
            <a:miter lim="800000"/>
            <a:headEnd/>
            <a:tailEnd/>
          </a:ln>
          <a:effectLst/>
        </p:spPr>
      </p:pic>
      <p:pic>
        <p:nvPicPr>
          <p:cNvPr id="5" name="Picture 5" descr="C:\Users\Teresa\AppData\Local\Microsoft\Windows\Temporary Internet Files\Content.IE5\DDG4I6OL\MCj02508940000[1].wmf"/>
          <p:cNvPicPr>
            <a:picLocks noChangeAspect="1" noChangeArrowheads="1"/>
          </p:cNvPicPr>
          <p:nvPr/>
        </p:nvPicPr>
        <p:blipFill>
          <a:blip r:embed="rId3"/>
          <a:srcRect/>
          <a:stretch>
            <a:fillRect/>
          </a:stretch>
        </p:blipFill>
        <p:spPr bwMode="auto">
          <a:xfrm>
            <a:off x="0" y="0"/>
            <a:ext cx="839684" cy="1066800"/>
          </a:xfrm>
          <a:prstGeom prst="rect">
            <a:avLst/>
          </a:prstGeom>
          <a:noFill/>
        </p:spPr>
      </p:pic>
      <p:sp>
        <p:nvSpPr>
          <p:cNvPr id="6" name="Slide Number Placeholder 5"/>
          <p:cNvSpPr>
            <a:spLocks noGrp="1"/>
          </p:cNvSpPr>
          <p:nvPr>
            <p:ph type="sldNum" sz="quarter" idx="12"/>
          </p:nvPr>
        </p:nvSpPr>
        <p:spPr>
          <a:xfrm>
            <a:off x="7010400" y="6324600"/>
            <a:ext cx="2133600" cy="365125"/>
          </a:xfrm>
        </p:spPr>
        <p:txBody>
          <a:bodyPr/>
          <a:lstStyle/>
          <a:p>
            <a:fld id="{243C8D5A-2A2B-4D96-8B96-61E98BAF639D}" type="slidenum">
              <a:rPr lang="en-US" smtClean="0">
                <a:solidFill>
                  <a:schemeClr val="tx1"/>
                </a:solidFill>
              </a:rPr>
              <a:pPr/>
              <a:t>49</a:t>
            </a:fld>
            <a:endParaRPr lang="en-US" dirty="0">
              <a:solidFill>
                <a:schemeClr val="tx1"/>
              </a:solidFill>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Overall Message</a:t>
            </a:r>
            <a:endParaRPr lang="en-US" dirty="0"/>
          </a:p>
        </p:txBody>
      </p:sp>
      <p:sp>
        <p:nvSpPr>
          <p:cNvPr id="3" name="Content Placeholder 2"/>
          <p:cNvSpPr>
            <a:spLocks noGrp="1"/>
          </p:cNvSpPr>
          <p:nvPr>
            <p:ph idx="1"/>
          </p:nvPr>
        </p:nvSpPr>
        <p:spPr/>
        <p:txBody>
          <a:bodyPr>
            <a:normAutofit lnSpcReduction="10000"/>
          </a:bodyPr>
          <a:lstStyle/>
          <a:p>
            <a:pPr marL="463550" indent="-463550">
              <a:buFont typeface="Wingdings 2" pitchFamily="18" charset="2"/>
              <a:buChar char="R"/>
            </a:pPr>
            <a:r>
              <a:rPr lang="en-US" dirty="0" smtClean="0"/>
              <a:t>What is systems development methodology?</a:t>
            </a:r>
          </a:p>
          <a:p>
            <a:pPr marL="463550" indent="-463550">
              <a:buFont typeface="Wingdings 2" pitchFamily="18" charset="2"/>
              <a:buChar char="R"/>
            </a:pPr>
            <a:r>
              <a:rPr lang="en-US" dirty="0" smtClean="0">
                <a:solidFill>
                  <a:srgbClr val="FF0000"/>
                </a:solidFill>
              </a:rPr>
              <a:t>Why is it important?</a:t>
            </a:r>
          </a:p>
          <a:p>
            <a:pPr marL="463550" indent="-463550">
              <a:buFont typeface="Wingdings" pitchFamily="2" charset="2"/>
              <a:buChar char="q"/>
            </a:pPr>
            <a:r>
              <a:rPr lang="en-US" dirty="0" smtClean="0"/>
              <a:t>What are the roles &amp; responsibilities?</a:t>
            </a:r>
          </a:p>
          <a:p>
            <a:pPr marL="463550" indent="-463550">
              <a:buFont typeface="Wingdings" pitchFamily="2" charset="2"/>
              <a:buChar char="q"/>
            </a:pPr>
            <a:r>
              <a:rPr lang="en-US" dirty="0" smtClean="0"/>
              <a:t>What is the System Development Lifecycle</a:t>
            </a:r>
          </a:p>
          <a:p>
            <a:pPr marL="463550" indent="-463550">
              <a:buFont typeface="Wingdings" pitchFamily="2" charset="2"/>
              <a:buChar char="q"/>
            </a:pPr>
            <a:r>
              <a:rPr lang="en-US" dirty="0" smtClean="0"/>
              <a:t>What are its common components?</a:t>
            </a:r>
          </a:p>
          <a:p>
            <a:pPr marL="463550" indent="-463550">
              <a:buFont typeface="Wingdings" pitchFamily="2" charset="2"/>
              <a:buChar char="q"/>
            </a:pPr>
            <a:r>
              <a:rPr lang="en-US" dirty="0" smtClean="0"/>
              <a:t>Do companies really use development methodology?</a:t>
            </a:r>
          </a:p>
          <a:p>
            <a:pPr marL="463550" indent="-463550">
              <a:buFont typeface="Wingdings" pitchFamily="2" charset="2"/>
              <a:buChar char="q"/>
            </a:pPr>
            <a:r>
              <a:rPr lang="en-US" dirty="0" smtClean="0"/>
              <a:t>Best Practices &amp; Lessons Learned</a:t>
            </a:r>
            <a:endParaRPr lang="en-US" dirty="0"/>
          </a:p>
        </p:txBody>
      </p:sp>
      <p:sp>
        <p:nvSpPr>
          <p:cNvPr id="4" name="Slide Number Placeholder 3"/>
          <p:cNvSpPr>
            <a:spLocks noGrp="1"/>
          </p:cNvSpPr>
          <p:nvPr>
            <p:ph type="sldNum" sz="quarter" idx="12"/>
          </p:nvPr>
        </p:nvSpPr>
        <p:spPr/>
        <p:txBody>
          <a:bodyPr/>
          <a:lstStyle/>
          <a:p>
            <a:fld id="{243C8D5A-2A2B-4D96-8B96-61E98BAF639D}" type="slidenum">
              <a:rPr lang="en-US" smtClean="0">
                <a:solidFill>
                  <a:schemeClr val="tx1"/>
                </a:solidFill>
              </a:rPr>
              <a:pPr/>
              <a:t>5</a:t>
            </a:fld>
            <a:endParaRPr lang="en-US">
              <a:solidFill>
                <a:schemeClr val="tx1"/>
              </a:solidFill>
            </a:endParaRPr>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1143000"/>
          </a:xfrm>
        </p:spPr>
        <p:txBody>
          <a:bodyPr anchor="ctr">
            <a:normAutofit/>
          </a:bodyPr>
          <a:lstStyle/>
          <a:p>
            <a:pPr algn="r"/>
            <a:r>
              <a:rPr lang="en-US" dirty="0" smtClean="0"/>
              <a:t>   IM Key Components</a:t>
            </a:r>
            <a:endParaRPr lang="en-US" dirty="0"/>
          </a:p>
        </p:txBody>
      </p:sp>
      <p:graphicFrame>
        <p:nvGraphicFramePr>
          <p:cNvPr id="4" name="Content Placeholder 3"/>
          <p:cNvGraphicFramePr>
            <a:graphicFrameLocks noGrp="1"/>
          </p:cNvGraphicFramePr>
          <p:nvPr>
            <p:ph idx="1"/>
          </p:nvPr>
        </p:nvGraphicFramePr>
        <p:xfrm>
          <a:off x="0" y="1143000"/>
          <a:ext cx="9144000" cy="5715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3"/>
          <p:cNvPicPr>
            <a:picLocks noChangeAspect="1" noChangeArrowheads="1"/>
          </p:cNvPicPr>
          <p:nvPr/>
        </p:nvPicPr>
        <p:blipFill>
          <a:blip r:embed="rId6" cstate="print"/>
          <a:srcRect/>
          <a:stretch>
            <a:fillRect/>
          </a:stretch>
        </p:blipFill>
        <p:spPr bwMode="auto">
          <a:xfrm>
            <a:off x="0" y="0"/>
            <a:ext cx="1447800" cy="1143000"/>
          </a:xfrm>
          <a:prstGeom prst="rect">
            <a:avLst/>
          </a:prstGeom>
          <a:solidFill>
            <a:schemeClr val="accent1"/>
          </a:solidFill>
          <a:ln w="9525">
            <a:noFill/>
            <a:miter lim="800000"/>
            <a:headEnd/>
            <a:tailEnd/>
          </a:ln>
          <a:effectLst/>
        </p:spPr>
      </p:pic>
      <p:sp>
        <p:nvSpPr>
          <p:cNvPr id="7" name="Slide Number Placeholder 6"/>
          <p:cNvSpPr>
            <a:spLocks noGrp="1"/>
          </p:cNvSpPr>
          <p:nvPr>
            <p:ph type="sldNum" sz="quarter" idx="12"/>
          </p:nvPr>
        </p:nvSpPr>
        <p:spPr/>
        <p:txBody>
          <a:bodyPr/>
          <a:lstStyle/>
          <a:p>
            <a:fld id="{243C8D5A-2A2B-4D96-8B96-61E98BAF639D}" type="slidenum">
              <a:rPr lang="en-US" smtClean="0">
                <a:solidFill>
                  <a:schemeClr val="tx1"/>
                </a:solidFill>
              </a:rPr>
              <a:pPr/>
              <a:t>50</a:t>
            </a:fld>
            <a:endParaRPr lang="en-US" dirty="0">
              <a:solidFill>
                <a:schemeClr val="tx1"/>
              </a:solidFill>
            </a:endParaRPr>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pPr algn="r"/>
            <a:r>
              <a:rPr lang="en-US" dirty="0" smtClean="0"/>
              <a:t>IM Key Components </a:t>
            </a:r>
            <a:r>
              <a:rPr lang="en-US" sz="2800" dirty="0" err="1" smtClean="0"/>
              <a:t>con’t</a:t>
            </a:r>
            <a:r>
              <a:rPr lang="en-US" sz="2800" dirty="0" smtClean="0"/>
              <a:t>…</a:t>
            </a:r>
            <a:endParaRPr lang="en-US" sz="2800" dirty="0"/>
          </a:p>
        </p:txBody>
      </p:sp>
      <p:graphicFrame>
        <p:nvGraphicFramePr>
          <p:cNvPr id="4" name="Content Placeholder 3"/>
          <p:cNvGraphicFramePr>
            <a:graphicFrameLocks noGrp="1"/>
          </p:cNvGraphicFramePr>
          <p:nvPr>
            <p:ph idx="1"/>
          </p:nvPr>
        </p:nvGraphicFramePr>
        <p:xfrm>
          <a:off x="0" y="1143000"/>
          <a:ext cx="9144000" cy="5715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Picture 3"/>
          <p:cNvPicPr>
            <a:picLocks noChangeAspect="1" noChangeArrowheads="1"/>
          </p:cNvPicPr>
          <p:nvPr/>
        </p:nvPicPr>
        <p:blipFill>
          <a:blip r:embed="rId6" cstate="print"/>
          <a:srcRect/>
          <a:stretch>
            <a:fillRect/>
          </a:stretch>
        </p:blipFill>
        <p:spPr bwMode="auto">
          <a:xfrm>
            <a:off x="0" y="0"/>
            <a:ext cx="1447800" cy="1143000"/>
          </a:xfrm>
          <a:prstGeom prst="rect">
            <a:avLst/>
          </a:prstGeom>
          <a:solidFill>
            <a:schemeClr val="accent1"/>
          </a:solidFill>
          <a:ln w="9525">
            <a:noFill/>
            <a:miter lim="800000"/>
            <a:headEnd/>
            <a:tailEnd/>
          </a:ln>
          <a:effectLst/>
        </p:spPr>
      </p:pic>
      <p:sp>
        <p:nvSpPr>
          <p:cNvPr id="6" name="Slide Number Placeholder 5"/>
          <p:cNvSpPr>
            <a:spLocks noGrp="1"/>
          </p:cNvSpPr>
          <p:nvPr>
            <p:ph type="sldNum" sz="quarter" idx="12"/>
          </p:nvPr>
        </p:nvSpPr>
        <p:spPr/>
        <p:txBody>
          <a:bodyPr/>
          <a:lstStyle/>
          <a:p>
            <a:fld id="{243C8D5A-2A2B-4D96-8B96-61E98BAF639D}" type="slidenum">
              <a:rPr lang="en-US" smtClean="0">
                <a:solidFill>
                  <a:schemeClr val="tx1"/>
                </a:solidFill>
              </a:rPr>
              <a:pPr/>
              <a:t>51</a:t>
            </a:fld>
            <a:endParaRPr lang="en-US" dirty="0">
              <a:solidFill>
                <a:schemeClr val="tx1"/>
              </a:solidFill>
            </a:endParaRPr>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a:r>
              <a:rPr lang="en-US" sz="3800" b="1" dirty="0" smtClean="0"/>
              <a:t>   “Scalability Guidelines” </a:t>
            </a:r>
            <a:br>
              <a:rPr lang="en-US" sz="3800" b="1" dirty="0" smtClean="0"/>
            </a:br>
            <a:r>
              <a:rPr lang="en-US" sz="3800" b="1" dirty="0" smtClean="0"/>
              <a:t>Dictate the Level of IM Adherence </a:t>
            </a:r>
            <a:endParaRPr lang="en-US" sz="3800" b="1" dirty="0"/>
          </a:p>
        </p:txBody>
      </p:sp>
      <p:graphicFrame>
        <p:nvGraphicFramePr>
          <p:cNvPr id="7" name="Content Placeholder 3"/>
          <p:cNvGraphicFramePr>
            <a:graphicFrameLocks noGrp="1"/>
          </p:cNvGraphicFramePr>
          <p:nvPr>
            <p:ph sz="half" idx="1"/>
          </p:nvPr>
        </p:nvGraphicFramePr>
        <p:xfrm>
          <a:off x="3809999" y="1676400"/>
          <a:ext cx="5029199" cy="4343400"/>
        </p:xfrm>
        <a:graphic>
          <a:graphicData uri="http://schemas.openxmlformats.org/drawingml/2006/table">
            <a:tbl>
              <a:tblPr firstRow="1" bandRow="1">
                <a:tableStyleId>{5C22544A-7EE6-4342-B048-85BDC9FD1C3A}</a:tableStyleId>
              </a:tblPr>
              <a:tblGrid>
                <a:gridCol w="1257299"/>
                <a:gridCol w="1100138"/>
                <a:gridCol w="864394"/>
                <a:gridCol w="864394"/>
                <a:gridCol w="942974"/>
              </a:tblGrid>
              <a:tr h="623967">
                <a:tc>
                  <a:txBody>
                    <a:bodyPr/>
                    <a:lstStyle/>
                    <a:p>
                      <a:pPr algn="ctr"/>
                      <a:r>
                        <a:rPr lang="en-US" dirty="0" smtClean="0"/>
                        <a:t>Attributes</a:t>
                      </a:r>
                      <a:endParaRPr lang="en-US" dirty="0"/>
                    </a:p>
                  </a:txBody>
                  <a:tcPr marL="56797" marR="56797" anchor="ctr"/>
                </a:tc>
                <a:tc>
                  <a:txBody>
                    <a:bodyPr/>
                    <a:lstStyle/>
                    <a:p>
                      <a:pPr algn="ctr"/>
                      <a:r>
                        <a:rPr lang="en-US" dirty="0" smtClean="0"/>
                        <a:t>SL1</a:t>
                      </a:r>
                      <a:endParaRPr lang="en-US" dirty="0"/>
                    </a:p>
                  </a:txBody>
                  <a:tcPr marL="56797" marR="56797" anchor="ctr"/>
                </a:tc>
                <a:tc>
                  <a:txBody>
                    <a:bodyPr/>
                    <a:lstStyle/>
                    <a:p>
                      <a:pPr algn="ctr"/>
                      <a:r>
                        <a:rPr lang="en-US" dirty="0" smtClean="0"/>
                        <a:t>SL2</a:t>
                      </a:r>
                      <a:endParaRPr lang="en-US" dirty="0"/>
                    </a:p>
                  </a:txBody>
                  <a:tcPr marL="56797" marR="56797" anchor="ctr"/>
                </a:tc>
                <a:tc>
                  <a:txBody>
                    <a:bodyPr/>
                    <a:lstStyle/>
                    <a:p>
                      <a:pPr algn="ctr"/>
                      <a:r>
                        <a:rPr lang="en-US" dirty="0" smtClean="0"/>
                        <a:t>SL3</a:t>
                      </a:r>
                      <a:endParaRPr lang="en-US" dirty="0"/>
                    </a:p>
                  </a:txBody>
                  <a:tcPr marL="56797" marR="56797" anchor="ctr"/>
                </a:tc>
                <a:tc>
                  <a:txBody>
                    <a:bodyPr/>
                    <a:lstStyle/>
                    <a:p>
                      <a:pPr algn="ctr"/>
                      <a:r>
                        <a:rPr lang="en-US" dirty="0" smtClean="0"/>
                        <a:t>SL4</a:t>
                      </a:r>
                      <a:endParaRPr lang="en-US" dirty="0"/>
                    </a:p>
                  </a:txBody>
                  <a:tcPr marL="56797" marR="56797" anchor="ctr"/>
                </a:tc>
              </a:tr>
              <a:tr h="1076987">
                <a:tc>
                  <a:txBody>
                    <a:bodyPr/>
                    <a:lstStyle/>
                    <a:p>
                      <a:pPr algn="l"/>
                      <a:r>
                        <a:rPr lang="en-US" b="1" dirty="0" smtClean="0"/>
                        <a:t>Project Cost</a:t>
                      </a:r>
                      <a:endParaRPr lang="en-US" b="1" dirty="0"/>
                    </a:p>
                  </a:txBody>
                  <a:tcPr marL="56797" marR="56797" anchor="ctr"/>
                </a:tc>
                <a:tc>
                  <a:txBody>
                    <a:bodyPr/>
                    <a:lstStyle/>
                    <a:p>
                      <a:pPr algn="l"/>
                      <a:r>
                        <a:rPr lang="en-US" dirty="0" smtClean="0"/>
                        <a:t>&gt; $1</a:t>
                      </a:r>
                      <a:r>
                        <a:rPr lang="en-US" baseline="0" dirty="0" smtClean="0"/>
                        <a:t> MM</a:t>
                      </a:r>
                      <a:endParaRPr lang="en-US" dirty="0"/>
                    </a:p>
                  </a:txBody>
                  <a:tcPr marL="56797" marR="56797" anchor="ctr"/>
                </a:tc>
                <a:tc>
                  <a:txBody>
                    <a:bodyPr/>
                    <a:lstStyle/>
                    <a:p>
                      <a:pPr algn="l"/>
                      <a:r>
                        <a:rPr lang="en-US" dirty="0" smtClean="0"/>
                        <a:t>$600K - $999K</a:t>
                      </a:r>
                      <a:endParaRPr lang="en-US" dirty="0"/>
                    </a:p>
                  </a:txBody>
                  <a:tcPr marL="56797" marR="56797" anchor="ctr"/>
                </a:tc>
                <a:tc>
                  <a:txBody>
                    <a:bodyPr/>
                    <a:lstStyle/>
                    <a:p>
                      <a:pPr algn="l"/>
                      <a:r>
                        <a:rPr lang="en-US" dirty="0" smtClean="0"/>
                        <a:t>$300K</a:t>
                      </a:r>
                      <a:r>
                        <a:rPr lang="en-US" baseline="0" dirty="0" smtClean="0"/>
                        <a:t> - $599K</a:t>
                      </a:r>
                      <a:endParaRPr lang="en-US" dirty="0"/>
                    </a:p>
                  </a:txBody>
                  <a:tcPr marL="56797" marR="56797" anchor="ctr"/>
                </a:tc>
                <a:tc>
                  <a:txBody>
                    <a:bodyPr/>
                    <a:lstStyle/>
                    <a:p>
                      <a:pPr algn="ctr"/>
                      <a:r>
                        <a:rPr lang="en-US" dirty="0" smtClean="0"/>
                        <a:t>See LOB </a:t>
                      </a:r>
                      <a:endParaRPr lang="en-US" dirty="0"/>
                    </a:p>
                  </a:txBody>
                  <a:tcPr marL="56797" marR="56797" anchor="ctr"/>
                </a:tc>
              </a:tr>
              <a:tr h="1538555">
                <a:tc>
                  <a:txBody>
                    <a:bodyPr/>
                    <a:lstStyle/>
                    <a:p>
                      <a:pPr algn="l"/>
                      <a:r>
                        <a:rPr lang="en-US" b="1" dirty="0" smtClean="0"/>
                        <a:t>Risk Assessment Score</a:t>
                      </a:r>
                      <a:endParaRPr lang="en-US" b="1" dirty="0"/>
                    </a:p>
                  </a:txBody>
                  <a:tcPr marL="56797" marR="56797" anchor="ctr"/>
                </a:tc>
                <a:tc>
                  <a:txBody>
                    <a:bodyPr/>
                    <a:lstStyle/>
                    <a:p>
                      <a:pPr algn="l">
                        <a:buFont typeface="Wingdings" pitchFamily="2" charset="2"/>
                        <a:buNone/>
                      </a:pPr>
                      <a:r>
                        <a:rPr lang="en-US" dirty="0" smtClean="0"/>
                        <a:t>&gt; 600</a:t>
                      </a:r>
                      <a:endParaRPr lang="en-US" dirty="0"/>
                    </a:p>
                  </a:txBody>
                  <a:tcPr marL="56797" marR="56797" anchor="ctr"/>
                </a:tc>
                <a:tc>
                  <a:txBody>
                    <a:bodyPr/>
                    <a:lstStyle/>
                    <a:p>
                      <a:pPr algn="l"/>
                      <a:r>
                        <a:rPr lang="en-US" dirty="0" smtClean="0"/>
                        <a:t>360 – 599</a:t>
                      </a:r>
                      <a:endParaRPr lang="en-US" dirty="0"/>
                    </a:p>
                  </a:txBody>
                  <a:tcPr marL="56797" marR="56797" anchor="ctr"/>
                </a:tc>
                <a:tc>
                  <a:txBody>
                    <a:bodyPr/>
                    <a:lstStyle/>
                    <a:p>
                      <a:pPr algn="l"/>
                      <a:r>
                        <a:rPr lang="en-US" dirty="0" smtClean="0"/>
                        <a:t>130 – </a:t>
                      </a:r>
                    </a:p>
                    <a:p>
                      <a:pPr algn="l"/>
                      <a:r>
                        <a:rPr lang="en-US" dirty="0" smtClean="0"/>
                        <a:t>359</a:t>
                      </a:r>
                      <a:endParaRPr lang="en-US" dirty="0"/>
                    </a:p>
                  </a:txBody>
                  <a:tcPr marL="56797" marR="56797" anchor="ctr"/>
                </a:tc>
                <a:tc>
                  <a:txBody>
                    <a:bodyPr/>
                    <a:lstStyle/>
                    <a:p>
                      <a:pPr algn="ctr"/>
                      <a:r>
                        <a:rPr lang="en-US" dirty="0" smtClean="0"/>
                        <a:t>See LOB</a:t>
                      </a:r>
                      <a:endParaRPr lang="en-US" dirty="0"/>
                    </a:p>
                  </a:txBody>
                  <a:tcPr marL="56797" marR="56797" anchor="ctr"/>
                </a:tc>
              </a:tr>
              <a:tr h="1103891">
                <a:tc>
                  <a:txBody>
                    <a:bodyPr/>
                    <a:lstStyle/>
                    <a:p>
                      <a:pPr algn="l"/>
                      <a:r>
                        <a:rPr lang="en-US" b="1" dirty="0" smtClean="0"/>
                        <a:t>Return on Investment</a:t>
                      </a:r>
                      <a:endParaRPr lang="en-US" b="1" dirty="0"/>
                    </a:p>
                  </a:txBody>
                  <a:tcPr marL="56797" marR="56797" anchor="ctr"/>
                </a:tc>
                <a:tc>
                  <a:txBody>
                    <a:bodyPr/>
                    <a:lstStyle/>
                    <a:p>
                      <a:pPr algn="l">
                        <a:buFont typeface="Wingdings" pitchFamily="2" charset="2"/>
                        <a:buNone/>
                      </a:pPr>
                      <a:r>
                        <a:rPr lang="en-US" dirty="0" smtClean="0"/>
                        <a:t>&gt; $1</a:t>
                      </a:r>
                      <a:r>
                        <a:rPr lang="en-US" baseline="0" dirty="0" smtClean="0"/>
                        <a:t> MM</a:t>
                      </a:r>
                      <a:endParaRPr lang="en-US" dirty="0"/>
                    </a:p>
                  </a:txBody>
                  <a:tcPr marL="56797" marR="56797" anchor="ctr"/>
                </a:tc>
                <a:tc>
                  <a:txBody>
                    <a:bodyPr/>
                    <a:lstStyle/>
                    <a:p>
                      <a:pPr algn="l"/>
                      <a:r>
                        <a:rPr lang="en-US" dirty="0" smtClean="0"/>
                        <a:t>$600K</a:t>
                      </a:r>
                      <a:r>
                        <a:rPr lang="en-US" baseline="0" dirty="0" smtClean="0"/>
                        <a:t> - $999K</a:t>
                      </a:r>
                      <a:endParaRPr lang="en-US" dirty="0"/>
                    </a:p>
                  </a:txBody>
                  <a:tcPr marL="56797" marR="56797" anchor="ctr"/>
                </a:tc>
                <a:tc>
                  <a:txBody>
                    <a:bodyPr/>
                    <a:lstStyle/>
                    <a:p>
                      <a:pPr algn="l"/>
                      <a:r>
                        <a:rPr lang="en-US" dirty="0" smtClean="0"/>
                        <a:t>$300K - $599K</a:t>
                      </a:r>
                      <a:endParaRPr lang="en-US" dirty="0"/>
                    </a:p>
                  </a:txBody>
                  <a:tcPr marL="56797" marR="56797" anchor="ctr"/>
                </a:tc>
                <a:tc>
                  <a:txBody>
                    <a:bodyPr/>
                    <a:lstStyle/>
                    <a:p>
                      <a:pPr algn="ctr"/>
                      <a:r>
                        <a:rPr lang="en-US" dirty="0" smtClean="0"/>
                        <a:t>See LOB</a:t>
                      </a:r>
                      <a:endParaRPr lang="en-US" dirty="0"/>
                    </a:p>
                  </a:txBody>
                  <a:tcPr marL="56797" marR="56797" anchor="ctr"/>
                </a:tc>
              </a:tr>
            </a:tbl>
          </a:graphicData>
        </a:graphic>
      </p:graphicFrame>
      <p:sp>
        <p:nvSpPr>
          <p:cNvPr id="3" name="Content Placeholder 2"/>
          <p:cNvSpPr>
            <a:spLocks noGrp="1"/>
          </p:cNvSpPr>
          <p:nvPr>
            <p:ph sz="half" idx="2"/>
          </p:nvPr>
        </p:nvSpPr>
        <p:spPr>
          <a:xfrm>
            <a:off x="0" y="1905000"/>
            <a:ext cx="3810000" cy="4572000"/>
          </a:xfrm>
        </p:spPr>
        <p:txBody>
          <a:bodyPr>
            <a:normAutofit lnSpcReduction="10000"/>
          </a:bodyPr>
          <a:lstStyle/>
          <a:p>
            <a:r>
              <a:rPr lang="en-US" b="1" dirty="0" smtClean="0"/>
              <a:t>IM Scalability Guidelines </a:t>
            </a:r>
            <a:endParaRPr lang="en-US" dirty="0" smtClean="0"/>
          </a:p>
          <a:p>
            <a:pPr lvl="1"/>
            <a:r>
              <a:rPr lang="en-US" dirty="0" smtClean="0"/>
              <a:t>Defines the artifacts &amp; goals required for a project based on its “Scalability Level” (SL)</a:t>
            </a:r>
          </a:p>
          <a:p>
            <a:pPr lvl="1">
              <a:buNone/>
            </a:pPr>
            <a:endParaRPr lang="en-US" dirty="0" smtClean="0"/>
          </a:p>
          <a:p>
            <a:pPr lvl="1"/>
            <a:r>
              <a:rPr lang="en-US" dirty="0" smtClean="0"/>
              <a:t>SL’s take into consideration </a:t>
            </a:r>
          </a:p>
          <a:p>
            <a:pPr lvl="2"/>
            <a:r>
              <a:rPr lang="en-US" dirty="0" smtClean="0"/>
              <a:t>project types</a:t>
            </a:r>
          </a:p>
          <a:p>
            <a:pPr lvl="2"/>
            <a:r>
              <a:rPr lang="en-US" dirty="0" smtClean="0"/>
              <a:t>budget amounts</a:t>
            </a:r>
          </a:p>
          <a:p>
            <a:pPr lvl="2"/>
            <a:r>
              <a:rPr lang="en-US" dirty="0" smtClean="0"/>
              <a:t>risks and complexity</a:t>
            </a:r>
            <a:endParaRPr lang="en-US" dirty="0"/>
          </a:p>
        </p:txBody>
      </p:sp>
      <p:sp>
        <p:nvSpPr>
          <p:cNvPr id="9" name="Oval 8"/>
          <p:cNvSpPr/>
          <p:nvPr/>
        </p:nvSpPr>
        <p:spPr>
          <a:xfrm>
            <a:off x="5181600" y="1600200"/>
            <a:ext cx="3505200" cy="762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3"/>
          <p:cNvPicPr>
            <a:picLocks noChangeAspect="1" noChangeArrowheads="1"/>
          </p:cNvPicPr>
          <p:nvPr/>
        </p:nvPicPr>
        <p:blipFill>
          <a:blip r:embed="rId3" cstate="print"/>
          <a:srcRect/>
          <a:stretch>
            <a:fillRect/>
          </a:stretch>
        </p:blipFill>
        <p:spPr bwMode="auto">
          <a:xfrm>
            <a:off x="0" y="0"/>
            <a:ext cx="1640840" cy="1295400"/>
          </a:xfrm>
          <a:prstGeom prst="rect">
            <a:avLst/>
          </a:prstGeom>
          <a:solidFill>
            <a:schemeClr val="accent1"/>
          </a:solidFill>
          <a:ln w="9525">
            <a:noFill/>
            <a:miter lim="800000"/>
            <a:headEnd/>
            <a:tailEnd/>
          </a:ln>
          <a:effectLst/>
        </p:spPr>
      </p:pic>
      <p:sp>
        <p:nvSpPr>
          <p:cNvPr id="11" name="Slide Number Placeholder 10"/>
          <p:cNvSpPr>
            <a:spLocks noGrp="1"/>
          </p:cNvSpPr>
          <p:nvPr>
            <p:ph type="sldNum" sz="quarter" idx="12"/>
          </p:nvPr>
        </p:nvSpPr>
        <p:spPr/>
        <p:txBody>
          <a:bodyPr/>
          <a:lstStyle/>
          <a:p>
            <a:fld id="{243C8D5A-2A2B-4D96-8B96-61E98BAF639D}" type="slidenum">
              <a:rPr lang="en-US" smtClean="0">
                <a:solidFill>
                  <a:schemeClr val="tx1"/>
                </a:solidFill>
              </a:rPr>
              <a:pPr/>
              <a:t>52</a:t>
            </a:fld>
            <a:endParaRPr lang="en-US" dirty="0">
              <a:solidFill>
                <a:schemeClr val="tx1"/>
              </a:solidFill>
            </a:endParaRPr>
          </a:p>
        </p:txBody>
      </p:sp>
      <p:sp>
        <p:nvSpPr>
          <p:cNvPr id="8" name="Footer Placeholder 7"/>
          <p:cNvSpPr>
            <a:spLocks noGrp="1"/>
          </p:cNvSpPr>
          <p:nvPr>
            <p:ph type="ftr" sz="quarter" idx="11"/>
          </p:nvPr>
        </p:nvSpPr>
        <p:spPr>
          <a:xfrm>
            <a:off x="228600" y="6356350"/>
            <a:ext cx="8001000" cy="365125"/>
          </a:xfrm>
        </p:spPr>
        <p:txBody>
          <a:bodyPr/>
          <a:lstStyle/>
          <a:p>
            <a:pPr algn="l"/>
            <a:r>
              <a:rPr lang="en-US" dirty="0" smtClean="0">
                <a:solidFill>
                  <a:schemeClr val="tx1"/>
                </a:solidFill>
              </a:rPr>
              <a:t>Interview:  Company Name and Interviewee Anonymous, IT Project Manager interviewed in person by </a:t>
            </a:r>
            <a:r>
              <a:rPr lang="en-US" dirty="0" err="1" smtClean="0">
                <a:solidFill>
                  <a:schemeClr val="tx1"/>
                </a:solidFill>
              </a:rPr>
              <a:t>Dayanand</a:t>
            </a:r>
            <a:r>
              <a:rPr lang="en-US" dirty="0" smtClean="0">
                <a:solidFill>
                  <a:schemeClr val="tx1"/>
                </a:solidFill>
              </a:rPr>
              <a:t> </a:t>
            </a:r>
            <a:r>
              <a:rPr lang="en-US" dirty="0" err="1" smtClean="0">
                <a:solidFill>
                  <a:schemeClr val="tx1"/>
                </a:solidFill>
              </a:rPr>
              <a:t>Thakur</a:t>
            </a:r>
            <a:r>
              <a:rPr lang="en-US" dirty="0" smtClean="0">
                <a:solidFill>
                  <a:schemeClr val="tx1"/>
                </a:solidFill>
              </a:rPr>
              <a:t> and Teresa </a:t>
            </a:r>
            <a:r>
              <a:rPr lang="en-US" dirty="0" err="1" smtClean="0">
                <a:solidFill>
                  <a:schemeClr val="tx1"/>
                </a:solidFill>
              </a:rPr>
              <a:t>Zuro</a:t>
            </a:r>
            <a:r>
              <a:rPr lang="en-US" dirty="0" smtClean="0">
                <a:solidFill>
                  <a:schemeClr val="tx1"/>
                </a:solidFill>
              </a:rPr>
              <a:t>, October 5, 2007</a:t>
            </a:r>
            <a:endParaRPr lang="en-US" dirty="0">
              <a:solidFill>
                <a:schemeClr val="tx1"/>
              </a:solidFill>
            </a:endParaRPr>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 Governance</a:t>
            </a:r>
            <a:endParaRPr lang="en-US" dirty="0"/>
          </a:p>
        </p:txBody>
      </p:sp>
      <p:graphicFrame>
        <p:nvGraphicFramePr>
          <p:cNvPr id="4" name="Content Placeholder 3"/>
          <p:cNvGraphicFramePr>
            <a:graphicFrameLocks noGrp="1"/>
          </p:cNvGraphicFramePr>
          <p:nvPr>
            <p:ph idx="1"/>
          </p:nvPr>
        </p:nvGraphicFramePr>
        <p:xfrm>
          <a:off x="0" y="1600201"/>
          <a:ext cx="9144000" cy="5394960"/>
        </p:xfrm>
        <a:graphic>
          <a:graphicData uri="http://schemas.openxmlformats.org/drawingml/2006/table">
            <a:tbl>
              <a:tblPr firstRow="1" bandRow="1">
                <a:tableStyleId>{5C22544A-7EE6-4342-B048-85BDC9FD1C3A}</a:tableStyleId>
              </a:tblPr>
              <a:tblGrid>
                <a:gridCol w="3048000"/>
                <a:gridCol w="3048000"/>
                <a:gridCol w="3048000"/>
              </a:tblGrid>
              <a:tr h="826576">
                <a:tc>
                  <a:txBody>
                    <a:bodyPr/>
                    <a:lstStyle/>
                    <a:p>
                      <a:pPr algn="ctr"/>
                      <a:r>
                        <a:rPr lang="en-US" dirty="0" smtClean="0"/>
                        <a:t>Project Methodology &amp; Process Council (PMAP)</a:t>
                      </a:r>
                      <a:endParaRPr lang="en-US" dirty="0"/>
                    </a:p>
                  </a:txBody>
                  <a:tcPr anchor="ctr"/>
                </a:tc>
                <a:tc>
                  <a:txBody>
                    <a:bodyPr/>
                    <a:lstStyle/>
                    <a:p>
                      <a:pPr algn="ctr"/>
                      <a:r>
                        <a:rPr lang="en-US" dirty="0" smtClean="0"/>
                        <a:t>HCFTG</a:t>
                      </a:r>
                      <a:r>
                        <a:rPr lang="en-US" baseline="0" dirty="0" smtClean="0"/>
                        <a:t> Quality Assurance Oversight &amp; Measurement Team</a:t>
                      </a:r>
                      <a:endParaRPr lang="en-US" dirty="0"/>
                    </a:p>
                  </a:txBody>
                  <a:tcPr anchor="ctr"/>
                </a:tc>
                <a:tc>
                  <a:txBody>
                    <a:bodyPr/>
                    <a:lstStyle/>
                    <a:p>
                      <a:pPr algn="ctr"/>
                      <a:r>
                        <a:rPr lang="en-US" dirty="0" smtClean="0"/>
                        <a:t>IM Metrics Functional</a:t>
                      </a:r>
                      <a:r>
                        <a:rPr lang="en-US" baseline="0" dirty="0" smtClean="0"/>
                        <a:t> Team</a:t>
                      </a:r>
                      <a:endParaRPr lang="en-US" dirty="0"/>
                    </a:p>
                  </a:txBody>
                  <a:tcPr anchor="ctr"/>
                </a:tc>
              </a:tr>
              <a:tr h="4050223">
                <a:tc>
                  <a:txBody>
                    <a:bodyPr/>
                    <a:lstStyle/>
                    <a:p>
                      <a:pPr>
                        <a:buFont typeface="Arial" pitchFamily="34" charset="0"/>
                        <a:buChar char="•"/>
                      </a:pPr>
                      <a:r>
                        <a:rPr lang="en-US" dirty="0" smtClean="0"/>
                        <a:t>Established</a:t>
                      </a:r>
                      <a:r>
                        <a:rPr lang="en-US" baseline="0" dirty="0" smtClean="0"/>
                        <a:t> mid-2005</a:t>
                      </a:r>
                    </a:p>
                    <a:p>
                      <a:pPr>
                        <a:buFont typeface="Arial" pitchFamily="34" charset="0"/>
                        <a:buNone/>
                      </a:pPr>
                      <a:endParaRPr lang="en-US" baseline="0" dirty="0" smtClean="0"/>
                    </a:p>
                    <a:p>
                      <a:pPr>
                        <a:buFont typeface="Arial" pitchFamily="34" charset="0"/>
                        <a:buChar char="•"/>
                      </a:pPr>
                      <a:r>
                        <a:rPr lang="en-US" baseline="0" dirty="0" smtClean="0"/>
                        <a:t>Scope:  to streamline &amp; enhance SDLC processes and artifacts</a:t>
                      </a:r>
                    </a:p>
                    <a:p>
                      <a:pPr>
                        <a:buFont typeface="Arial" pitchFamily="34" charset="0"/>
                        <a:buNone/>
                      </a:pPr>
                      <a:endParaRPr lang="en-US" baseline="0" dirty="0" smtClean="0"/>
                    </a:p>
                    <a:p>
                      <a:pPr>
                        <a:buFont typeface="Arial" pitchFamily="34" charset="0"/>
                        <a:buChar char="•"/>
                      </a:pPr>
                      <a:r>
                        <a:rPr lang="en-US" baseline="0" dirty="0" smtClean="0"/>
                        <a:t>PMAP Team:  assists HCFG project teams successfully use IM processes</a:t>
                      </a:r>
                    </a:p>
                    <a:p>
                      <a:pPr>
                        <a:buFont typeface="Arial" pitchFamily="34" charset="0"/>
                        <a:buNone/>
                      </a:pPr>
                      <a:endParaRPr lang="en-US" baseline="0" dirty="0" smtClean="0"/>
                    </a:p>
                    <a:p>
                      <a:pPr>
                        <a:buFont typeface="Arial" pitchFamily="34" charset="0"/>
                        <a:buChar char="•"/>
                      </a:pPr>
                      <a:r>
                        <a:rPr lang="en-US" baseline="0" dirty="0" smtClean="0"/>
                        <a:t>Project Information Channel:  to support continuous process improvement</a:t>
                      </a:r>
                    </a:p>
                    <a:p>
                      <a:pPr>
                        <a:buFont typeface="Arial" pitchFamily="34" charset="0"/>
                        <a:buNone/>
                      </a:pPr>
                      <a:endParaRPr lang="en-US" dirty="0"/>
                    </a:p>
                  </a:txBody>
                  <a:tcPr/>
                </a:tc>
                <a:tc>
                  <a:txBody>
                    <a:bodyPr/>
                    <a:lstStyle/>
                    <a:p>
                      <a:pPr>
                        <a:buFont typeface="Arial" pitchFamily="34" charset="0"/>
                        <a:buChar char="•"/>
                      </a:pPr>
                      <a:r>
                        <a:rPr lang="en-US" dirty="0" smtClean="0"/>
                        <a:t>IT professionals</a:t>
                      </a:r>
                    </a:p>
                    <a:p>
                      <a:pPr>
                        <a:buFont typeface="Arial" pitchFamily="34" charset="0"/>
                        <a:buNone/>
                      </a:pPr>
                      <a:endParaRPr lang="en-US" baseline="0" dirty="0" smtClean="0"/>
                    </a:p>
                    <a:p>
                      <a:pPr>
                        <a:buFont typeface="Arial" pitchFamily="34" charset="0"/>
                        <a:buChar char="•"/>
                      </a:pPr>
                      <a:r>
                        <a:rPr lang="en-US" baseline="0" dirty="0" smtClean="0"/>
                        <a:t>They identify significant project issues at the point of origin &amp; resolve before they impact project success.</a:t>
                      </a:r>
                      <a:endParaRPr lang="en-US" dirty="0"/>
                    </a:p>
                  </a:txBody>
                  <a:tcPr/>
                </a:tc>
                <a:tc>
                  <a:txBody>
                    <a:bodyPr/>
                    <a:lstStyle/>
                    <a:p>
                      <a:pPr>
                        <a:buFont typeface="Arial" pitchFamily="34" charset="0"/>
                        <a:buChar char="•"/>
                      </a:pPr>
                      <a:r>
                        <a:rPr lang="en-US" dirty="0" smtClean="0"/>
                        <a:t>Established</a:t>
                      </a:r>
                      <a:r>
                        <a:rPr lang="en-US" baseline="0" dirty="0" smtClean="0"/>
                        <a:t> by PMAP Council</a:t>
                      </a:r>
                    </a:p>
                    <a:p>
                      <a:pPr>
                        <a:buFont typeface="Arial" pitchFamily="34" charset="0"/>
                        <a:buNone/>
                      </a:pPr>
                      <a:endParaRPr lang="en-US" baseline="0" dirty="0" smtClean="0"/>
                    </a:p>
                    <a:p>
                      <a:pPr>
                        <a:buFont typeface="Arial" pitchFamily="34" charset="0"/>
                        <a:buChar char="•"/>
                      </a:pPr>
                      <a:r>
                        <a:rPr lang="en-US" baseline="0" dirty="0" smtClean="0"/>
                        <a:t>They identify, analyze, &amp; manage IM improvements and processes.</a:t>
                      </a:r>
                    </a:p>
                    <a:p>
                      <a:pPr>
                        <a:buFont typeface="Arial" pitchFamily="34" charset="0"/>
                        <a:buChar char="•"/>
                      </a:pPr>
                      <a:endParaRPr lang="en-US" baseline="0" dirty="0" smtClean="0"/>
                    </a:p>
                    <a:p>
                      <a:pPr>
                        <a:buFont typeface="Arial" pitchFamily="34" charset="0"/>
                        <a:buChar char="•"/>
                      </a:pPr>
                      <a:r>
                        <a:rPr lang="en-US" baseline="0" dirty="0" smtClean="0"/>
                        <a:t>Project Success:  </a:t>
                      </a:r>
                    </a:p>
                    <a:p>
                      <a:pPr lvl="1">
                        <a:buFont typeface="Arial" pitchFamily="34" charset="0"/>
                        <a:buChar char="•"/>
                      </a:pPr>
                      <a:r>
                        <a:rPr lang="en-US" baseline="0" dirty="0" smtClean="0"/>
                        <a:t>Must meet all project, business, &amp; production objectives.</a:t>
                      </a:r>
                    </a:p>
                    <a:p>
                      <a:pPr lvl="1">
                        <a:buFont typeface="Arial" pitchFamily="34" charset="0"/>
                        <a:buChar char="•"/>
                      </a:pPr>
                      <a:r>
                        <a:rPr lang="en-US" baseline="0" dirty="0" smtClean="0"/>
                        <a:t>Audit &amp; OCC compliance</a:t>
                      </a:r>
                    </a:p>
                    <a:p>
                      <a:pPr>
                        <a:buFont typeface="Arial" pitchFamily="34" charset="0"/>
                        <a:buChar char="•"/>
                      </a:pPr>
                      <a:endParaRPr lang="en-US" baseline="0" dirty="0" smtClean="0"/>
                    </a:p>
                    <a:p>
                      <a:pPr>
                        <a:buFont typeface="Arial" pitchFamily="34" charset="0"/>
                        <a:buChar char="•"/>
                      </a:pPr>
                      <a:r>
                        <a:rPr lang="en-US" baseline="0" dirty="0" smtClean="0"/>
                        <a:t>IM Compliance:</a:t>
                      </a:r>
                    </a:p>
                    <a:p>
                      <a:pPr lvl="1">
                        <a:buFont typeface="Arial" pitchFamily="34" charset="0"/>
                        <a:buChar char="•"/>
                      </a:pPr>
                      <a:r>
                        <a:rPr lang="en-US" baseline="0" dirty="0" smtClean="0"/>
                        <a:t> Enterprise PM (EPM)</a:t>
                      </a:r>
                    </a:p>
                    <a:p>
                      <a:pPr lvl="1">
                        <a:buFont typeface="Arial" pitchFamily="34" charset="0"/>
                        <a:buChar char="•"/>
                      </a:pPr>
                      <a:r>
                        <a:rPr lang="en-US" baseline="0" dirty="0" smtClean="0"/>
                        <a:t> OCC</a:t>
                      </a:r>
                    </a:p>
                    <a:p>
                      <a:pPr lvl="1">
                        <a:buFont typeface="Arial" pitchFamily="34" charset="0"/>
                        <a:buChar char="•"/>
                      </a:pPr>
                      <a:endParaRPr lang="en-US" dirty="0"/>
                    </a:p>
                  </a:txBody>
                  <a:tcPr/>
                </a:tc>
              </a:tr>
            </a:tbl>
          </a:graphicData>
        </a:graphic>
      </p:graphicFrame>
      <p:pic>
        <p:nvPicPr>
          <p:cNvPr id="5" name="Picture 3"/>
          <p:cNvPicPr>
            <a:picLocks noChangeAspect="1" noChangeArrowheads="1"/>
          </p:cNvPicPr>
          <p:nvPr/>
        </p:nvPicPr>
        <p:blipFill>
          <a:blip r:embed="rId2" cstate="print"/>
          <a:srcRect/>
          <a:stretch>
            <a:fillRect/>
          </a:stretch>
        </p:blipFill>
        <p:spPr bwMode="auto">
          <a:xfrm>
            <a:off x="7162800" y="0"/>
            <a:ext cx="1981200" cy="1371600"/>
          </a:xfrm>
          <a:prstGeom prst="rect">
            <a:avLst/>
          </a:prstGeom>
          <a:ln>
            <a:headEnd/>
            <a:tailEnd/>
          </a:ln>
        </p:spPr>
        <p:style>
          <a:lnRef idx="2">
            <a:schemeClr val="accent1"/>
          </a:lnRef>
          <a:fillRef idx="1">
            <a:schemeClr val="lt1"/>
          </a:fillRef>
          <a:effectRef idx="0">
            <a:schemeClr val="accent1"/>
          </a:effectRef>
          <a:fontRef idx="minor">
            <a:schemeClr val="dk1"/>
          </a:fontRef>
        </p:style>
      </p:pic>
      <p:sp>
        <p:nvSpPr>
          <p:cNvPr id="7" name="Slide Number Placeholder 6"/>
          <p:cNvSpPr>
            <a:spLocks noGrp="1"/>
          </p:cNvSpPr>
          <p:nvPr>
            <p:ph type="sldNum" sz="quarter" idx="12"/>
          </p:nvPr>
        </p:nvSpPr>
        <p:spPr>
          <a:xfrm>
            <a:off x="6553200" y="6607175"/>
            <a:ext cx="2590800" cy="501650"/>
          </a:xfrm>
        </p:spPr>
        <p:txBody>
          <a:bodyPr/>
          <a:lstStyle/>
          <a:p>
            <a:fld id="{243C8D5A-2A2B-4D96-8B96-61E98BAF639D}" type="slidenum">
              <a:rPr lang="en-US" smtClean="0">
                <a:solidFill>
                  <a:schemeClr val="tx1"/>
                </a:solidFill>
              </a:rPr>
              <a:pPr/>
              <a:t>53</a:t>
            </a:fld>
            <a:endParaRPr lang="en-US" dirty="0">
              <a:solidFill>
                <a:schemeClr val="tx1"/>
              </a:solidFill>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Overall Message</a:t>
            </a:r>
            <a:endParaRPr lang="en-US" dirty="0"/>
          </a:p>
        </p:txBody>
      </p:sp>
      <p:sp>
        <p:nvSpPr>
          <p:cNvPr id="3" name="Content Placeholder 2"/>
          <p:cNvSpPr>
            <a:spLocks noGrp="1"/>
          </p:cNvSpPr>
          <p:nvPr>
            <p:ph idx="1"/>
          </p:nvPr>
        </p:nvSpPr>
        <p:spPr/>
        <p:txBody>
          <a:bodyPr>
            <a:normAutofit lnSpcReduction="10000"/>
          </a:bodyPr>
          <a:lstStyle/>
          <a:p>
            <a:pPr marL="463550" indent="-463550">
              <a:buFont typeface="Wingdings 2" pitchFamily="18" charset="2"/>
              <a:buChar char="R"/>
            </a:pPr>
            <a:r>
              <a:rPr lang="en-US" dirty="0" smtClean="0"/>
              <a:t>What is systems development methodology?</a:t>
            </a:r>
          </a:p>
          <a:p>
            <a:pPr marL="463550" indent="-463550">
              <a:buFont typeface="Wingdings 2" pitchFamily="18" charset="2"/>
              <a:buChar char="R"/>
            </a:pPr>
            <a:r>
              <a:rPr lang="en-US" dirty="0" smtClean="0"/>
              <a:t>Why is it important?</a:t>
            </a:r>
          </a:p>
          <a:p>
            <a:pPr marL="463550" indent="-463550">
              <a:buFont typeface="Wingdings 2" pitchFamily="18" charset="2"/>
              <a:buChar char="R"/>
            </a:pPr>
            <a:r>
              <a:rPr lang="en-US" dirty="0" smtClean="0"/>
              <a:t>What are the roles &amp; responsibilities?</a:t>
            </a:r>
          </a:p>
          <a:p>
            <a:pPr marL="463550" indent="-463550">
              <a:buFont typeface="Wingdings 2" pitchFamily="18" charset="2"/>
              <a:buChar char="R"/>
            </a:pPr>
            <a:r>
              <a:rPr lang="en-US" dirty="0" smtClean="0"/>
              <a:t>What is the Systems Development Lifecycle</a:t>
            </a:r>
          </a:p>
          <a:p>
            <a:pPr marL="463550" indent="-463550">
              <a:buFont typeface="Wingdings 2" pitchFamily="18" charset="2"/>
              <a:buChar char="R"/>
            </a:pPr>
            <a:r>
              <a:rPr lang="en-US" dirty="0" smtClean="0"/>
              <a:t>What are its common components?</a:t>
            </a:r>
          </a:p>
          <a:p>
            <a:pPr marL="463550" indent="-463550">
              <a:buFont typeface="Wingdings 2" pitchFamily="18" charset="2"/>
              <a:buChar char="R"/>
            </a:pPr>
            <a:r>
              <a:rPr lang="en-US" dirty="0" smtClean="0"/>
              <a:t>Do companies really use development methodology?</a:t>
            </a:r>
          </a:p>
          <a:p>
            <a:pPr marL="463550" indent="-463550">
              <a:buFont typeface="Wingdings 2" pitchFamily="18" charset="2"/>
              <a:buChar char="R"/>
            </a:pPr>
            <a:r>
              <a:rPr lang="en-US" dirty="0" smtClean="0">
                <a:solidFill>
                  <a:srgbClr val="FF0000"/>
                </a:solidFill>
              </a:rPr>
              <a:t>Best Practices &amp; Lessons Learned</a:t>
            </a:r>
            <a:endParaRPr lang="en-US" dirty="0">
              <a:solidFill>
                <a:srgbClr val="FF0000"/>
              </a:solidFill>
            </a:endParaRPr>
          </a:p>
        </p:txBody>
      </p:sp>
      <p:sp>
        <p:nvSpPr>
          <p:cNvPr id="5" name="Slide Number Placeholder 4"/>
          <p:cNvSpPr>
            <a:spLocks noGrp="1"/>
          </p:cNvSpPr>
          <p:nvPr>
            <p:ph type="sldNum" sz="quarter" idx="12"/>
          </p:nvPr>
        </p:nvSpPr>
        <p:spPr/>
        <p:txBody>
          <a:bodyPr/>
          <a:lstStyle/>
          <a:p>
            <a:fld id="{243C8D5A-2A2B-4D96-8B96-61E98BAF639D}" type="slidenum">
              <a:rPr lang="en-US" smtClean="0">
                <a:solidFill>
                  <a:schemeClr val="tx1"/>
                </a:solidFill>
              </a:rPr>
              <a:pPr/>
              <a:t>54</a:t>
            </a:fld>
            <a:endParaRPr lang="en-US" dirty="0">
              <a:solidFill>
                <a:schemeClr val="tx1"/>
              </a:solidFill>
            </a:endParaRPr>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smtClean="0"/>
              <a:t>Systems Analysis &amp; Design</a:t>
            </a:r>
            <a:br>
              <a:rPr lang="en-US" b="1" dirty="0" smtClean="0"/>
            </a:br>
            <a:r>
              <a:rPr lang="en-US" b="1" dirty="0" smtClean="0"/>
              <a:t>“The Challenge”</a:t>
            </a:r>
            <a:endParaRPr lang="en-US" b="1" dirty="0"/>
          </a:p>
        </p:txBody>
      </p:sp>
      <p:sp>
        <p:nvSpPr>
          <p:cNvPr id="5" name="Text Placeholder 4"/>
          <p:cNvSpPr>
            <a:spLocks noGrp="1"/>
          </p:cNvSpPr>
          <p:nvPr>
            <p:ph type="body" idx="1"/>
          </p:nvPr>
        </p:nvSpPr>
        <p:spPr>
          <a:xfrm>
            <a:off x="228600" y="1535113"/>
            <a:ext cx="4268788" cy="639762"/>
          </a:xfrm>
        </p:spPr>
        <p:style>
          <a:lnRef idx="2">
            <a:schemeClr val="accent1">
              <a:shade val="50000"/>
            </a:schemeClr>
          </a:lnRef>
          <a:fillRef idx="1">
            <a:schemeClr val="accent1"/>
          </a:fillRef>
          <a:effectRef idx="0">
            <a:schemeClr val="accent1"/>
          </a:effectRef>
          <a:fontRef idx="minor">
            <a:schemeClr val="lt1"/>
          </a:fontRef>
        </p:style>
        <p:txBody>
          <a:bodyPr anchor="ctr">
            <a:normAutofit fontScale="77500" lnSpcReduction="20000"/>
          </a:bodyPr>
          <a:lstStyle/>
          <a:p>
            <a:pPr algn="ctr"/>
            <a:r>
              <a:rPr lang="en-US" dirty="0" smtClean="0"/>
              <a:t>Does One Methodology</a:t>
            </a:r>
          </a:p>
          <a:p>
            <a:pPr algn="ctr"/>
            <a:r>
              <a:rPr lang="en-US" dirty="0" smtClean="0"/>
              <a:t>Fit All Problem Situations?</a:t>
            </a:r>
            <a:endParaRPr lang="en-US" dirty="0"/>
          </a:p>
        </p:txBody>
      </p:sp>
      <p:sp>
        <p:nvSpPr>
          <p:cNvPr id="3" name="Content Placeholder 2"/>
          <p:cNvSpPr>
            <a:spLocks noGrp="1"/>
          </p:cNvSpPr>
          <p:nvPr>
            <p:ph sz="half" idx="2"/>
          </p:nvPr>
        </p:nvSpPr>
        <p:spPr>
          <a:xfrm>
            <a:off x="228600" y="2174875"/>
            <a:ext cx="4268788" cy="3951288"/>
          </a:xfrm>
        </p:spPr>
        <p:style>
          <a:lnRef idx="1">
            <a:schemeClr val="accent1"/>
          </a:lnRef>
          <a:fillRef idx="2">
            <a:schemeClr val="accent1"/>
          </a:fillRef>
          <a:effectRef idx="1">
            <a:schemeClr val="accent1"/>
          </a:effectRef>
          <a:fontRef idx="minor">
            <a:schemeClr val="dk1"/>
          </a:fontRef>
        </p:style>
        <p:txBody>
          <a:bodyPr>
            <a:normAutofit fontScale="32500" lnSpcReduction="20000"/>
          </a:bodyPr>
          <a:lstStyle/>
          <a:p>
            <a:pPr marL="569913" indent="-339725">
              <a:buNone/>
              <a:tabLst>
                <a:tab pos="914400" algn="l"/>
              </a:tabLst>
            </a:pPr>
            <a:endParaRPr lang="en-US" dirty="0" smtClean="0"/>
          </a:p>
          <a:p>
            <a:pPr marL="569913" indent="-339725">
              <a:buNone/>
              <a:tabLst>
                <a:tab pos="914400" algn="l"/>
              </a:tabLst>
            </a:pPr>
            <a:r>
              <a:rPr lang="en-US" sz="5500" b="1" dirty="0" smtClean="0"/>
              <a:t>One method is likely not suitable for all project types. Factors to consider:</a:t>
            </a:r>
          </a:p>
          <a:p>
            <a:pPr marL="569913" indent="-339725">
              <a:buNone/>
              <a:tabLst>
                <a:tab pos="914400" algn="l"/>
              </a:tabLst>
            </a:pPr>
            <a:endParaRPr lang="en-US" sz="4500" b="1" dirty="0" smtClean="0"/>
          </a:p>
          <a:p>
            <a:pPr marL="577850" indent="-339725">
              <a:buFont typeface="Wingdings 2" pitchFamily="18" charset="2"/>
              <a:buChar char=""/>
              <a:tabLst>
                <a:tab pos="1377950" algn="l"/>
              </a:tabLst>
            </a:pPr>
            <a:r>
              <a:rPr lang="en-US" sz="4900" b="1" dirty="0" smtClean="0"/>
              <a:t>Project Factors</a:t>
            </a:r>
            <a:r>
              <a:rPr lang="en-US" sz="4900" dirty="0" smtClean="0"/>
              <a:t> – size; objectives; timeframe; requirements; approval; risk; decision support</a:t>
            </a:r>
          </a:p>
          <a:p>
            <a:pPr marL="577850" indent="-339725">
              <a:buNone/>
              <a:tabLst>
                <a:tab pos="1377950" algn="l"/>
              </a:tabLst>
            </a:pPr>
            <a:endParaRPr lang="en-US" sz="4900" dirty="0" smtClean="0"/>
          </a:p>
          <a:p>
            <a:pPr marL="577850" indent="-339725">
              <a:buFont typeface="Wingdings 2" pitchFamily="18" charset="2"/>
              <a:buChar char="R"/>
              <a:tabLst>
                <a:tab pos="1377950" algn="l"/>
              </a:tabLst>
            </a:pPr>
            <a:r>
              <a:rPr lang="en-US" sz="4900" b="1" dirty="0" smtClean="0"/>
              <a:t>Technical Factors </a:t>
            </a:r>
            <a:r>
              <a:rPr lang="en-US" sz="4900" dirty="0" smtClean="0"/>
              <a:t>– application/system type, design flexibility, developer knowledge</a:t>
            </a:r>
          </a:p>
          <a:p>
            <a:pPr marL="577850" indent="-339725">
              <a:buNone/>
              <a:tabLst>
                <a:tab pos="1377950" algn="l"/>
              </a:tabLst>
            </a:pPr>
            <a:endParaRPr lang="en-US" sz="4900" dirty="0" smtClean="0"/>
          </a:p>
          <a:p>
            <a:pPr marL="577850" indent="-339725">
              <a:buFont typeface="Wingdings 2" pitchFamily="18" charset="2"/>
              <a:buChar char="R"/>
              <a:tabLst>
                <a:tab pos="1377950" algn="l"/>
              </a:tabLst>
            </a:pPr>
            <a:r>
              <a:rPr lang="en-US" sz="4900" b="1" dirty="0" smtClean="0"/>
              <a:t>Organizational Factors</a:t>
            </a:r>
            <a:r>
              <a:rPr lang="en-US" sz="4900" dirty="0" smtClean="0"/>
              <a:t>– user group knowledge &amp; support, job function impact</a:t>
            </a:r>
          </a:p>
          <a:p>
            <a:pPr marL="577850" indent="-339725">
              <a:buNone/>
              <a:tabLst>
                <a:tab pos="1377950" algn="l"/>
              </a:tabLst>
            </a:pPr>
            <a:endParaRPr lang="en-US" sz="4900" dirty="0" smtClean="0"/>
          </a:p>
          <a:p>
            <a:pPr marL="577850" indent="-339725">
              <a:buFont typeface="Wingdings 2" pitchFamily="18" charset="2"/>
              <a:buChar char="R"/>
              <a:tabLst>
                <a:tab pos="1377950" algn="l"/>
              </a:tabLst>
            </a:pPr>
            <a:r>
              <a:rPr lang="en-US" sz="4900" b="1" dirty="0" smtClean="0"/>
              <a:t>Project Team Factors</a:t>
            </a:r>
            <a:r>
              <a:rPr lang="en-US" sz="4900" dirty="0" smtClean="0"/>
              <a:t> - resources needed; knowledge/experience</a:t>
            </a:r>
            <a:endParaRPr lang="en-US" dirty="0"/>
          </a:p>
        </p:txBody>
      </p:sp>
      <p:sp>
        <p:nvSpPr>
          <p:cNvPr id="6" name="Text Placeholder 5"/>
          <p:cNvSpPr>
            <a:spLocks noGrp="1"/>
          </p:cNvSpPr>
          <p:nvPr>
            <p:ph type="body" sz="quarter" idx="3"/>
          </p:nvPr>
        </p:nvSpPr>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r>
              <a:rPr lang="en-US" dirty="0" smtClean="0"/>
              <a:t>Problem Situations</a:t>
            </a:r>
            <a:endParaRPr lang="en-US" dirty="0"/>
          </a:p>
        </p:txBody>
      </p:sp>
      <p:sp>
        <p:nvSpPr>
          <p:cNvPr id="4" name="Content Placeholder 3"/>
          <p:cNvSpPr>
            <a:spLocks noGrp="1"/>
          </p:cNvSpPr>
          <p:nvPr>
            <p:ph sz="quarter" idx="4"/>
          </p:nvPr>
        </p:nvSpPr>
        <p:spPr/>
        <p:style>
          <a:lnRef idx="1">
            <a:schemeClr val="accent2"/>
          </a:lnRef>
          <a:fillRef idx="2">
            <a:schemeClr val="accent2"/>
          </a:fillRef>
          <a:effectRef idx="1">
            <a:schemeClr val="accent2"/>
          </a:effectRef>
          <a:fontRef idx="minor">
            <a:schemeClr val="dk1"/>
          </a:fontRef>
        </p:style>
        <p:txBody>
          <a:bodyPr>
            <a:normAutofit fontScale="70000" lnSpcReduction="20000"/>
          </a:bodyPr>
          <a:lstStyle/>
          <a:p>
            <a:pPr lvl="0"/>
            <a:endParaRPr lang="en-US" dirty="0" smtClean="0"/>
          </a:p>
          <a:p>
            <a:pPr lvl="0">
              <a:buNone/>
            </a:pPr>
            <a:r>
              <a:rPr lang="en-US" b="1" dirty="0" smtClean="0"/>
              <a:t>CLASS I:    </a:t>
            </a:r>
            <a:r>
              <a:rPr lang="en-US" dirty="0" smtClean="0"/>
              <a:t>Well structured problem 	situation with well defined 	problem and requirements.</a:t>
            </a:r>
          </a:p>
          <a:p>
            <a:pPr>
              <a:buNone/>
            </a:pPr>
            <a:r>
              <a:rPr lang="en-US" b="1" dirty="0" smtClean="0"/>
              <a:t>CLASS II:   </a:t>
            </a:r>
            <a:r>
              <a:rPr lang="en-US" dirty="0" smtClean="0"/>
              <a:t>Well structured problem with 	clear objectives but uncertain 	user requirements.</a:t>
            </a:r>
          </a:p>
          <a:p>
            <a:pPr lvl="0">
              <a:buNone/>
            </a:pPr>
            <a:r>
              <a:rPr lang="en-US" b="1" dirty="0" smtClean="0"/>
              <a:t>CLASS III:  </a:t>
            </a:r>
            <a:r>
              <a:rPr lang="en-US" dirty="0" smtClean="0"/>
              <a:t>Unstructured problem situation 	where objectives are unclear or 	conflicting among groups.</a:t>
            </a:r>
          </a:p>
          <a:p>
            <a:pPr>
              <a:buNone/>
            </a:pPr>
            <a:r>
              <a:rPr lang="en-US" b="1" dirty="0" smtClean="0"/>
              <a:t>CLASS IV:  </a:t>
            </a:r>
            <a:r>
              <a:rPr lang="en-US" dirty="0" smtClean="0"/>
              <a:t>High user interaction with system 	and/or user acceptance is 	important.</a:t>
            </a:r>
          </a:p>
          <a:p>
            <a:pPr>
              <a:buNone/>
            </a:pPr>
            <a:r>
              <a:rPr lang="en-US" b="1" dirty="0" smtClean="0"/>
              <a:t>CLASS V:   </a:t>
            </a:r>
            <a:r>
              <a:rPr lang="en-US" dirty="0" smtClean="0"/>
              <a:t>Complex problem situations 	requiring a contingency approach 	to information systems.</a:t>
            </a:r>
          </a:p>
          <a:p>
            <a:endParaRPr lang="en-US" dirty="0"/>
          </a:p>
        </p:txBody>
      </p:sp>
      <p:sp>
        <p:nvSpPr>
          <p:cNvPr id="7" name="Footer Placeholder 6"/>
          <p:cNvSpPr>
            <a:spLocks noGrp="1"/>
          </p:cNvSpPr>
          <p:nvPr>
            <p:ph type="ftr" sz="quarter" idx="11"/>
          </p:nvPr>
        </p:nvSpPr>
        <p:spPr>
          <a:xfrm>
            <a:off x="228600" y="6356350"/>
            <a:ext cx="8686800" cy="365125"/>
          </a:xfrm>
        </p:spPr>
        <p:txBody>
          <a:bodyPr/>
          <a:lstStyle/>
          <a:p>
            <a:pPr algn="l"/>
            <a:r>
              <a:rPr lang="en-US" smtClean="0">
                <a:solidFill>
                  <a:schemeClr val="tx1"/>
                </a:solidFill>
              </a:rPr>
              <a:t>Avison, D.E. and Taylor, V.  "Information Systems Development Methodologies:  a classification according to problem situation". J</a:t>
            </a:r>
            <a:r>
              <a:rPr lang="en-US" i="1" smtClean="0">
                <a:solidFill>
                  <a:schemeClr val="tx1"/>
                </a:solidFill>
              </a:rPr>
              <a:t>ournal of Information Technology</a:t>
            </a:r>
            <a:r>
              <a:rPr lang="en-US" smtClean="0">
                <a:solidFill>
                  <a:schemeClr val="tx1"/>
                </a:solidFill>
              </a:rPr>
              <a:t>, 1997, Vol 12, pp. 73-81b</a:t>
            </a:r>
            <a:endParaRPr lang="en-US" dirty="0">
              <a:solidFill>
                <a:schemeClr val="tx1"/>
              </a:solidFill>
            </a:endParaRPr>
          </a:p>
        </p:txBody>
      </p:sp>
      <p:sp>
        <p:nvSpPr>
          <p:cNvPr id="9" name="Slide Number Placeholder 8"/>
          <p:cNvSpPr>
            <a:spLocks noGrp="1"/>
          </p:cNvSpPr>
          <p:nvPr>
            <p:ph type="sldNum" sz="quarter" idx="12"/>
          </p:nvPr>
        </p:nvSpPr>
        <p:spPr>
          <a:xfrm>
            <a:off x="6553200" y="6356350"/>
            <a:ext cx="2590800" cy="501650"/>
          </a:xfrm>
        </p:spPr>
        <p:txBody>
          <a:bodyPr/>
          <a:lstStyle/>
          <a:p>
            <a:fld id="{243C8D5A-2A2B-4D96-8B96-61E98BAF639D}" type="slidenum">
              <a:rPr lang="en-US" smtClean="0">
                <a:solidFill>
                  <a:schemeClr val="tx1"/>
                </a:solidFill>
              </a:rPr>
              <a:pPr/>
              <a:t>55</a:t>
            </a:fld>
            <a:endParaRPr lang="en-US" dirty="0">
              <a:solidFill>
                <a:schemeClr val="tx1"/>
              </a:solidFill>
            </a:endParaRPr>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t>Lessons Learned &amp; Best Practices</a:t>
            </a:r>
            <a:endParaRPr lang="en-US" b="1" dirty="0"/>
          </a:p>
        </p:txBody>
      </p:sp>
      <p:sp>
        <p:nvSpPr>
          <p:cNvPr id="8" name="Text Placeholder 7"/>
          <p:cNvSpPr>
            <a:spLocks noGrp="1"/>
          </p:cNvSpPr>
          <p:nvPr>
            <p:ph type="body" idx="1"/>
          </p:nvPr>
        </p:nvSpPr>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r>
              <a:rPr lang="en-US" dirty="0" smtClean="0"/>
              <a:t>RESEARCH</a:t>
            </a:r>
            <a:endParaRPr lang="en-US" dirty="0"/>
          </a:p>
        </p:txBody>
      </p:sp>
      <p:sp>
        <p:nvSpPr>
          <p:cNvPr id="5" name="Content Placeholder 4"/>
          <p:cNvSpPr>
            <a:spLocks noGrp="1"/>
          </p:cNvSpPr>
          <p:nvPr>
            <p:ph sz="half" idx="2"/>
          </p:nvPr>
        </p:nvSpPr>
        <p:spPr>
          <a:xfrm>
            <a:off x="457200" y="2174875"/>
            <a:ext cx="4040188" cy="3616325"/>
          </a:xfrm>
        </p:spPr>
        <p:style>
          <a:lnRef idx="1">
            <a:schemeClr val="accent2"/>
          </a:lnRef>
          <a:fillRef idx="2">
            <a:schemeClr val="accent2"/>
          </a:fillRef>
          <a:effectRef idx="1">
            <a:schemeClr val="accent2"/>
          </a:effectRef>
          <a:fontRef idx="minor">
            <a:schemeClr val="dk1"/>
          </a:fontRef>
        </p:style>
        <p:txBody>
          <a:bodyPr>
            <a:normAutofit fontScale="85000" lnSpcReduction="20000"/>
          </a:bodyPr>
          <a:lstStyle/>
          <a:p>
            <a:pPr>
              <a:buFont typeface="Wingdings" pitchFamily="2" charset="2"/>
              <a:buChar char="v"/>
            </a:pPr>
            <a:r>
              <a:rPr lang="en-US" dirty="0" smtClean="0"/>
              <a:t>Stakeholder support &amp; participation</a:t>
            </a:r>
          </a:p>
          <a:p>
            <a:pPr>
              <a:buFont typeface="Wingdings" pitchFamily="2" charset="2"/>
              <a:buChar char="v"/>
            </a:pPr>
            <a:r>
              <a:rPr lang="en-US" dirty="0" smtClean="0"/>
              <a:t>Senior management commitment</a:t>
            </a:r>
          </a:p>
          <a:p>
            <a:pPr>
              <a:buFont typeface="Wingdings" pitchFamily="2" charset="2"/>
              <a:buChar char="v"/>
            </a:pPr>
            <a:r>
              <a:rPr lang="en-US" dirty="0" smtClean="0"/>
              <a:t>Well balanced project team</a:t>
            </a:r>
          </a:p>
          <a:p>
            <a:pPr>
              <a:buFont typeface="Wingdings" pitchFamily="2" charset="2"/>
              <a:buChar char="v"/>
            </a:pPr>
            <a:r>
              <a:rPr lang="en-US" dirty="0" smtClean="0"/>
              <a:t>Clear business objectives</a:t>
            </a:r>
          </a:p>
          <a:p>
            <a:pPr>
              <a:buFont typeface="Wingdings" pitchFamily="2" charset="2"/>
              <a:buChar char="v"/>
            </a:pPr>
            <a:r>
              <a:rPr lang="en-US" dirty="0" smtClean="0"/>
              <a:t>SADM must fit project/problem situation</a:t>
            </a:r>
          </a:p>
          <a:p>
            <a:pPr>
              <a:buFont typeface="Wingdings" pitchFamily="2" charset="2"/>
              <a:buChar char="v"/>
            </a:pPr>
            <a:r>
              <a:rPr lang="en-US" dirty="0" smtClean="0"/>
              <a:t>Thorough requirements/needs analysis &amp; proper documentation</a:t>
            </a:r>
          </a:p>
          <a:p>
            <a:pPr>
              <a:buFont typeface="Wingdings" pitchFamily="2" charset="2"/>
              <a:buChar char="v"/>
            </a:pPr>
            <a:r>
              <a:rPr lang="en-US" dirty="0" smtClean="0"/>
              <a:t>Smaller is better</a:t>
            </a:r>
          </a:p>
          <a:p>
            <a:pPr>
              <a:buFont typeface="Wingdings" pitchFamily="2" charset="2"/>
              <a:buChar char="v"/>
            </a:pPr>
            <a:r>
              <a:rPr lang="en-US" dirty="0" smtClean="0"/>
              <a:t>Ensure accountability</a:t>
            </a:r>
          </a:p>
          <a:p>
            <a:pPr>
              <a:buFont typeface="Wingdings" pitchFamily="2" charset="2"/>
              <a:buChar char="v"/>
            </a:pPr>
            <a:r>
              <a:rPr lang="en-US" dirty="0" smtClean="0"/>
              <a:t>Project retrospectives</a:t>
            </a:r>
            <a:endParaRPr lang="en-US" dirty="0"/>
          </a:p>
        </p:txBody>
      </p:sp>
      <p:sp>
        <p:nvSpPr>
          <p:cNvPr id="9" name="Text Placeholder 8"/>
          <p:cNvSpPr>
            <a:spLocks noGrp="1"/>
          </p:cNvSpPr>
          <p:nvPr>
            <p:ph type="body" sz="quarter" idx="3"/>
          </p:nvPr>
        </p:nvSpPr>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dirty="0" smtClean="0"/>
              <a:t>INTERVIEW</a:t>
            </a:r>
            <a:endParaRPr lang="en-US" dirty="0"/>
          </a:p>
        </p:txBody>
      </p:sp>
      <p:sp>
        <p:nvSpPr>
          <p:cNvPr id="10" name="Content Placeholder 9"/>
          <p:cNvSpPr>
            <a:spLocks noGrp="1"/>
          </p:cNvSpPr>
          <p:nvPr>
            <p:ph sz="quarter" idx="4"/>
          </p:nvPr>
        </p:nvSpPr>
        <p:spPr>
          <a:xfrm>
            <a:off x="4645025" y="2174875"/>
            <a:ext cx="4041775" cy="3616325"/>
          </a:xfrm>
        </p:spPr>
        <p:style>
          <a:lnRef idx="1">
            <a:schemeClr val="accent1"/>
          </a:lnRef>
          <a:fillRef idx="2">
            <a:schemeClr val="accent1"/>
          </a:fillRef>
          <a:effectRef idx="1">
            <a:schemeClr val="accent1"/>
          </a:effectRef>
          <a:fontRef idx="minor">
            <a:schemeClr val="dk1"/>
          </a:fontRef>
        </p:style>
        <p:txBody>
          <a:bodyPr>
            <a:normAutofit fontScale="77500" lnSpcReduction="20000"/>
          </a:bodyPr>
          <a:lstStyle/>
          <a:p>
            <a:pPr>
              <a:buFont typeface="Wingdings" pitchFamily="2" charset="2"/>
              <a:buChar char="v"/>
            </a:pPr>
            <a:r>
              <a:rPr lang="en-US" dirty="0" smtClean="0"/>
              <a:t>Commit to building a working relationship between IT &amp; the business</a:t>
            </a:r>
          </a:p>
          <a:p>
            <a:pPr>
              <a:buFont typeface="Wingdings" pitchFamily="2" charset="2"/>
              <a:buChar char="v"/>
            </a:pPr>
            <a:r>
              <a:rPr lang="en-US" dirty="0" smtClean="0"/>
              <a:t>IT must treat business like a customer</a:t>
            </a:r>
          </a:p>
          <a:p>
            <a:pPr>
              <a:buFont typeface="Wingdings" pitchFamily="2" charset="2"/>
              <a:buChar char="v"/>
            </a:pPr>
            <a:r>
              <a:rPr lang="en-US" dirty="0" smtClean="0"/>
              <a:t>Use Best Practices—”Do Not Reinvent the wheel”</a:t>
            </a:r>
          </a:p>
          <a:p>
            <a:pPr>
              <a:buFont typeface="Wingdings" pitchFamily="2" charset="2"/>
              <a:buChar char="v"/>
            </a:pPr>
            <a:r>
              <a:rPr lang="en-US" dirty="0" smtClean="0"/>
              <a:t>Project Governance</a:t>
            </a:r>
          </a:p>
          <a:p>
            <a:pPr>
              <a:buFont typeface="Wingdings" pitchFamily="2" charset="2"/>
              <a:buChar char="v"/>
            </a:pPr>
            <a:r>
              <a:rPr lang="en-US" dirty="0" smtClean="0"/>
              <a:t>Amenable to change</a:t>
            </a:r>
          </a:p>
          <a:p>
            <a:pPr>
              <a:buFont typeface="Wingdings" pitchFamily="2" charset="2"/>
              <a:buChar char="v"/>
            </a:pPr>
            <a:r>
              <a:rPr lang="en-US" dirty="0" smtClean="0"/>
              <a:t>Keep it simple</a:t>
            </a:r>
          </a:p>
          <a:p>
            <a:pPr>
              <a:buFont typeface="Wingdings" pitchFamily="2" charset="2"/>
              <a:buChar char="v"/>
            </a:pPr>
            <a:r>
              <a:rPr lang="en-US" dirty="0" smtClean="0"/>
              <a:t>Deliver project in phases</a:t>
            </a:r>
          </a:p>
          <a:p>
            <a:pPr>
              <a:buFont typeface="Wingdings" pitchFamily="2" charset="2"/>
              <a:buChar char="v"/>
            </a:pPr>
            <a:r>
              <a:rPr lang="en-US" dirty="0" smtClean="0"/>
              <a:t>IT account manager for each business team… “One Stop Shop”</a:t>
            </a:r>
          </a:p>
          <a:p>
            <a:endParaRPr lang="en-US" dirty="0" smtClean="0"/>
          </a:p>
          <a:p>
            <a:pPr>
              <a:buNone/>
            </a:pPr>
            <a:endParaRPr lang="en-US" dirty="0" smtClean="0"/>
          </a:p>
          <a:p>
            <a:endParaRPr lang="en-US" dirty="0"/>
          </a:p>
        </p:txBody>
      </p:sp>
      <p:sp>
        <p:nvSpPr>
          <p:cNvPr id="7" name="Footer Placeholder 6"/>
          <p:cNvSpPr>
            <a:spLocks noGrp="1"/>
          </p:cNvSpPr>
          <p:nvPr>
            <p:ph type="ftr" sz="quarter" idx="11"/>
          </p:nvPr>
        </p:nvSpPr>
        <p:spPr>
          <a:xfrm>
            <a:off x="304800" y="6096000"/>
            <a:ext cx="8610600" cy="625475"/>
          </a:xfrm>
        </p:spPr>
        <p:txBody>
          <a:bodyPr/>
          <a:lstStyle/>
          <a:p>
            <a:pPr marL="228600" indent="-228600" algn="l">
              <a:buAutoNum type="arabicPeriod"/>
            </a:pPr>
            <a:r>
              <a:rPr lang="en-US" smtClean="0">
                <a:solidFill>
                  <a:schemeClr val="tx1"/>
                </a:solidFill>
              </a:rPr>
              <a:t>Al-Mushayt, O., Doherty, N, and King, M. "An Investigation into the Relative Success of Alternative Approaches to the Treatment of Organization Issues in Systems Development Projects". </a:t>
            </a:r>
            <a:r>
              <a:rPr lang="en-US" i="1" smtClean="0">
                <a:solidFill>
                  <a:schemeClr val="tx1"/>
                </a:solidFill>
              </a:rPr>
              <a:t>Organization Development Journal</a:t>
            </a:r>
            <a:r>
              <a:rPr lang="en-US" smtClean="0">
                <a:solidFill>
                  <a:schemeClr val="tx1"/>
                </a:solidFill>
              </a:rPr>
              <a:t>. Spring 2001. 19,1, pp. 31-47</a:t>
            </a:r>
          </a:p>
          <a:p>
            <a:pPr marL="228600" indent="-228600" algn="l">
              <a:buFontTx/>
              <a:buAutoNum type="arabicPeriod"/>
            </a:pPr>
            <a:r>
              <a:rPr lang="en-US" smtClean="0">
                <a:solidFill>
                  <a:schemeClr val="tx1"/>
                </a:solidFill>
              </a:rPr>
              <a:t>Interview:  Company Name and Interviewee Anonymous, IT Project Manager interviewed in person by Dayanand Thakur and Teresa Zuro, October 5, 2007 </a:t>
            </a:r>
            <a:endParaRPr lang="en-US" dirty="0">
              <a:solidFill>
                <a:schemeClr val="tx1"/>
              </a:solidFill>
            </a:endParaRPr>
          </a:p>
        </p:txBody>
      </p:sp>
      <p:sp>
        <p:nvSpPr>
          <p:cNvPr id="12" name="Slide Number Placeholder 11"/>
          <p:cNvSpPr>
            <a:spLocks noGrp="1"/>
          </p:cNvSpPr>
          <p:nvPr>
            <p:ph type="sldNum" sz="quarter" idx="12"/>
          </p:nvPr>
        </p:nvSpPr>
        <p:spPr>
          <a:xfrm>
            <a:off x="6553200" y="6356350"/>
            <a:ext cx="2590800" cy="501650"/>
          </a:xfrm>
        </p:spPr>
        <p:txBody>
          <a:bodyPr/>
          <a:lstStyle/>
          <a:p>
            <a:fld id="{243C8D5A-2A2B-4D96-8B96-61E98BAF639D}" type="slidenum">
              <a:rPr lang="en-US" smtClean="0">
                <a:solidFill>
                  <a:schemeClr val="tx1"/>
                </a:solidFill>
              </a:rPr>
              <a:pPr/>
              <a:t>56</a:t>
            </a:fld>
            <a:endParaRPr lang="en-US" dirty="0">
              <a:solidFill>
                <a:schemeClr val="tx1"/>
              </a:solidFill>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5821362"/>
          </a:xfrm>
          <a:ln/>
        </p:spPr>
        <p:style>
          <a:lnRef idx="1">
            <a:schemeClr val="dk1"/>
          </a:lnRef>
          <a:fillRef idx="2">
            <a:schemeClr val="dk1"/>
          </a:fillRef>
          <a:effectRef idx="1">
            <a:schemeClr val="dk1"/>
          </a:effectRef>
          <a:fontRef idx="minor">
            <a:schemeClr val="dk1"/>
          </a:fontRef>
        </p:style>
        <p:txBody>
          <a:bodyPr anchor="t">
            <a:normAutofit/>
          </a:bodyPr>
          <a:lstStyle/>
          <a:p>
            <a:r>
              <a:rPr lang="en-US" sz="8800" dirty="0" smtClean="0">
                <a:effectLst>
                  <a:outerShdw blurRad="60007" dist="200025" dir="15000000" sy="30000" kx="-1800000" algn="bl" rotWithShape="0">
                    <a:prstClr val="black">
                      <a:alpha val="32000"/>
                    </a:prstClr>
                  </a:outerShdw>
                </a:effectLst>
              </a:rPr>
              <a:t/>
            </a:r>
            <a:br>
              <a:rPr lang="en-US" sz="8800" dirty="0" smtClean="0">
                <a:effectLst>
                  <a:outerShdw blurRad="60007" dist="200025" dir="15000000" sy="30000" kx="-1800000" algn="bl" rotWithShape="0">
                    <a:prstClr val="black">
                      <a:alpha val="32000"/>
                    </a:prstClr>
                  </a:outerShdw>
                </a:effectLst>
              </a:rPr>
            </a:br>
            <a:r>
              <a:rPr lang="en-US" sz="9600" dirty="0" smtClean="0">
                <a:effectLst>
                  <a:outerShdw blurRad="60007" dist="200025" dir="15000000" sy="30000" kx="-1800000" algn="bl" rotWithShape="0">
                    <a:prstClr val="black">
                      <a:alpha val="32000"/>
                    </a:prstClr>
                  </a:outerShdw>
                </a:effectLst>
              </a:rPr>
              <a:t>Q &amp; A</a:t>
            </a:r>
            <a:endParaRPr lang="en-US" sz="9600" dirty="0">
              <a:effectLst>
                <a:outerShdw blurRad="60007" dist="200025" dir="15000000" sy="30000" kx="-1800000" algn="bl" rotWithShape="0">
                  <a:prstClr val="black">
                    <a:alpha val="32000"/>
                  </a:prstClr>
                </a:outerShdw>
              </a:effectLst>
            </a:endParaRPr>
          </a:p>
        </p:txBody>
      </p:sp>
      <p:pic>
        <p:nvPicPr>
          <p:cNvPr id="1027" name="Picture 3" descr="C:\Users\Teresa\AppData\Local\Microsoft\Windows\Temporary Internet Files\Content.IE5\U17BSOPG\MMj01726290000[1].gif"/>
          <p:cNvPicPr>
            <a:picLocks noChangeAspect="1" noChangeArrowheads="1" noCrop="1"/>
          </p:cNvPicPr>
          <p:nvPr/>
        </p:nvPicPr>
        <p:blipFill>
          <a:blip r:embed="rId2"/>
          <a:srcRect/>
          <a:stretch>
            <a:fillRect/>
          </a:stretch>
        </p:blipFill>
        <p:spPr bwMode="auto">
          <a:xfrm>
            <a:off x="3886200" y="3429000"/>
            <a:ext cx="1676400" cy="2057400"/>
          </a:xfrm>
          <a:prstGeom prst="rect">
            <a:avLst/>
          </a:prstGeom>
          <a:noFill/>
        </p:spPr>
      </p:pic>
      <p:sp>
        <p:nvSpPr>
          <p:cNvPr id="5" name="Slide Number Placeholder 4"/>
          <p:cNvSpPr>
            <a:spLocks noGrp="1"/>
          </p:cNvSpPr>
          <p:nvPr>
            <p:ph type="sldNum" sz="quarter" idx="12"/>
          </p:nvPr>
        </p:nvSpPr>
        <p:spPr>
          <a:xfrm>
            <a:off x="6553200" y="6356350"/>
            <a:ext cx="2590800" cy="501650"/>
          </a:xfrm>
        </p:spPr>
        <p:txBody>
          <a:bodyPr/>
          <a:lstStyle/>
          <a:p>
            <a:fld id="{243C8D5A-2A2B-4D96-8B96-61E98BAF639D}" type="slidenum">
              <a:rPr lang="en-US" smtClean="0">
                <a:solidFill>
                  <a:schemeClr val="tx1"/>
                </a:solidFill>
              </a:rPr>
              <a:pPr/>
              <a:t>57</a:t>
            </a:fld>
            <a:endParaRPr lang="en-US" dirty="0">
              <a:solidFill>
                <a:schemeClr val="tx1"/>
              </a:solidFill>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Additional References</a:t>
            </a:r>
            <a:br>
              <a:rPr lang="en-US" dirty="0" smtClean="0"/>
            </a:br>
            <a:endParaRPr lang="en-US" sz="1800" dirty="0"/>
          </a:p>
        </p:txBody>
      </p:sp>
      <p:sp>
        <p:nvSpPr>
          <p:cNvPr id="3" name="Content Placeholder 2"/>
          <p:cNvSpPr>
            <a:spLocks noGrp="1"/>
          </p:cNvSpPr>
          <p:nvPr>
            <p:ph idx="1"/>
          </p:nvPr>
        </p:nvSpPr>
        <p:spPr/>
        <p:txBody>
          <a:bodyPr>
            <a:normAutofit fontScale="47500" lnSpcReduction="20000"/>
          </a:bodyPr>
          <a:lstStyle/>
          <a:p>
            <a:pPr>
              <a:buNone/>
            </a:pPr>
            <a:endParaRPr lang="en-US" dirty="0" smtClean="0"/>
          </a:p>
          <a:p>
            <a:pPr marL="514350" lvl="0" indent="-514350">
              <a:buFont typeface="+mj-lt"/>
              <a:buAutoNum type="arabicPeriod"/>
            </a:pPr>
            <a:r>
              <a:rPr lang="en-US" b="0" dirty="0" smtClean="0"/>
              <a:t>Finlay, Paul N, Mitchell, Andrew C. “Perceptions of the benefits from introduction of CASE: An Empirical   Study”. </a:t>
            </a:r>
            <a:r>
              <a:rPr lang="en-US" b="0" i="1" dirty="0" smtClean="0"/>
              <a:t>MIS Quarterly</a:t>
            </a:r>
            <a:r>
              <a:rPr lang="en-US" b="0" dirty="0" smtClean="0"/>
              <a:t>. Dec 1994. Volume 18. No. 4. Pp. 353</a:t>
            </a:r>
          </a:p>
          <a:p>
            <a:pPr marL="514350" lvl="0" indent="-514350">
              <a:buFont typeface="+mj-lt"/>
              <a:buAutoNum type="arabicPeriod"/>
            </a:pPr>
            <a:r>
              <a:rPr lang="en-US" b="0" dirty="0" err="1" smtClean="0"/>
              <a:t>Hugos</a:t>
            </a:r>
            <a:r>
              <a:rPr lang="en-US" b="0" dirty="0" smtClean="0"/>
              <a:t>, Michael. “How to Sponsor A Project”. </a:t>
            </a:r>
            <a:r>
              <a:rPr lang="en-US" b="0" i="1" dirty="0" smtClean="0"/>
              <a:t>Computerworld</a:t>
            </a:r>
            <a:r>
              <a:rPr lang="en-US" b="0" dirty="0" smtClean="0"/>
              <a:t>. Mar 21, 2005. Vol. 39. No. 12. Pp. 29</a:t>
            </a:r>
          </a:p>
          <a:p>
            <a:pPr marL="514350" lvl="0" indent="-514350">
              <a:buFont typeface="+mj-lt"/>
              <a:buAutoNum type="arabicPeriod"/>
            </a:pPr>
            <a:r>
              <a:rPr lang="en-US" b="0" dirty="0" err="1" smtClean="0"/>
              <a:t>Larman</a:t>
            </a:r>
            <a:r>
              <a:rPr lang="en-US" b="0" dirty="0" smtClean="0"/>
              <a:t>, Craig, </a:t>
            </a:r>
            <a:r>
              <a:rPr lang="en-US" b="0" dirty="0" err="1" smtClean="0"/>
              <a:t>Basili</a:t>
            </a:r>
            <a:r>
              <a:rPr lang="en-US" b="0" dirty="0" smtClean="0"/>
              <a:t>, Victor R.  “Iterative and Incremental Development:  A Brief History”. </a:t>
            </a:r>
            <a:r>
              <a:rPr lang="en-US" b="0" i="1" dirty="0" smtClean="0"/>
              <a:t>IEEE Computer Society. </a:t>
            </a:r>
            <a:r>
              <a:rPr lang="en-US" b="0" dirty="0" smtClean="0"/>
              <a:t>June 2003. pp. 47</a:t>
            </a:r>
          </a:p>
          <a:p>
            <a:pPr marL="514350" lvl="0" indent="-514350">
              <a:buFont typeface="+mj-lt"/>
              <a:buAutoNum type="arabicPeriod"/>
            </a:pPr>
            <a:r>
              <a:rPr lang="en-US" b="0" dirty="0" err="1" smtClean="0"/>
              <a:t>Livari</a:t>
            </a:r>
            <a:r>
              <a:rPr lang="en-US" b="0" dirty="0" smtClean="0"/>
              <a:t>, </a:t>
            </a:r>
            <a:r>
              <a:rPr lang="en-US" b="0" dirty="0" err="1" smtClean="0"/>
              <a:t>Juhani</a:t>
            </a:r>
            <a:r>
              <a:rPr lang="en-US" b="0" dirty="0" smtClean="0"/>
              <a:t>. “The Relationship Between Organizational Culture and the Deployment of Systems Development Methodologies”. </a:t>
            </a:r>
            <a:r>
              <a:rPr lang="en-US" b="0" i="1" dirty="0" smtClean="0"/>
              <a:t>MIS Quarterly. </a:t>
            </a:r>
            <a:r>
              <a:rPr lang="en-US" b="0" dirty="0" smtClean="0"/>
              <a:t>March 2007. Vol. 31. No. 1. pp. 35</a:t>
            </a:r>
          </a:p>
          <a:p>
            <a:pPr marL="514350" lvl="0" indent="-514350">
              <a:buFont typeface="+mj-lt"/>
              <a:buAutoNum type="arabicPeriod"/>
            </a:pPr>
            <a:r>
              <a:rPr lang="en-US" b="0" dirty="0" smtClean="0"/>
              <a:t>Jiang, James, Klein, G., </a:t>
            </a:r>
            <a:r>
              <a:rPr lang="en-US" b="0" dirty="0" err="1" smtClean="0"/>
              <a:t>Balloun</a:t>
            </a:r>
            <a:r>
              <a:rPr lang="en-US" b="0" dirty="0" smtClean="0"/>
              <a:t>, J. “Systems Analysts’ Attitudes Toward Information Systems Development”. </a:t>
            </a:r>
            <a:r>
              <a:rPr lang="en-US" b="0" i="1" dirty="0" smtClean="0"/>
              <a:t>Information Resources Management Journal. </a:t>
            </a:r>
            <a:r>
              <a:rPr lang="en-US" b="0" dirty="0" smtClean="0"/>
              <a:t> Fall 1998. </a:t>
            </a:r>
            <a:r>
              <a:rPr lang="en-US" b="0" dirty="0" err="1" smtClean="0"/>
              <a:t>Vol</a:t>
            </a:r>
            <a:r>
              <a:rPr lang="en-US" b="0" dirty="0" smtClean="0"/>
              <a:t> 11. No 4. pp. 5</a:t>
            </a:r>
          </a:p>
          <a:p>
            <a:pPr marL="514350" lvl="0" indent="-514350">
              <a:buFont typeface="+mj-lt"/>
              <a:buAutoNum type="arabicPeriod"/>
            </a:pPr>
            <a:r>
              <a:rPr lang="en-US" b="0" dirty="0" smtClean="0"/>
              <a:t> Middleton, Peter.  “Barriers to the efficient and effective use of Information Technology” </a:t>
            </a:r>
            <a:r>
              <a:rPr lang="en-US" b="0" i="1" dirty="0" smtClean="0"/>
              <a:t>The International journal of Public sector Management</a:t>
            </a:r>
            <a:r>
              <a:rPr lang="en-US" b="0" dirty="0" smtClean="0"/>
              <a:t>, </a:t>
            </a:r>
            <a:r>
              <a:rPr lang="en-US" b="0" dirty="0" err="1" smtClean="0"/>
              <a:t>Vol</a:t>
            </a:r>
            <a:r>
              <a:rPr lang="en-US" b="0" dirty="0" smtClean="0"/>
              <a:t> 13, 1, 2000, pp 85</a:t>
            </a:r>
          </a:p>
          <a:p>
            <a:pPr marL="514350" lvl="0" indent="-514350">
              <a:buFont typeface="+mj-lt"/>
              <a:buAutoNum type="arabicPeriod"/>
            </a:pPr>
            <a:r>
              <a:rPr lang="en-US" b="0" dirty="0" smtClean="0"/>
              <a:t>Pratt, Mary, “What Do Users Want”. </a:t>
            </a:r>
            <a:r>
              <a:rPr lang="en-US" b="0" i="1" dirty="0" smtClean="0"/>
              <a:t>Computerworld. </a:t>
            </a:r>
            <a:r>
              <a:rPr lang="en-US" b="0" dirty="0" smtClean="0"/>
              <a:t>June 26, 2006. Vol. 40. No. 26. Pp. 40</a:t>
            </a:r>
          </a:p>
          <a:p>
            <a:pPr marL="514350" lvl="0" indent="-514350">
              <a:buFont typeface="+mj-lt"/>
              <a:buAutoNum type="arabicPeriod"/>
            </a:pPr>
            <a:r>
              <a:rPr lang="en-US" b="0" dirty="0" smtClean="0"/>
              <a:t>Roberts, Tom, Leigh, W, Purvis, R. “Perceptions on Stakeholder Involvement In the Implementation of Systems Development Methodologies”.  </a:t>
            </a:r>
            <a:r>
              <a:rPr lang="en-US" b="0" i="1" dirty="0" smtClean="0"/>
              <a:t>The Journal of Computer Information Systems.</a:t>
            </a:r>
            <a:r>
              <a:rPr lang="en-US" b="0" dirty="0" smtClean="0"/>
              <a:t> Spring 2000. Vol. 40. No. 3. Pp. 78</a:t>
            </a:r>
          </a:p>
          <a:p>
            <a:pPr marL="514350" lvl="0" indent="-514350">
              <a:buFont typeface="+mj-lt"/>
              <a:buAutoNum type="arabicPeriod"/>
            </a:pPr>
            <a:r>
              <a:rPr lang="en-US" b="0" u="sng" dirty="0" smtClean="0">
                <a:hlinkClick r:id="rId2"/>
              </a:rPr>
              <a:t>http://www.methodsandtools.com</a:t>
            </a:r>
            <a:r>
              <a:rPr lang="en-US" b="0" dirty="0" smtClean="0"/>
              <a:t> viewed Oct, 5, 2007.</a:t>
            </a:r>
          </a:p>
          <a:p>
            <a:pPr marL="514350" lvl="0" indent="-514350">
              <a:buFont typeface="+mj-lt"/>
              <a:buAutoNum type="arabicPeriod"/>
            </a:pPr>
            <a:r>
              <a:rPr lang="en-US" b="0" u="sng" dirty="0" smtClean="0">
                <a:hlinkClick r:id="rId3"/>
              </a:rPr>
              <a:t>http://www.stsc.hill.af.mil/crosstalk/1995/01/Comparis.asp</a:t>
            </a:r>
            <a:r>
              <a:rPr lang="en-US" b="0" dirty="0" smtClean="0"/>
              <a:t> viewed, Sep 20, 2007.</a:t>
            </a:r>
          </a:p>
          <a:p>
            <a:pPr marL="514350" indent="-514350">
              <a:buFont typeface="+mj-lt"/>
              <a:buAutoNum type="arabicPeriod"/>
            </a:pPr>
            <a:endParaRPr lang="en-US" b="0" dirty="0"/>
          </a:p>
        </p:txBody>
      </p:sp>
      <p:sp>
        <p:nvSpPr>
          <p:cNvPr id="4" name="Slide Number Placeholder 3"/>
          <p:cNvSpPr>
            <a:spLocks noGrp="1"/>
          </p:cNvSpPr>
          <p:nvPr>
            <p:ph type="sldNum" sz="quarter" idx="12"/>
          </p:nvPr>
        </p:nvSpPr>
        <p:spPr/>
        <p:txBody>
          <a:bodyPr/>
          <a:lstStyle/>
          <a:p>
            <a:fld id="{243C8D5A-2A2B-4D96-8B96-61E98BAF639D}" type="slidenum">
              <a:rPr lang="en-US" smtClean="0">
                <a:solidFill>
                  <a:schemeClr val="tx1"/>
                </a:solidFill>
              </a:rPr>
              <a:pPr/>
              <a:t>58</a:t>
            </a:fld>
            <a:endParaRPr lang="en-US" dirty="0">
              <a:solidFill>
                <a:schemeClr val="tx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304800"/>
            <a:ext cx="8717280" cy="1143000"/>
          </a:xfrm>
        </p:spPr>
        <p:txBody>
          <a:bodyPr>
            <a:noAutofit/>
          </a:bodyPr>
          <a:lstStyle/>
          <a:p>
            <a:pPr algn="l"/>
            <a:r>
              <a:rPr lang="en-US" sz="4000" b="1" dirty="0" smtClean="0"/>
              <a:t>SADM is Important to MBA Students!</a:t>
            </a:r>
            <a:endParaRPr lang="en-US" sz="4000" b="1" dirty="0"/>
          </a:p>
        </p:txBody>
      </p:sp>
      <p:sp>
        <p:nvSpPr>
          <p:cNvPr id="2" name="Content Placeholder 1"/>
          <p:cNvSpPr>
            <a:spLocks noGrp="1"/>
          </p:cNvSpPr>
          <p:nvPr>
            <p:ph sz="half" idx="1"/>
          </p:nvPr>
        </p:nvSpPr>
        <p:spPr>
          <a:xfrm>
            <a:off x="457200" y="1481329"/>
            <a:ext cx="4038600" cy="2709671"/>
          </a:xfrm>
        </p:spPr>
        <p:txBody>
          <a:bodyPr/>
          <a:lstStyle/>
          <a:p>
            <a:pPr marL="463550" lvl="1" indent="-463550">
              <a:buFont typeface="Wingdings" pitchFamily="2" charset="2"/>
              <a:buChar char="v"/>
            </a:pPr>
            <a:r>
              <a:rPr lang="en-US" dirty="0" smtClean="0"/>
              <a:t>Preparation for future role as a business manager</a:t>
            </a:r>
          </a:p>
          <a:p>
            <a:pPr marL="463550" lvl="1" indent="-463550">
              <a:buNone/>
            </a:pPr>
            <a:endParaRPr lang="en-US" dirty="0" smtClean="0">
              <a:solidFill>
                <a:schemeClr val="tx2"/>
              </a:solidFill>
            </a:endParaRPr>
          </a:p>
          <a:p>
            <a:pPr marL="463550" lvl="1" indent="-463550">
              <a:buFont typeface="Wingdings" pitchFamily="2" charset="2"/>
              <a:buChar char="v"/>
            </a:pPr>
            <a:r>
              <a:rPr lang="en-US" dirty="0" smtClean="0"/>
              <a:t>Bridging the gap between IT &amp; Business through education</a:t>
            </a:r>
          </a:p>
          <a:p>
            <a:endParaRPr lang="en-US" dirty="0">
              <a:solidFill>
                <a:schemeClr val="tx2"/>
              </a:solidFill>
            </a:endParaRPr>
          </a:p>
        </p:txBody>
      </p:sp>
      <p:sp>
        <p:nvSpPr>
          <p:cNvPr id="11" name="TextBox 10"/>
          <p:cNvSpPr txBox="1"/>
          <p:nvPr/>
        </p:nvSpPr>
        <p:spPr>
          <a:xfrm>
            <a:off x="152400" y="4395787"/>
            <a:ext cx="8686800" cy="2646878"/>
          </a:xfrm>
          <a:prstGeom prst="rect">
            <a:avLst/>
          </a:prstGeom>
          <a:noFill/>
        </p:spPr>
        <p:txBody>
          <a:bodyPr wrap="square" rtlCol="0">
            <a:spAutoFit/>
          </a:bodyPr>
          <a:lstStyle/>
          <a:p>
            <a:endParaRPr lang="en-US" b="1" i="1" dirty="0" smtClean="0"/>
          </a:p>
          <a:p>
            <a:r>
              <a:rPr lang="en-US" sz="2000" b="1" i="1" dirty="0" smtClean="0"/>
              <a:t>“Once general managers understand IT through experience and education, they are more likely to be involved in IT, and more likely to lead their organizations in achieving business success through IT.”  </a:t>
            </a:r>
            <a:r>
              <a:rPr lang="en-US" sz="1400" b="1" i="1" dirty="0" smtClean="0"/>
              <a:t>- </a:t>
            </a:r>
            <a:r>
              <a:rPr lang="en-US" sz="1400" b="1" i="1" dirty="0" err="1" smtClean="0"/>
              <a:t>Lacity</a:t>
            </a:r>
            <a:r>
              <a:rPr lang="en-US" sz="1400" b="1" i="1" dirty="0" smtClean="0"/>
              <a:t>, M. Why General Managers Need to Understand Information Technology </a:t>
            </a:r>
          </a:p>
          <a:p>
            <a:endParaRPr lang="en-US" sz="2000" b="1" i="1" dirty="0" smtClean="0"/>
          </a:p>
          <a:p>
            <a:endParaRPr lang="en-US" sz="1200" i="1" dirty="0" smtClean="0"/>
          </a:p>
          <a:p>
            <a:r>
              <a:rPr lang="en-US" sz="1200" i="1" dirty="0" smtClean="0">
                <a:hlinkClick r:id="rId2"/>
              </a:rPr>
              <a:t>http://mygateway.umsl.edu/webapps/portal/frameset.jsp?tab_id=_2_1&amp;url=%2Fwebapps%2Fblackboard%2Fexecute%2Flauncher%3Ftype%3DCourse%26id%3D_16570_1%26url%3D</a:t>
            </a:r>
            <a:r>
              <a:rPr lang="en-US" sz="1200" i="1" dirty="0" smtClean="0"/>
              <a:t> </a:t>
            </a:r>
          </a:p>
          <a:p>
            <a:endParaRPr lang="en-US" i="1" dirty="0"/>
          </a:p>
        </p:txBody>
      </p:sp>
      <p:pic>
        <p:nvPicPr>
          <p:cNvPr id="7175" name="Picture 7" descr="C:\Users\Teresa\AppData\Local\Microsoft\Windows\Temporary Internet Files\Content.IE5\DDG4I6OL\MCj03703240000[1].wmf"/>
          <p:cNvPicPr>
            <a:picLocks noChangeAspect="1" noChangeArrowheads="1"/>
          </p:cNvPicPr>
          <p:nvPr/>
        </p:nvPicPr>
        <p:blipFill>
          <a:blip r:embed="rId3"/>
          <a:srcRect/>
          <a:stretch>
            <a:fillRect/>
          </a:stretch>
        </p:blipFill>
        <p:spPr bwMode="auto">
          <a:xfrm>
            <a:off x="4953000" y="1295400"/>
            <a:ext cx="3414481" cy="2971800"/>
          </a:xfrm>
          <a:prstGeom prst="rect">
            <a:avLst/>
          </a:prstGeom>
          <a:noFill/>
        </p:spPr>
      </p:pic>
      <p:sp>
        <p:nvSpPr>
          <p:cNvPr id="6" name="Slide Number Placeholder 5"/>
          <p:cNvSpPr>
            <a:spLocks noGrp="1"/>
          </p:cNvSpPr>
          <p:nvPr>
            <p:ph type="sldNum" sz="quarter" idx="12"/>
          </p:nvPr>
        </p:nvSpPr>
        <p:spPr>
          <a:xfrm>
            <a:off x="8458200" y="6324600"/>
            <a:ext cx="533400" cy="365125"/>
          </a:xfrm>
        </p:spPr>
        <p:txBody>
          <a:bodyPr/>
          <a:lstStyle/>
          <a:p>
            <a:fld id="{243C8D5A-2A2B-4D96-8B96-61E98BAF639D}" type="slidenum">
              <a:rPr lang="en-US" smtClean="0">
                <a:solidFill>
                  <a:schemeClr val="tx1"/>
                </a:solidFill>
              </a:rPr>
              <a:pPr/>
              <a:t>6</a:t>
            </a:fld>
            <a:endParaRPr lang="en-US" dirty="0">
              <a:solidFill>
                <a:schemeClr val="tx1"/>
              </a:solidFill>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1143000"/>
          </a:xfrm>
        </p:spPr>
        <p:txBody>
          <a:bodyPr>
            <a:noAutofit/>
          </a:bodyPr>
          <a:lstStyle/>
          <a:p>
            <a:pPr algn="l"/>
            <a:r>
              <a:rPr lang="en-US" sz="3600" dirty="0" smtClean="0"/>
              <a:t/>
            </a:r>
            <a:br>
              <a:rPr lang="en-US" sz="3600" dirty="0" smtClean="0"/>
            </a:br>
            <a:r>
              <a:rPr lang="en-US" sz="3600" dirty="0" smtClean="0"/>
              <a:t>Why is SADM Important? </a:t>
            </a:r>
            <a:br>
              <a:rPr lang="en-US" sz="3600" dirty="0" smtClean="0"/>
            </a:br>
            <a:r>
              <a:rPr lang="en-US" sz="3600" dirty="0" smtClean="0"/>
              <a:t>Software Evolution</a:t>
            </a:r>
            <a:br>
              <a:rPr lang="en-US" sz="3600" dirty="0" smtClean="0"/>
            </a:br>
            <a:endParaRPr lang="en-US" sz="3600" dirty="0"/>
          </a:p>
        </p:txBody>
      </p:sp>
      <p:sp>
        <p:nvSpPr>
          <p:cNvPr id="3" name="Content Placeholder 2"/>
          <p:cNvSpPr>
            <a:spLocks noGrp="1"/>
          </p:cNvSpPr>
          <p:nvPr>
            <p:ph idx="1"/>
          </p:nvPr>
        </p:nvSpPr>
        <p:spPr/>
        <p:txBody>
          <a:bodyPr>
            <a:normAutofit fontScale="85000" lnSpcReduction="10000"/>
          </a:bodyPr>
          <a:lstStyle/>
          <a:p>
            <a:pPr marL="620713" lvl="1" indent="-620713">
              <a:buNone/>
            </a:pPr>
            <a:endParaRPr lang="en-US" sz="2000" dirty="0" smtClean="0"/>
          </a:p>
          <a:p>
            <a:pPr marL="0" lvl="1" indent="0">
              <a:buNone/>
            </a:pPr>
            <a:r>
              <a:rPr lang="en-US" sz="3000" b="1" dirty="0" smtClean="0"/>
              <a:t>The expanding role of software in the information world forced attentions to software &amp; development needs:</a:t>
            </a:r>
            <a:endParaRPr lang="en-US" dirty="0" smtClean="0"/>
          </a:p>
          <a:p>
            <a:pPr marL="1186625" lvl="1" indent="-574675">
              <a:buFont typeface="Wingdings" pitchFamily="2" charset="2"/>
              <a:buChar char="§"/>
            </a:pPr>
            <a:r>
              <a:rPr lang="en-US" dirty="0" smtClean="0"/>
              <a:t>Acceptable speed &amp; cost for development</a:t>
            </a:r>
          </a:p>
          <a:p>
            <a:pPr marL="1186625" lvl="1" indent="-574675">
              <a:buFont typeface="Wingdings" pitchFamily="2" charset="2"/>
              <a:buChar char="§"/>
            </a:pPr>
            <a:r>
              <a:rPr lang="en-US" dirty="0" smtClean="0"/>
              <a:t>Traceable time schedule for development process</a:t>
            </a:r>
          </a:p>
          <a:p>
            <a:pPr marL="1433513" lvl="2" indent="-574675">
              <a:buNone/>
            </a:pPr>
            <a:endParaRPr lang="en-US" sz="2000" dirty="0" smtClean="0"/>
          </a:p>
          <a:p>
            <a:pPr marL="0" lvl="1" indent="0">
              <a:buNone/>
            </a:pPr>
            <a:r>
              <a:rPr lang="en-US" sz="3100" b="1" dirty="0" smtClean="0"/>
              <a:t>Software products need to be developed with assurances: </a:t>
            </a:r>
          </a:p>
          <a:p>
            <a:pPr marL="1129475" lvl="1" indent="-517525">
              <a:buFont typeface="Wingdings" pitchFamily="2" charset="2"/>
              <a:buChar char="§"/>
            </a:pPr>
            <a:r>
              <a:rPr lang="en-US" dirty="0" smtClean="0"/>
              <a:t>High Quality</a:t>
            </a:r>
          </a:p>
          <a:p>
            <a:pPr marL="1129475" lvl="1" indent="-517525">
              <a:buFont typeface="Wingdings" pitchFamily="2" charset="2"/>
              <a:buChar char="§"/>
            </a:pPr>
            <a:r>
              <a:rPr lang="en-US" dirty="0" smtClean="0"/>
              <a:t>Longevity—used/maintained over a long period of time </a:t>
            </a:r>
          </a:p>
          <a:p>
            <a:pPr marL="1129475" lvl="1" indent="-517525">
              <a:buFont typeface="Wingdings" pitchFamily="2" charset="2"/>
              <a:buChar char="§"/>
            </a:pPr>
            <a:r>
              <a:rPr lang="en-US" dirty="0" smtClean="0"/>
              <a:t>Accommodate the changing requirements of the user</a:t>
            </a:r>
          </a:p>
          <a:p>
            <a:pPr marL="1129475" lvl="1" indent="-517525">
              <a:buFont typeface="Wingdings" pitchFamily="2" charset="2"/>
              <a:buChar char="§"/>
            </a:pPr>
            <a:r>
              <a:rPr lang="en-US" dirty="0" smtClean="0"/>
              <a:t>Compliance</a:t>
            </a:r>
          </a:p>
          <a:p>
            <a:pPr>
              <a:buNone/>
            </a:pPr>
            <a:endParaRPr lang="en-US" sz="2000" dirty="0"/>
          </a:p>
        </p:txBody>
      </p:sp>
      <p:sp>
        <p:nvSpPr>
          <p:cNvPr id="6" name="Footer Placeholder 5"/>
          <p:cNvSpPr>
            <a:spLocks noGrp="1"/>
          </p:cNvSpPr>
          <p:nvPr>
            <p:ph type="ftr" sz="quarter" idx="11"/>
          </p:nvPr>
        </p:nvSpPr>
        <p:spPr>
          <a:xfrm>
            <a:off x="1371600" y="6248400"/>
            <a:ext cx="5068728" cy="365125"/>
          </a:xfrm>
        </p:spPr>
        <p:txBody>
          <a:bodyPr/>
          <a:lstStyle/>
          <a:p>
            <a:r>
              <a:rPr lang="en-US" dirty="0" smtClean="0">
                <a:solidFill>
                  <a:schemeClr val="tx1"/>
                </a:solidFill>
                <a:hlinkClick r:id="rId2"/>
              </a:rPr>
              <a:t>http://www.codeproject.com/useritems/Process.asp</a:t>
            </a:r>
            <a:r>
              <a:rPr lang="en-US" dirty="0" smtClean="0">
                <a:solidFill>
                  <a:schemeClr val="tx1"/>
                </a:solidFill>
              </a:rPr>
              <a:t>, reviewed 9/25/2007</a:t>
            </a:r>
            <a:endParaRPr lang="en-US" dirty="0">
              <a:solidFill>
                <a:schemeClr val="tx1"/>
              </a:solidFill>
            </a:endParaRPr>
          </a:p>
        </p:txBody>
      </p:sp>
      <p:pic>
        <p:nvPicPr>
          <p:cNvPr id="7173" name="Picture 5" descr="C:\Users\Teresa\AppData\Local\Microsoft\Windows\Temporary Internet Files\Content.IE5\YPLDX2XF\MCj01498290000[1].wmf"/>
          <p:cNvPicPr>
            <a:picLocks noChangeAspect="1" noChangeArrowheads="1"/>
          </p:cNvPicPr>
          <p:nvPr/>
        </p:nvPicPr>
        <p:blipFill>
          <a:blip r:embed="rId3"/>
          <a:srcRect/>
          <a:stretch>
            <a:fillRect/>
          </a:stretch>
        </p:blipFill>
        <p:spPr bwMode="auto">
          <a:xfrm>
            <a:off x="5181600" y="152400"/>
            <a:ext cx="3733800" cy="1524000"/>
          </a:xfrm>
          <a:prstGeom prst="rect">
            <a:avLst/>
          </a:prstGeom>
          <a:noFill/>
        </p:spPr>
      </p:pic>
      <p:sp>
        <p:nvSpPr>
          <p:cNvPr id="7" name="Slide Number Placeholder 6"/>
          <p:cNvSpPr>
            <a:spLocks noGrp="1"/>
          </p:cNvSpPr>
          <p:nvPr>
            <p:ph type="sldNum" sz="quarter" idx="12"/>
          </p:nvPr>
        </p:nvSpPr>
        <p:spPr/>
        <p:txBody>
          <a:bodyPr/>
          <a:lstStyle/>
          <a:p>
            <a:fld id="{243C8D5A-2A2B-4D96-8B96-61E98BAF639D}" type="slidenum">
              <a:rPr lang="en-US" smtClean="0">
                <a:solidFill>
                  <a:schemeClr val="tx1"/>
                </a:solidFill>
              </a:rPr>
              <a:pPr/>
              <a:t>7</a:t>
            </a:fld>
            <a:endParaRPr lang="en-US" dirty="0">
              <a:solidFill>
                <a:schemeClr val="tx1"/>
              </a:solidFill>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Autofit/>
          </a:bodyPr>
          <a:lstStyle/>
          <a:p>
            <a:pPr algn="r"/>
            <a:r>
              <a:rPr lang="en-US" sz="3200" dirty="0" smtClean="0"/>
              <a:t>Why is SADM Important?</a:t>
            </a:r>
            <a:br>
              <a:rPr lang="en-US" sz="3200" dirty="0" smtClean="0"/>
            </a:br>
            <a:r>
              <a:rPr lang="en-US" sz="2800" dirty="0" smtClean="0"/>
              <a:t>Managing Business Expectations &amp; IT Capabilities</a:t>
            </a:r>
            <a:endParaRPr lang="en-US" sz="2800" dirty="0"/>
          </a:p>
        </p:txBody>
      </p:sp>
      <p:sp>
        <p:nvSpPr>
          <p:cNvPr id="3" name="Content Placeholder 2"/>
          <p:cNvSpPr>
            <a:spLocks noGrp="1"/>
          </p:cNvSpPr>
          <p:nvPr>
            <p:ph idx="1"/>
          </p:nvPr>
        </p:nvSpPr>
        <p:spPr>
          <a:xfrm>
            <a:off x="457200" y="1600200"/>
            <a:ext cx="8229600" cy="4724400"/>
          </a:xfrm>
        </p:spPr>
        <p:txBody>
          <a:bodyPr>
            <a:normAutofit/>
          </a:bodyPr>
          <a:lstStyle/>
          <a:p>
            <a:pPr marL="393700" indent="-393700">
              <a:buFont typeface="Wingdings" pitchFamily="2" charset="2"/>
              <a:buChar char="v"/>
            </a:pPr>
            <a:r>
              <a:rPr lang="en-US" sz="2200" dirty="0" smtClean="0"/>
              <a:t>Systems Analysis &amp; Design Methods:</a:t>
            </a:r>
          </a:p>
          <a:p>
            <a:pPr marL="1139825" lvl="1" indent="-450850">
              <a:buFont typeface="Wingdings" pitchFamily="2" charset="2"/>
              <a:buChar char="ü"/>
            </a:pPr>
            <a:r>
              <a:rPr lang="en-US" sz="1800" dirty="0" smtClean="0"/>
              <a:t>The methodology used will dictate how systems development gets done…</a:t>
            </a:r>
          </a:p>
          <a:p>
            <a:pPr marL="1139825" lvl="1" indent="-450850">
              <a:buFont typeface="Wingdings" pitchFamily="2" charset="2"/>
              <a:buChar char="ü"/>
            </a:pPr>
            <a:r>
              <a:rPr lang="en-US" sz="1800" dirty="0" smtClean="0"/>
              <a:t> That is, the </a:t>
            </a:r>
            <a:r>
              <a:rPr lang="en-US" sz="1800" b="1" dirty="0" smtClean="0"/>
              <a:t>strategy, steps, directions, or actions </a:t>
            </a:r>
            <a:r>
              <a:rPr lang="en-US" sz="1800" dirty="0" smtClean="0"/>
              <a:t>taken.</a:t>
            </a:r>
          </a:p>
          <a:p>
            <a:pPr marL="285750" lvl="1">
              <a:buNone/>
            </a:pPr>
            <a:endParaRPr lang="en-US" sz="1600" dirty="0" smtClean="0"/>
          </a:p>
          <a:p>
            <a:pPr marL="365125" indent="-365125">
              <a:buFont typeface="Wingdings" pitchFamily="2" charset="2"/>
              <a:buChar char="v"/>
            </a:pPr>
            <a:r>
              <a:rPr lang="en-US" sz="2000" b="1" dirty="0" smtClean="0"/>
              <a:t>Common SAD Methods:</a:t>
            </a:r>
            <a:r>
              <a:rPr lang="en-US" sz="1600" b="1" dirty="0" smtClean="0"/>
              <a:t> </a:t>
            </a:r>
            <a:endParaRPr lang="en-US" sz="1600" b="1" u="sng" dirty="0" smtClean="0"/>
          </a:p>
          <a:p>
            <a:pPr marL="1139825" lvl="1" indent="-452438">
              <a:buFont typeface="Wingdings" pitchFamily="2" charset="2"/>
              <a:buChar char="ü"/>
            </a:pPr>
            <a:r>
              <a:rPr lang="en-US" sz="1800" dirty="0" smtClean="0"/>
              <a:t>Structured Systems Analysis &amp; Design Methods </a:t>
            </a:r>
            <a:r>
              <a:rPr lang="en-US" sz="1800" b="1" dirty="0" smtClean="0"/>
              <a:t>(SSADM)</a:t>
            </a:r>
          </a:p>
          <a:p>
            <a:pPr marL="1139825" lvl="1" indent="-452438">
              <a:buFont typeface="Wingdings" pitchFamily="2" charset="2"/>
              <a:buChar char="ü"/>
            </a:pPr>
            <a:r>
              <a:rPr lang="en-US" sz="1800" dirty="0" smtClean="0"/>
              <a:t>Rapid Application Development Methods </a:t>
            </a:r>
            <a:r>
              <a:rPr lang="en-US" sz="1800" b="1" dirty="0" smtClean="0"/>
              <a:t>(RAD)</a:t>
            </a:r>
          </a:p>
          <a:p>
            <a:pPr marL="1139825" lvl="1" indent="-452438">
              <a:buFont typeface="Wingdings" pitchFamily="2" charset="2"/>
              <a:buChar char="ü"/>
            </a:pPr>
            <a:r>
              <a:rPr lang="en-US" sz="1800" dirty="0" smtClean="0"/>
              <a:t>Computer Assisted Software Engineering Tools </a:t>
            </a:r>
            <a:r>
              <a:rPr lang="en-US" sz="1800" b="1" dirty="0" smtClean="0"/>
              <a:t>(CASE)</a:t>
            </a:r>
          </a:p>
          <a:p>
            <a:pPr marL="1139825" lvl="1" indent="-452438">
              <a:buFont typeface="Wingdings" pitchFamily="2" charset="2"/>
              <a:buChar char="ü"/>
            </a:pPr>
            <a:endParaRPr lang="en-US" sz="1800" b="1" dirty="0"/>
          </a:p>
          <a:p>
            <a:pPr marL="393700" indent="-393700">
              <a:buFont typeface="Wingdings" pitchFamily="2" charset="2"/>
              <a:buChar char="v"/>
            </a:pPr>
            <a:r>
              <a:rPr lang="en-US" sz="2200" b="1" dirty="0" smtClean="0"/>
              <a:t>Methodologies can be:</a:t>
            </a:r>
          </a:p>
          <a:p>
            <a:pPr marL="1139825" lvl="1" indent="-450850">
              <a:buFont typeface="Wingdings" pitchFamily="2" charset="2"/>
              <a:buChar char="ü"/>
            </a:pPr>
            <a:r>
              <a:rPr lang="en-US" sz="1800" dirty="0" smtClean="0"/>
              <a:t>Purchased</a:t>
            </a:r>
          </a:p>
          <a:p>
            <a:pPr marL="1139825" lvl="1" indent="-450850">
              <a:buFont typeface="Wingdings" pitchFamily="2" charset="2"/>
              <a:buChar char="ü"/>
            </a:pPr>
            <a:r>
              <a:rPr lang="en-US" sz="1800" dirty="0" smtClean="0"/>
              <a:t>Created in house</a:t>
            </a:r>
          </a:p>
          <a:p>
            <a:pPr marL="1139825" lvl="1" indent="-450850">
              <a:buFont typeface="Wingdings" pitchFamily="2" charset="2"/>
              <a:buChar char="ü"/>
            </a:pPr>
            <a:r>
              <a:rPr lang="en-US" sz="1800" dirty="0" smtClean="0"/>
              <a:t>Combination of both</a:t>
            </a:r>
          </a:p>
          <a:p>
            <a:pPr marL="228600" indent="-228600">
              <a:buNone/>
            </a:pPr>
            <a:endParaRPr lang="en-US" sz="1600" b="1" u="sng" dirty="0" smtClean="0"/>
          </a:p>
          <a:p>
            <a:endParaRPr lang="en-US" sz="1600" dirty="0">
              <a:solidFill>
                <a:schemeClr val="tx2"/>
              </a:solidFill>
            </a:endParaRPr>
          </a:p>
        </p:txBody>
      </p:sp>
      <p:pic>
        <p:nvPicPr>
          <p:cNvPr id="6149" name="Picture 5" descr="C:\Users\Teresa\AppData\Local\Microsoft\Windows\Temporary Internet Files\Content.IE5\DDG4I6OL\MCj02508940000[1].wmf"/>
          <p:cNvPicPr>
            <a:picLocks noChangeAspect="1" noChangeArrowheads="1"/>
          </p:cNvPicPr>
          <p:nvPr/>
        </p:nvPicPr>
        <p:blipFill>
          <a:blip r:embed="rId2"/>
          <a:srcRect/>
          <a:stretch>
            <a:fillRect/>
          </a:stretch>
        </p:blipFill>
        <p:spPr bwMode="auto">
          <a:xfrm>
            <a:off x="0" y="0"/>
            <a:ext cx="1230131" cy="1562854"/>
          </a:xfrm>
          <a:prstGeom prst="rect">
            <a:avLst/>
          </a:prstGeom>
          <a:noFill/>
        </p:spPr>
      </p:pic>
      <p:pic>
        <p:nvPicPr>
          <p:cNvPr id="59396" name="Picture 4" descr="SAP - The Best-Run Businesses Run SAP">
            <a:hlinkClick r:id="rId3"/>
          </p:cNvPr>
          <p:cNvPicPr>
            <a:picLocks noChangeAspect="1" noChangeArrowheads="1"/>
          </p:cNvPicPr>
          <p:nvPr/>
        </p:nvPicPr>
        <p:blipFill>
          <a:blip r:embed="rId4"/>
          <a:srcRect/>
          <a:stretch>
            <a:fillRect/>
          </a:stretch>
        </p:blipFill>
        <p:spPr bwMode="auto">
          <a:xfrm>
            <a:off x="4419600" y="4800600"/>
            <a:ext cx="1752600" cy="609600"/>
          </a:xfrm>
          <a:prstGeom prst="rect">
            <a:avLst/>
          </a:prstGeom>
          <a:noFill/>
        </p:spPr>
      </p:pic>
      <p:pic>
        <p:nvPicPr>
          <p:cNvPr id="59400" name="Picture 8" descr="Business Objects Home">
            <a:hlinkClick r:id="rId5"/>
          </p:cNvPr>
          <p:cNvPicPr>
            <a:picLocks noChangeAspect="1" noChangeArrowheads="1"/>
          </p:cNvPicPr>
          <p:nvPr/>
        </p:nvPicPr>
        <p:blipFill>
          <a:blip r:embed="rId6"/>
          <a:srcRect/>
          <a:stretch>
            <a:fillRect/>
          </a:stretch>
        </p:blipFill>
        <p:spPr bwMode="auto">
          <a:xfrm>
            <a:off x="6705600" y="4800600"/>
            <a:ext cx="1857375" cy="609600"/>
          </a:xfrm>
          <a:prstGeom prst="rect">
            <a:avLst/>
          </a:prstGeom>
          <a:noFill/>
        </p:spPr>
      </p:pic>
      <p:pic>
        <p:nvPicPr>
          <p:cNvPr id="59402" name="Picture 10" descr="IBM®">
            <a:hlinkClick r:id="rId7"/>
          </p:cNvPr>
          <p:cNvPicPr>
            <a:picLocks noChangeAspect="1" noChangeArrowheads="1"/>
          </p:cNvPicPr>
          <p:nvPr/>
        </p:nvPicPr>
        <p:blipFill>
          <a:blip r:embed="rId8"/>
          <a:srcRect/>
          <a:stretch>
            <a:fillRect/>
          </a:stretch>
        </p:blipFill>
        <p:spPr bwMode="auto">
          <a:xfrm>
            <a:off x="6705600" y="5791200"/>
            <a:ext cx="1447800" cy="658091"/>
          </a:xfrm>
          <a:prstGeom prst="rect">
            <a:avLst/>
          </a:prstGeom>
          <a:solidFill>
            <a:schemeClr val="tx1">
              <a:lumMod val="95000"/>
              <a:lumOff val="5000"/>
            </a:schemeClr>
          </a:solidFill>
        </p:spPr>
      </p:pic>
      <p:pic>
        <p:nvPicPr>
          <p:cNvPr id="59404" name="Picture 12" descr="Planview">
            <a:hlinkClick r:id="rId9"/>
          </p:cNvPr>
          <p:cNvPicPr>
            <a:picLocks noChangeAspect="1" noChangeArrowheads="1"/>
          </p:cNvPicPr>
          <p:nvPr/>
        </p:nvPicPr>
        <p:blipFill>
          <a:blip r:embed="rId10"/>
          <a:srcRect/>
          <a:stretch>
            <a:fillRect/>
          </a:stretch>
        </p:blipFill>
        <p:spPr bwMode="auto">
          <a:xfrm>
            <a:off x="4191000" y="5867400"/>
            <a:ext cx="2095500" cy="514351"/>
          </a:xfrm>
          <a:prstGeom prst="rect">
            <a:avLst/>
          </a:prstGeom>
          <a:noFill/>
        </p:spPr>
      </p:pic>
      <p:sp>
        <p:nvSpPr>
          <p:cNvPr id="9" name="Slide Number Placeholder 8"/>
          <p:cNvSpPr>
            <a:spLocks noGrp="1"/>
          </p:cNvSpPr>
          <p:nvPr>
            <p:ph type="sldNum" sz="quarter" idx="12"/>
          </p:nvPr>
        </p:nvSpPr>
        <p:spPr/>
        <p:txBody>
          <a:bodyPr/>
          <a:lstStyle/>
          <a:p>
            <a:fld id="{243C8D5A-2A2B-4D96-8B96-61E98BAF639D}" type="slidenum">
              <a:rPr lang="en-US" smtClean="0">
                <a:solidFill>
                  <a:schemeClr val="tx1"/>
                </a:solidFill>
              </a:rPr>
              <a:pPr/>
              <a:t>8</a:t>
            </a:fld>
            <a:endParaRPr lang="en-US" dirty="0">
              <a:solidFill>
                <a:schemeClr val="tx1"/>
              </a:solidFill>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noAutofit/>
          </a:bodyPr>
          <a:lstStyle/>
          <a:p>
            <a:pPr algn="l"/>
            <a:r>
              <a:rPr lang="en-US" sz="4000" dirty="0" smtClean="0"/>
              <a:t>Early Systems Development </a:t>
            </a:r>
            <a:br>
              <a:rPr lang="en-US" sz="4000" dirty="0" smtClean="0"/>
            </a:br>
            <a:r>
              <a:rPr lang="en-US" sz="4000" dirty="0" smtClean="0"/>
              <a:t>“Too Much Ambiguity”</a:t>
            </a:r>
            <a:endParaRPr lang="en-US" sz="4000" dirty="0"/>
          </a:p>
        </p:txBody>
      </p:sp>
      <p:graphicFrame>
        <p:nvGraphicFramePr>
          <p:cNvPr id="4" name="Content Placeholder 3"/>
          <p:cNvGraphicFramePr>
            <a:graphicFrameLocks noGrp="1"/>
          </p:cNvGraphicFramePr>
          <p:nvPr>
            <p:ph idx="1"/>
          </p:nvPr>
        </p:nvGraphicFramePr>
        <p:xfrm>
          <a:off x="0" y="1066801"/>
          <a:ext cx="9144000"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Footer Placeholder 4"/>
          <p:cNvSpPr>
            <a:spLocks noGrp="1"/>
          </p:cNvSpPr>
          <p:nvPr>
            <p:ph type="ftr" sz="quarter" idx="11"/>
          </p:nvPr>
        </p:nvSpPr>
        <p:spPr>
          <a:xfrm>
            <a:off x="228600" y="6356350"/>
            <a:ext cx="8610600" cy="365125"/>
          </a:xfrm>
        </p:spPr>
        <p:txBody>
          <a:bodyPr/>
          <a:lstStyle/>
          <a:p>
            <a:pPr algn="l"/>
            <a:r>
              <a:rPr lang="en-US" smtClean="0">
                <a:hlinkClick r:id="rId6"/>
              </a:rPr>
              <a:t>http://www.comp.glam.ac.uk/pages/staff/tdhutchings/chapter4.html</a:t>
            </a:r>
            <a:endParaRPr lang="en-US" smtClean="0"/>
          </a:p>
          <a:p>
            <a:pPr algn="l"/>
            <a:r>
              <a:rPr lang="en-US" smtClean="0">
                <a:hlinkClick r:id="rId7"/>
              </a:rPr>
              <a:t>http://www.mpstovsky.com/FGSU%20Slides.pdf</a:t>
            </a:r>
            <a:endParaRPr lang="en-US" dirty="0" smtClean="0"/>
          </a:p>
        </p:txBody>
      </p:sp>
      <p:sp>
        <p:nvSpPr>
          <p:cNvPr id="7" name="Slide Number Placeholder 6"/>
          <p:cNvSpPr>
            <a:spLocks noGrp="1"/>
          </p:cNvSpPr>
          <p:nvPr>
            <p:ph type="sldNum" sz="quarter" idx="12"/>
          </p:nvPr>
        </p:nvSpPr>
        <p:spPr/>
        <p:txBody>
          <a:bodyPr/>
          <a:lstStyle/>
          <a:p>
            <a:fld id="{243C8D5A-2A2B-4D96-8B96-61E98BAF639D}" type="slidenum">
              <a:rPr lang="en-US" smtClean="0">
                <a:solidFill>
                  <a:schemeClr val="tx1"/>
                </a:solidFill>
              </a:rPr>
              <a:pPr/>
              <a:t>9</a:t>
            </a:fld>
            <a:endParaRPr lang="en-US" dirty="0">
              <a:solidFill>
                <a:schemeClr val="tx1"/>
              </a:solidFill>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4950</TotalTime>
  <Words>4532</Words>
  <Application>Microsoft Office PowerPoint</Application>
  <PresentationFormat>On-screen Show (4:3)</PresentationFormat>
  <Paragraphs>805</Paragraphs>
  <Slides>58</Slides>
  <Notes>3</Notes>
  <HiddenSlides>0</HiddenSlides>
  <MMClips>0</MMClips>
  <ScaleCrop>false</ScaleCrop>
  <HeadingPairs>
    <vt:vector size="4" baseType="variant">
      <vt:variant>
        <vt:lpstr>Theme</vt:lpstr>
      </vt:variant>
      <vt:variant>
        <vt:i4>1</vt:i4>
      </vt:variant>
      <vt:variant>
        <vt:lpstr>Slide Titles</vt:lpstr>
      </vt:variant>
      <vt:variant>
        <vt:i4>58</vt:i4>
      </vt:variant>
    </vt:vector>
  </HeadingPairs>
  <TitlesOfParts>
    <vt:vector size="59" baseType="lpstr">
      <vt:lpstr>Office Theme</vt:lpstr>
      <vt:lpstr>Systems Analysis &amp; Design Methods “SADM”</vt:lpstr>
      <vt:lpstr>Overall Objective</vt:lpstr>
      <vt:lpstr>What is Systems Analysis &amp; Design Methodology?</vt:lpstr>
      <vt:lpstr>A Simple System “Making Lunch”  “Understanding the IT way of Thinking” </vt:lpstr>
      <vt:lpstr>Overall Message</vt:lpstr>
      <vt:lpstr>SADM is Important to MBA Students!</vt:lpstr>
      <vt:lpstr> Why is SADM Important?  Software Evolution </vt:lpstr>
      <vt:lpstr>Why is SADM Important? Managing Business Expectations &amp; IT Capabilities</vt:lpstr>
      <vt:lpstr>Early Systems Development  “Too Much Ambiguity”</vt:lpstr>
      <vt:lpstr>Formal Methodology “Aim to better satisfy business objectives.”</vt:lpstr>
      <vt:lpstr>Overall Message</vt:lpstr>
      <vt:lpstr>Systems Development Major Roles &amp; Responsibilities</vt:lpstr>
      <vt:lpstr>Project Sponsor “Owner”</vt:lpstr>
      <vt:lpstr>Project Manager “The Bus Driver” </vt:lpstr>
      <vt:lpstr>IT Project Team “The Mechanics”</vt:lpstr>
      <vt:lpstr>End User Community “The Passengers”</vt:lpstr>
      <vt:lpstr>Overall Message</vt:lpstr>
      <vt:lpstr>System Development Lifecycle  “Systems development is the process of developing information systems through successive phases in an orderly way.”       http://whatis.techtarget.com/definition/0,,sid9_gci936454,00.html, reviewed 9/14/2007 </vt:lpstr>
      <vt:lpstr>System Development Lifecycle Phases</vt:lpstr>
      <vt:lpstr>Systems Development Lifecycle Questions Answered</vt:lpstr>
      <vt:lpstr>Systems Development Lifecycle Participants</vt:lpstr>
      <vt:lpstr>Systems Development Lifecycle Definitions</vt:lpstr>
      <vt:lpstr>Project Requirements Vs. Specifications</vt:lpstr>
      <vt:lpstr>Systems Development Lifecycle Definitions</vt:lpstr>
      <vt:lpstr>Systems Development Lifecycle Deliverables</vt:lpstr>
      <vt:lpstr>Overall Message</vt:lpstr>
      <vt:lpstr>System Development Methodology Two Common Approaches</vt:lpstr>
      <vt:lpstr>The Waterfall Model-Basic Concepts</vt:lpstr>
      <vt:lpstr>Waterfall Model </vt:lpstr>
      <vt:lpstr>RAD – Phased Development Methodology</vt:lpstr>
      <vt:lpstr>RAD Methodology</vt:lpstr>
      <vt:lpstr>System Development Life Cycle Tools &amp; Techniques</vt:lpstr>
      <vt:lpstr>Entity-Relationship Diagrams</vt:lpstr>
      <vt:lpstr>Data Flow Diagrams</vt:lpstr>
      <vt:lpstr>Data Dictionary</vt:lpstr>
      <vt:lpstr>CASE Tools Computer-Aided Software Engineering</vt:lpstr>
      <vt:lpstr>CASE Tools</vt:lpstr>
      <vt:lpstr>Factors Affecting Use of  SAD Methods Waterfall vs. Prototyping</vt:lpstr>
      <vt:lpstr>Development  methodology products found in the market today.</vt:lpstr>
      <vt:lpstr>Overall Message</vt:lpstr>
      <vt:lpstr>Research Shows….</vt:lpstr>
      <vt:lpstr>Fortune 1000 Company Case Study #1</vt:lpstr>
      <vt:lpstr>A More Detailed Look Fortune 100 Company - Case Study #2 </vt:lpstr>
      <vt:lpstr>Technology Information Group (TIG) 8 – Divisions / 6,800 Employees</vt:lpstr>
      <vt:lpstr>Fortune 100 Company “How We Use Technology”</vt:lpstr>
      <vt:lpstr>Fortune 100 Company “Management Philosophy”</vt:lpstr>
      <vt:lpstr>“The Integrated Methodology (IM)”  HCFG’s Project Roadmap</vt:lpstr>
      <vt:lpstr>Organization Goals  &amp; IM Benefits</vt:lpstr>
      <vt:lpstr>Slide 49</vt:lpstr>
      <vt:lpstr>   IM Key Components</vt:lpstr>
      <vt:lpstr>IM Key Components con’t…</vt:lpstr>
      <vt:lpstr>   “Scalability Guidelines”  Dictate the Level of IM Adherence </vt:lpstr>
      <vt:lpstr>IM Governance</vt:lpstr>
      <vt:lpstr>Overall Message</vt:lpstr>
      <vt:lpstr>Systems Analysis &amp; Design “The Challenge”</vt:lpstr>
      <vt:lpstr>Lessons Learned &amp; Best Practices</vt:lpstr>
      <vt:lpstr> Q &amp; A</vt:lpstr>
      <vt:lpstr>Additional References </vt:lpstr>
    </vt:vector>
  </TitlesOfParts>
  <Company>Sony Electronics, 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Systems Analysis &amp; Design Methodology “SADM”</dc:title>
  <dc:creator>Teresa Zuro</dc:creator>
  <cp:lastModifiedBy>Information Technology Services</cp:lastModifiedBy>
  <cp:revision>519</cp:revision>
  <dcterms:created xsi:type="dcterms:W3CDTF">2007-09-27T16:49:10Z</dcterms:created>
  <dcterms:modified xsi:type="dcterms:W3CDTF">2007-11-01T17:16:22Z</dcterms:modified>
</cp:coreProperties>
</file>