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41" r:id="rId2"/>
    <p:sldId id="435" r:id="rId3"/>
    <p:sldId id="543" r:id="rId4"/>
    <p:sldId id="436" r:id="rId5"/>
    <p:sldId id="438" r:id="rId6"/>
    <p:sldId id="439" r:id="rId7"/>
    <p:sldId id="440" r:id="rId8"/>
    <p:sldId id="441" r:id="rId9"/>
    <p:sldId id="443" r:id="rId10"/>
    <p:sldId id="442" r:id="rId11"/>
    <p:sldId id="444" r:id="rId12"/>
    <p:sldId id="445" r:id="rId13"/>
    <p:sldId id="556" r:id="rId14"/>
    <p:sldId id="534" r:id="rId15"/>
    <p:sldId id="448" r:id="rId16"/>
    <p:sldId id="521" r:id="rId17"/>
    <p:sldId id="527" r:id="rId18"/>
    <p:sldId id="449" r:id="rId19"/>
    <p:sldId id="450" r:id="rId20"/>
    <p:sldId id="452" r:id="rId21"/>
    <p:sldId id="453" r:id="rId22"/>
    <p:sldId id="539" r:id="rId23"/>
    <p:sldId id="535" r:id="rId24"/>
    <p:sldId id="503" r:id="rId25"/>
    <p:sldId id="512" r:id="rId26"/>
    <p:sldId id="548" r:id="rId27"/>
    <p:sldId id="557" r:id="rId28"/>
    <p:sldId id="547" r:id="rId29"/>
    <p:sldId id="546" r:id="rId30"/>
    <p:sldId id="507" r:id="rId31"/>
    <p:sldId id="558" r:id="rId32"/>
    <p:sldId id="559" r:id="rId33"/>
    <p:sldId id="560" r:id="rId34"/>
    <p:sldId id="561" r:id="rId35"/>
    <p:sldId id="525" r:id="rId36"/>
    <p:sldId id="562" r:id="rId37"/>
    <p:sldId id="542" r:id="rId38"/>
    <p:sldId id="477" r:id="rId39"/>
    <p:sldId id="536" r:id="rId40"/>
    <p:sldId id="510" r:id="rId41"/>
    <p:sldId id="551" r:id="rId42"/>
    <p:sldId id="552" r:id="rId43"/>
    <p:sldId id="483" r:id="rId44"/>
    <p:sldId id="564" r:id="rId45"/>
    <p:sldId id="563" r:id="rId46"/>
    <p:sldId id="537" r:id="rId47"/>
    <p:sldId id="550" r:id="rId48"/>
    <p:sldId id="540" r:id="rId49"/>
    <p:sldId id="497" r:id="rId50"/>
    <p:sldId id="544" r:id="rId51"/>
    <p:sldId id="541" r:id="rId52"/>
    <p:sldId id="555" r:id="rId5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6699FF"/>
    <a:srgbClr val="0000CC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94" autoAdjust="0"/>
    <p:restoredTop sz="88246" autoAdjust="0"/>
  </p:normalViewPr>
  <p:slideViewPr>
    <p:cSldViewPr>
      <p:cViewPr>
        <p:scale>
          <a:sx n="60" d="100"/>
          <a:sy n="60" d="100"/>
        </p:scale>
        <p:origin x="-510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86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40" y="-77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093C8-4ABF-43ED-9A5F-CA323559EA7A}" type="doc">
      <dgm:prSet loTypeId="urn:microsoft.com/office/officeart/2005/8/layout/matrix3" loCatId="matrix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3FEFB1-1BB1-473A-99B3-8B3A64F49856}">
      <dgm:prSet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gm:spPr>
      <dgm:t>
        <a:bodyPr/>
        <a:lstStyle/>
        <a:p>
          <a:pPr rtl="0"/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Rob Baird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A2C06A8-EC3F-46D1-9765-AAA818EDFEEF}" type="parTrans" cxnId="{EB9F2284-4359-48B6-9486-B0630C323E7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116767-E92B-40BF-B6B9-CF82DE1121AC}" type="sibTrans" cxnId="{EB9F2284-4359-48B6-9486-B0630C323E7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42B69DF-1F4B-412D-A939-36996407F789}">
      <dgm:prSet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gm:spPr>
      <dgm:t>
        <a:bodyPr/>
        <a:lstStyle/>
        <a:p>
          <a:pPr rtl="0"/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Brian Bray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F754C5-C339-48F9-953B-EEF974605C76}" type="parTrans" cxnId="{19BF5A14-E445-4766-9183-B8186312DF2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E98E94-BDFB-44C6-B8AC-0A98A42C4F7F}" type="sibTrans" cxnId="{19BF5A14-E445-4766-9183-B8186312DF2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032C16F-B511-49A8-9B5C-100296C52A05}">
      <dgm:prSet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gm:spPr>
      <dgm:t>
        <a:bodyPr/>
        <a:lstStyle/>
        <a:p>
          <a:pPr rtl="0"/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Lou Howell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DCBB3E6-417A-4100-9DAA-2B784D79B1AA}" type="parTrans" cxnId="{FC439C4C-4BFB-4ECA-8F6C-7943478B3F3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1ED5B75-7B62-4F48-8EFD-368BE03AC3C8}" type="sibTrans" cxnId="{FC439C4C-4BFB-4ECA-8F6C-7943478B3F3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81439B0-5D69-4388-BF38-7DBD43F2F661}">
      <dgm:prSet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gm:spPr>
      <dgm:t>
        <a:bodyPr/>
        <a:lstStyle/>
        <a:p>
          <a:pPr rtl="0"/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Shan Jiang</a:t>
          </a:r>
          <a:endParaRPr lang="zh-CN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E3258D8-FA35-46BB-A8AF-C3CB1FD810C4}" type="parTrans" cxnId="{43C0F9C1-2BFC-44DA-BB62-1CA191C4361F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860F719-C4C9-45EA-AF44-CC37F5D514CC}" type="sibTrans" cxnId="{43C0F9C1-2BFC-44DA-BB62-1CA191C4361F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1A0FB53-1C7D-43A7-B0C7-C227B4595122}" type="pres">
      <dgm:prSet presAssocID="{26D093C8-4ABF-43ED-9A5F-CA323559EA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3D5D91-F2FA-4EBA-809D-23B67615C22E}" type="pres">
      <dgm:prSet presAssocID="{26D093C8-4ABF-43ED-9A5F-CA323559EA7A}" presName="diamond" presStyleLbl="bgShp" presStyleIdx="0" presStyleCnt="1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softRound"/>
          <a:contourClr>
            <a:schemeClr val="bg1"/>
          </a:contourClr>
        </a:sp3d>
      </dgm:spPr>
    </dgm:pt>
    <dgm:pt modelId="{D4CFE1FA-329C-43F3-AF4A-F12C9FE73108}" type="pres">
      <dgm:prSet presAssocID="{26D093C8-4ABF-43ED-9A5F-CA323559EA7A}" presName="quad1" presStyleLbl="node1" presStyleIdx="0" presStyleCnt="4" custLinFactX="-21225" custLinFactNeighborX="-100000" custLinFactNeighborY="-1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BA067-0FCF-48F9-8ED2-833985C1C48E}" type="pres">
      <dgm:prSet presAssocID="{26D093C8-4ABF-43ED-9A5F-CA323559EA7A}" presName="quad2" presStyleLbl="node1" presStyleIdx="1" presStyleCnt="4" custLinFactX="-14957" custLinFactNeighborX="-100000" custLinFactNeighborY="-1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1CA7C-FE9B-43CB-9B6A-A10097C86A8D}" type="pres">
      <dgm:prSet presAssocID="{26D093C8-4ABF-43ED-9A5F-CA323559EA7A}" presName="quad3" presStyleLbl="node1" presStyleIdx="2" presStyleCnt="4" custLinFactX="6695" custLinFactY="-9259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F70EC-EDFD-4967-8779-3D7FA6A3C7A8}" type="pres">
      <dgm:prSet presAssocID="{26D093C8-4ABF-43ED-9A5F-CA323559EA7A}" presName="quad4" presStyleLbl="node1" presStyleIdx="3" presStyleCnt="4" custLinFactX="18661" custLinFactY="-9259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B85E4-81F0-4288-A01E-498AED688763}" type="presOf" srcId="{26D093C8-4ABF-43ED-9A5F-CA323559EA7A}" destId="{81A0FB53-1C7D-43A7-B0C7-C227B4595122}" srcOrd="0" destOrd="0" presId="urn:microsoft.com/office/officeart/2005/8/layout/matrix3"/>
    <dgm:cxn modelId="{475EE41F-F945-4B73-8438-2D986395CF22}" type="presOf" srcId="{E81439B0-5D69-4388-BF38-7DBD43F2F661}" destId="{371F70EC-EDFD-4967-8779-3D7FA6A3C7A8}" srcOrd="0" destOrd="0" presId="urn:microsoft.com/office/officeart/2005/8/layout/matrix3"/>
    <dgm:cxn modelId="{EB9F2284-4359-48B6-9486-B0630C323E74}" srcId="{26D093C8-4ABF-43ED-9A5F-CA323559EA7A}" destId="{BF3FEFB1-1BB1-473A-99B3-8B3A64F49856}" srcOrd="0" destOrd="0" parTransId="{3A2C06A8-EC3F-46D1-9765-AAA818EDFEEF}" sibTransId="{E5116767-E92B-40BF-B6B9-CF82DE1121AC}"/>
    <dgm:cxn modelId="{9D19EF03-A1AE-4B38-80E1-C02B58A1EC59}" type="presOf" srcId="{1032C16F-B511-49A8-9B5C-100296C52A05}" destId="{9F51CA7C-FE9B-43CB-9B6A-A10097C86A8D}" srcOrd="0" destOrd="0" presId="urn:microsoft.com/office/officeart/2005/8/layout/matrix3"/>
    <dgm:cxn modelId="{5CBAB3D7-62FB-4AF9-BB77-C0F9261A498F}" type="presOf" srcId="{BF3FEFB1-1BB1-473A-99B3-8B3A64F49856}" destId="{D4CFE1FA-329C-43F3-AF4A-F12C9FE73108}" srcOrd="0" destOrd="0" presId="urn:microsoft.com/office/officeart/2005/8/layout/matrix3"/>
    <dgm:cxn modelId="{DA328D25-068D-4E11-8BAB-32DF794803C4}" type="presOf" srcId="{042B69DF-1F4B-412D-A939-36996407F789}" destId="{BF5BA067-0FCF-48F9-8ED2-833985C1C48E}" srcOrd="0" destOrd="0" presId="urn:microsoft.com/office/officeart/2005/8/layout/matrix3"/>
    <dgm:cxn modelId="{43C0F9C1-2BFC-44DA-BB62-1CA191C4361F}" srcId="{26D093C8-4ABF-43ED-9A5F-CA323559EA7A}" destId="{E81439B0-5D69-4388-BF38-7DBD43F2F661}" srcOrd="3" destOrd="0" parTransId="{7E3258D8-FA35-46BB-A8AF-C3CB1FD810C4}" sibTransId="{B860F719-C4C9-45EA-AF44-CC37F5D514CC}"/>
    <dgm:cxn modelId="{FC439C4C-4BFB-4ECA-8F6C-7943478B3F37}" srcId="{26D093C8-4ABF-43ED-9A5F-CA323559EA7A}" destId="{1032C16F-B511-49A8-9B5C-100296C52A05}" srcOrd="2" destOrd="0" parTransId="{2DCBB3E6-417A-4100-9DAA-2B784D79B1AA}" sibTransId="{F1ED5B75-7B62-4F48-8EFD-368BE03AC3C8}"/>
    <dgm:cxn modelId="{19BF5A14-E445-4766-9183-B8186312DF24}" srcId="{26D093C8-4ABF-43ED-9A5F-CA323559EA7A}" destId="{042B69DF-1F4B-412D-A939-36996407F789}" srcOrd="1" destOrd="0" parTransId="{31F754C5-C339-48F9-953B-EEF974605C76}" sibTransId="{45E98E94-BDFB-44C6-B8AC-0A98A42C4F7F}"/>
    <dgm:cxn modelId="{84EBC71C-82FE-4A70-A08D-A886D079DB8C}" type="presParOf" srcId="{81A0FB53-1C7D-43A7-B0C7-C227B4595122}" destId="{FD3D5D91-F2FA-4EBA-809D-23B67615C22E}" srcOrd="0" destOrd="0" presId="urn:microsoft.com/office/officeart/2005/8/layout/matrix3"/>
    <dgm:cxn modelId="{E94EECB0-E236-4479-A5D5-61E5AF2104CD}" type="presParOf" srcId="{81A0FB53-1C7D-43A7-B0C7-C227B4595122}" destId="{D4CFE1FA-329C-43F3-AF4A-F12C9FE73108}" srcOrd="1" destOrd="0" presId="urn:microsoft.com/office/officeart/2005/8/layout/matrix3"/>
    <dgm:cxn modelId="{9961A31D-174B-4B50-B90C-BCCF87419277}" type="presParOf" srcId="{81A0FB53-1C7D-43A7-B0C7-C227B4595122}" destId="{BF5BA067-0FCF-48F9-8ED2-833985C1C48E}" srcOrd="2" destOrd="0" presId="urn:microsoft.com/office/officeart/2005/8/layout/matrix3"/>
    <dgm:cxn modelId="{3D5416FC-54F6-41D1-8BC3-4F76F0A77237}" type="presParOf" srcId="{81A0FB53-1C7D-43A7-B0C7-C227B4595122}" destId="{9F51CA7C-FE9B-43CB-9B6A-A10097C86A8D}" srcOrd="3" destOrd="0" presId="urn:microsoft.com/office/officeart/2005/8/layout/matrix3"/>
    <dgm:cxn modelId="{9B4BAA52-1E85-489B-8BE9-06C40D016704}" type="presParOf" srcId="{81A0FB53-1C7D-43A7-B0C7-C227B4595122}" destId="{371F70EC-EDFD-4967-8779-3D7FA6A3C7A8}" srcOrd="4" destOrd="0" presId="urn:microsoft.com/office/officeart/2005/8/layout/matrix3"/>
  </dgm:cxnLst>
  <dgm:bg>
    <a:effectLst>
      <a:innerShdw blurRad="63500" dist="50800" dir="81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B05F6-1D31-46CE-819F-7F890E504BB0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7593DEE-263A-44F0-95A4-A064461C4B55}">
      <dgm:prSet phldrT="[Text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US" b="1" dirty="0" smtClean="0"/>
            <a:t>So you think you know Green?</a:t>
          </a:r>
          <a:endParaRPr lang="en-US" b="1" dirty="0"/>
        </a:p>
      </dgm:t>
    </dgm:pt>
    <dgm:pt modelId="{49F290E3-7E2C-49D6-AE9F-894CB538781B}" type="parTrans" cxnId="{DAF77BCF-9843-477E-9325-7491B4F92907}">
      <dgm:prSet/>
      <dgm:spPr/>
      <dgm:t>
        <a:bodyPr/>
        <a:lstStyle/>
        <a:p>
          <a:endParaRPr lang="en-US" b="1"/>
        </a:p>
      </dgm:t>
    </dgm:pt>
    <dgm:pt modelId="{2303BBA0-5F86-4DD2-BDA7-08FD6E43DC05}" type="sibTrans" cxnId="{DAF77BCF-9843-477E-9325-7491B4F92907}">
      <dgm:prSet/>
      <dgm:spPr/>
      <dgm:t>
        <a:bodyPr/>
        <a:lstStyle/>
        <a:p>
          <a:endParaRPr lang="en-US" b="1"/>
        </a:p>
      </dgm:t>
    </dgm:pt>
    <dgm:pt modelId="{17EB532E-7DE9-4B31-A6E2-0E1A81DD109D}">
      <dgm:prSet phldrT="[Text]"/>
      <dgm:spPr/>
      <dgm:t>
        <a:bodyPr/>
        <a:lstStyle/>
        <a:p>
          <a:r>
            <a:rPr lang="en-US" b="1" dirty="0" smtClean="0"/>
            <a:t>Consumer Perspective</a:t>
          </a:r>
          <a:endParaRPr lang="en-US" b="1" dirty="0"/>
        </a:p>
      </dgm:t>
    </dgm:pt>
    <dgm:pt modelId="{0FC25075-5250-4891-8EF8-2F5B0E1E8242}" type="parTrans" cxnId="{C6E0C00B-FA04-478C-A32C-7475D688D078}">
      <dgm:prSet/>
      <dgm:spPr/>
      <dgm:t>
        <a:bodyPr/>
        <a:lstStyle/>
        <a:p>
          <a:endParaRPr lang="en-US" b="1"/>
        </a:p>
      </dgm:t>
    </dgm:pt>
    <dgm:pt modelId="{99C16D5A-BBC5-4E04-A9F3-921B3F71BB88}" type="sibTrans" cxnId="{C6E0C00B-FA04-478C-A32C-7475D688D078}">
      <dgm:prSet/>
      <dgm:spPr/>
      <dgm:t>
        <a:bodyPr/>
        <a:lstStyle/>
        <a:p>
          <a:endParaRPr lang="en-US" b="1"/>
        </a:p>
      </dgm:t>
    </dgm:pt>
    <dgm:pt modelId="{56450804-50D0-4F29-A994-D0B868A8B5CF}">
      <dgm:prSet/>
      <dgm:spPr/>
      <dgm:t>
        <a:bodyPr/>
        <a:lstStyle/>
        <a:p>
          <a:r>
            <a:rPr lang="en-US" b="1" dirty="0" smtClean="0"/>
            <a:t>Business Perspective</a:t>
          </a:r>
        </a:p>
      </dgm:t>
    </dgm:pt>
    <dgm:pt modelId="{E243C999-2248-428A-8349-F982E17E4DFE}" type="parTrans" cxnId="{72B166DE-1A82-4DF8-B73F-6C02A9693A56}">
      <dgm:prSet/>
      <dgm:spPr/>
      <dgm:t>
        <a:bodyPr/>
        <a:lstStyle/>
        <a:p>
          <a:endParaRPr lang="en-US" b="1"/>
        </a:p>
      </dgm:t>
    </dgm:pt>
    <dgm:pt modelId="{771EB3C9-3523-4905-898F-001F54A32740}" type="sibTrans" cxnId="{72B166DE-1A82-4DF8-B73F-6C02A9693A56}">
      <dgm:prSet/>
      <dgm:spPr/>
      <dgm:t>
        <a:bodyPr/>
        <a:lstStyle/>
        <a:p>
          <a:endParaRPr lang="en-US" b="1"/>
        </a:p>
      </dgm:t>
    </dgm:pt>
    <dgm:pt modelId="{DC57374C-192B-4C33-B9A1-6DFEDA778C51}">
      <dgm:prSet/>
      <dgm:spPr/>
      <dgm:t>
        <a:bodyPr/>
        <a:lstStyle/>
        <a:p>
          <a:r>
            <a:rPr lang="en-US" b="1" dirty="0" smtClean="0"/>
            <a:t>Takeaways and Best Practices</a:t>
          </a:r>
        </a:p>
      </dgm:t>
    </dgm:pt>
    <dgm:pt modelId="{720E3B51-76E7-445D-A817-98094D21BD6D}" type="parTrans" cxnId="{0D0D767C-5089-4372-A616-6FFF313A10AD}">
      <dgm:prSet/>
      <dgm:spPr/>
      <dgm:t>
        <a:bodyPr/>
        <a:lstStyle/>
        <a:p>
          <a:endParaRPr lang="en-US" b="1"/>
        </a:p>
      </dgm:t>
    </dgm:pt>
    <dgm:pt modelId="{5722826A-01EC-4A9A-A2E5-9A82381AC86C}" type="sibTrans" cxnId="{0D0D767C-5089-4372-A616-6FFF313A10AD}">
      <dgm:prSet/>
      <dgm:spPr/>
      <dgm:t>
        <a:bodyPr/>
        <a:lstStyle/>
        <a:p>
          <a:endParaRPr lang="en-US" b="1"/>
        </a:p>
      </dgm:t>
    </dgm:pt>
    <dgm:pt modelId="{9309FFB2-DA5F-42FE-90AC-48252CC72B30}">
      <dgm:prSet/>
      <dgm:spPr/>
      <dgm:t>
        <a:bodyPr/>
        <a:lstStyle/>
        <a:p>
          <a:r>
            <a:rPr lang="en-US" b="1" dirty="0" smtClean="0"/>
            <a:t>Green </a:t>
          </a:r>
          <a:r>
            <a:rPr lang="en-US" b="1" dirty="0" err="1" smtClean="0"/>
            <a:t>Gotchas</a:t>
          </a:r>
          <a:r>
            <a:rPr lang="en-US" b="1" dirty="0" smtClean="0"/>
            <a:t>!</a:t>
          </a:r>
        </a:p>
      </dgm:t>
    </dgm:pt>
    <dgm:pt modelId="{717C7348-8AD1-405A-BD1C-E592448574AD}" type="parTrans" cxnId="{343BA2F5-23EB-4967-8D0B-777260CFCE7A}">
      <dgm:prSet/>
      <dgm:spPr/>
      <dgm:t>
        <a:bodyPr/>
        <a:lstStyle/>
        <a:p>
          <a:endParaRPr lang="en-US" b="1"/>
        </a:p>
      </dgm:t>
    </dgm:pt>
    <dgm:pt modelId="{17DBC60F-F0CA-4765-8383-ACEEF34F18D7}" type="sibTrans" cxnId="{343BA2F5-23EB-4967-8D0B-777260CFCE7A}">
      <dgm:prSet/>
      <dgm:spPr/>
      <dgm:t>
        <a:bodyPr/>
        <a:lstStyle/>
        <a:p>
          <a:endParaRPr lang="en-US" b="1"/>
        </a:p>
      </dgm:t>
    </dgm:pt>
    <dgm:pt modelId="{58CBF737-BAEB-4185-94F1-4D4F389E00B1}">
      <dgm:prSet/>
      <dgm:spPr/>
      <dgm:t>
        <a:bodyPr/>
        <a:lstStyle/>
        <a:p>
          <a:r>
            <a:rPr lang="en-US" b="1" dirty="0" smtClean="0"/>
            <a:t>Real World Green</a:t>
          </a:r>
        </a:p>
      </dgm:t>
    </dgm:pt>
    <dgm:pt modelId="{96EB48D8-71A6-44C5-9698-B746E55D6112}" type="parTrans" cxnId="{1F773C91-8C84-47E5-AB42-D0AECF4EB40C}">
      <dgm:prSet/>
      <dgm:spPr/>
      <dgm:t>
        <a:bodyPr/>
        <a:lstStyle/>
        <a:p>
          <a:endParaRPr lang="en-US" b="1"/>
        </a:p>
      </dgm:t>
    </dgm:pt>
    <dgm:pt modelId="{282E3CDE-8C89-47A7-AC03-424EEF244B81}" type="sibTrans" cxnId="{1F773C91-8C84-47E5-AB42-D0AECF4EB40C}">
      <dgm:prSet/>
      <dgm:spPr/>
      <dgm:t>
        <a:bodyPr/>
        <a:lstStyle/>
        <a:p>
          <a:endParaRPr lang="en-US" b="1"/>
        </a:p>
      </dgm:t>
    </dgm:pt>
    <dgm:pt modelId="{0090033F-30C1-4600-B23C-2A6155F72F67}">
      <dgm:prSet phldrT="[Text]"/>
      <dgm:spPr/>
      <dgm:t>
        <a:bodyPr/>
        <a:lstStyle/>
        <a:p>
          <a:r>
            <a:rPr lang="en-US" b="1" dirty="0" smtClean="0"/>
            <a:t>Cleaner Technology vs. Technology as a Tool</a:t>
          </a:r>
          <a:endParaRPr lang="en-US" b="1" dirty="0"/>
        </a:p>
      </dgm:t>
    </dgm:pt>
    <dgm:pt modelId="{314CBF65-A1A3-40CB-A137-3E7571362FE9}" type="parTrans" cxnId="{C4BE2A8A-A325-4630-BAF2-AEB9F6B6B8C8}">
      <dgm:prSet/>
      <dgm:spPr/>
      <dgm:t>
        <a:bodyPr/>
        <a:lstStyle/>
        <a:p>
          <a:endParaRPr lang="en-US" b="1"/>
        </a:p>
      </dgm:t>
    </dgm:pt>
    <dgm:pt modelId="{8018EFF7-03D2-41DF-88C4-E15A11AF2A63}" type="sibTrans" cxnId="{C4BE2A8A-A325-4630-BAF2-AEB9F6B6B8C8}">
      <dgm:prSet/>
      <dgm:spPr/>
      <dgm:t>
        <a:bodyPr/>
        <a:lstStyle/>
        <a:p>
          <a:endParaRPr lang="en-US" b="1"/>
        </a:p>
      </dgm:t>
    </dgm:pt>
    <dgm:pt modelId="{105D0E4B-E856-4759-BBDC-9EFD9E00C64C}">
      <dgm:prSet phldrT="[Text]"/>
      <dgm:spPr/>
      <dgm:t>
        <a:bodyPr/>
        <a:lstStyle/>
        <a:p>
          <a:r>
            <a:rPr lang="en-US" b="1" dirty="0" smtClean="0"/>
            <a:t>Top Green Companies</a:t>
          </a:r>
          <a:endParaRPr lang="en-US" b="1" dirty="0"/>
        </a:p>
      </dgm:t>
    </dgm:pt>
    <dgm:pt modelId="{E8CA497F-01D6-4CB7-BE78-5065C7D40B3B}" type="parTrans" cxnId="{1831AC98-F5D9-434B-8151-9F0305635BB2}">
      <dgm:prSet/>
      <dgm:spPr/>
      <dgm:t>
        <a:bodyPr/>
        <a:lstStyle/>
        <a:p>
          <a:endParaRPr lang="en-US" b="1"/>
        </a:p>
      </dgm:t>
    </dgm:pt>
    <dgm:pt modelId="{1F7B90C9-FA2C-4CB5-9F57-4950D0AA31A2}" type="sibTrans" cxnId="{1831AC98-F5D9-434B-8151-9F0305635BB2}">
      <dgm:prSet/>
      <dgm:spPr/>
      <dgm:t>
        <a:bodyPr/>
        <a:lstStyle/>
        <a:p>
          <a:endParaRPr lang="en-US" b="1"/>
        </a:p>
      </dgm:t>
    </dgm:pt>
    <dgm:pt modelId="{68CB5DA3-51BB-44AA-873F-4C6120D4EEDE}">
      <dgm:prSet/>
      <dgm:spPr/>
      <dgm:t>
        <a:bodyPr/>
        <a:lstStyle/>
        <a:p>
          <a:r>
            <a:rPr lang="en-US" b="1" dirty="0" smtClean="0"/>
            <a:t>Case Studies</a:t>
          </a:r>
        </a:p>
      </dgm:t>
    </dgm:pt>
    <dgm:pt modelId="{B9C05ABA-D6C3-470B-BF69-23EFA37FCC02}" type="parTrans" cxnId="{6623910E-87B0-405D-85B9-CE5C3EF5FB33}">
      <dgm:prSet/>
      <dgm:spPr/>
      <dgm:t>
        <a:bodyPr/>
        <a:lstStyle/>
        <a:p>
          <a:endParaRPr lang="en-US" b="1"/>
        </a:p>
      </dgm:t>
    </dgm:pt>
    <dgm:pt modelId="{A2195211-2F00-4BAA-8831-39A2E5CBB348}" type="sibTrans" cxnId="{6623910E-87B0-405D-85B9-CE5C3EF5FB33}">
      <dgm:prSet/>
      <dgm:spPr/>
      <dgm:t>
        <a:bodyPr/>
        <a:lstStyle/>
        <a:p>
          <a:endParaRPr lang="en-US" b="1"/>
        </a:p>
      </dgm:t>
    </dgm:pt>
    <dgm:pt modelId="{98D1EEE2-9F01-40F2-A152-A791B25EA15D}">
      <dgm:prSet/>
      <dgm:spPr/>
      <dgm:t>
        <a:bodyPr/>
        <a:lstStyle/>
        <a:p>
          <a:r>
            <a:rPr lang="en-US" b="1" dirty="0" smtClean="0"/>
            <a:t>Soft Reasons  Hard Reasons</a:t>
          </a:r>
        </a:p>
      </dgm:t>
    </dgm:pt>
    <dgm:pt modelId="{F0AEA8DB-CA6C-48FA-A8B6-BCDFBAE8A352}" type="parTrans" cxnId="{6DCD1F0A-5E68-433D-9D69-FDF22253A941}">
      <dgm:prSet/>
      <dgm:spPr/>
      <dgm:t>
        <a:bodyPr/>
        <a:lstStyle/>
        <a:p>
          <a:endParaRPr lang="en-US" b="1"/>
        </a:p>
      </dgm:t>
    </dgm:pt>
    <dgm:pt modelId="{2BA974FA-5156-49F3-A4C8-84FB16E7570A}" type="sibTrans" cxnId="{6DCD1F0A-5E68-433D-9D69-FDF22253A941}">
      <dgm:prSet/>
      <dgm:spPr/>
      <dgm:t>
        <a:bodyPr/>
        <a:lstStyle/>
        <a:p>
          <a:endParaRPr lang="en-US" b="1"/>
        </a:p>
      </dgm:t>
    </dgm:pt>
    <dgm:pt modelId="{CDD5296C-2202-4032-A475-1AF581F40DDA}">
      <dgm:prSet/>
      <dgm:spPr/>
      <dgm:t>
        <a:bodyPr/>
        <a:lstStyle/>
        <a:p>
          <a:r>
            <a:rPr lang="en-US" b="1" dirty="0" smtClean="0"/>
            <a:t>Datacenter Technology</a:t>
          </a:r>
        </a:p>
      </dgm:t>
    </dgm:pt>
    <dgm:pt modelId="{5D3B9A04-341A-4F83-90A4-04116F9E2E7F}" type="parTrans" cxnId="{9685BC4A-79F8-40B4-B1C2-46BB529F00C2}">
      <dgm:prSet/>
      <dgm:spPr/>
      <dgm:t>
        <a:bodyPr/>
        <a:lstStyle/>
        <a:p>
          <a:endParaRPr lang="en-US" b="1"/>
        </a:p>
      </dgm:t>
    </dgm:pt>
    <dgm:pt modelId="{A5BCB8EB-2F47-43FA-8C24-20B79F912693}" type="sibTrans" cxnId="{9685BC4A-79F8-40B4-B1C2-46BB529F00C2}">
      <dgm:prSet/>
      <dgm:spPr/>
      <dgm:t>
        <a:bodyPr/>
        <a:lstStyle/>
        <a:p>
          <a:endParaRPr lang="en-US" b="1"/>
        </a:p>
      </dgm:t>
    </dgm:pt>
    <dgm:pt modelId="{89704F00-A3FE-4E40-8A29-E9F19ED8AF0A}">
      <dgm:prSet phldrT="[Text]"/>
      <dgm:spPr/>
      <dgm:t>
        <a:bodyPr/>
        <a:lstStyle/>
        <a:p>
          <a:r>
            <a:rPr lang="en-US" b="1" dirty="0" smtClean="0"/>
            <a:t>Green History </a:t>
          </a:r>
          <a:endParaRPr lang="en-US" b="1" dirty="0"/>
        </a:p>
      </dgm:t>
    </dgm:pt>
    <dgm:pt modelId="{75E16F3B-95C6-4B9E-AD19-5FF8A5CE2562}" type="parTrans" cxnId="{0343A490-DACD-49BD-9488-9A08070994EB}">
      <dgm:prSet/>
      <dgm:spPr/>
      <dgm:t>
        <a:bodyPr/>
        <a:lstStyle/>
        <a:p>
          <a:endParaRPr lang="en-US" b="1"/>
        </a:p>
      </dgm:t>
    </dgm:pt>
    <dgm:pt modelId="{96C6332F-4FF0-4BE1-8FB5-48A20A9264BB}" type="sibTrans" cxnId="{0343A490-DACD-49BD-9488-9A08070994EB}">
      <dgm:prSet/>
      <dgm:spPr/>
      <dgm:t>
        <a:bodyPr/>
        <a:lstStyle/>
        <a:p>
          <a:endParaRPr lang="en-US" b="1"/>
        </a:p>
      </dgm:t>
    </dgm:pt>
    <dgm:pt modelId="{49AFD5A2-F0F4-4AF6-9EA2-027231F9D11F}">
      <dgm:prSet/>
      <dgm:spPr/>
      <dgm:t>
        <a:bodyPr/>
        <a:lstStyle/>
        <a:p>
          <a:r>
            <a:rPr lang="en-US" b="1" dirty="0" smtClean="0"/>
            <a:t>Original Research</a:t>
          </a:r>
        </a:p>
      </dgm:t>
    </dgm:pt>
    <dgm:pt modelId="{45FFD64E-E6A5-4AD9-A543-9F50D75EFDF8}" type="parTrans" cxnId="{3206D5DF-297B-4241-BB91-2F1A7AF9A9A8}">
      <dgm:prSet/>
      <dgm:spPr/>
      <dgm:t>
        <a:bodyPr/>
        <a:lstStyle/>
        <a:p>
          <a:endParaRPr lang="en-US" b="1"/>
        </a:p>
      </dgm:t>
    </dgm:pt>
    <dgm:pt modelId="{72F770DB-18D4-4CB0-9BD4-D65CA9DA7786}" type="sibTrans" cxnId="{3206D5DF-297B-4241-BB91-2F1A7AF9A9A8}">
      <dgm:prSet/>
      <dgm:spPr/>
      <dgm:t>
        <a:bodyPr/>
        <a:lstStyle/>
        <a:p>
          <a:endParaRPr lang="en-US" b="1"/>
        </a:p>
      </dgm:t>
    </dgm:pt>
    <dgm:pt modelId="{63C9D830-E10A-439E-A32A-F5E1E22EB01C}">
      <dgm:prSet phldrT="[Text]"/>
      <dgm:spPr/>
      <dgm:t>
        <a:bodyPr/>
        <a:lstStyle/>
        <a:p>
          <a:r>
            <a:rPr lang="en-US" b="1" dirty="0" smtClean="0"/>
            <a:t>Terms</a:t>
          </a:r>
          <a:endParaRPr lang="en-US" b="1" dirty="0"/>
        </a:p>
      </dgm:t>
    </dgm:pt>
    <dgm:pt modelId="{53D122A8-6548-447A-B45B-BD97888F3C6C}" type="parTrans" cxnId="{1BE763E3-4F7E-4BE9-BC32-0DBE551FC034}">
      <dgm:prSet/>
      <dgm:spPr/>
      <dgm:t>
        <a:bodyPr/>
        <a:lstStyle/>
        <a:p>
          <a:endParaRPr lang="en-US" b="1"/>
        </a:p>
      </dgm:t>
    </dgm:pt>
    <dgm:pt modelId="{D473BD51-39E3-4C3A-8A6C-3A98C2287682}" type="sibTrans" cxnId="{1BE763E3-4F7E-4BE9-BC32-0DBE551FC034}">
      <dgm:prSet/>
      <dgm:spPr/>
      <dgm:t>
        <a:bodyPr/>
        <a:lstStyle/>
        <a:p>
          <a:endParaRPr lang="en-US" b="1"/>
        </a:p>
      </dgm:t>
    </dgm:pt>
    <dgm:pt modelId="{4F52B71E-75F1-4070-82DB-E55F3436A724}" type="pres">
      <dgm:prSet presAssocID="{AE0B05F6-1D31-46CE-819F-7F890E504B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1BDD72-9608-4D3A-AC9F-AA34651996D5}" type="pres">
      <dgm:prSet presAssocID="{47593DEE-263A-44F0-95A4-A064461C4B55}" presName="parentLin" presStyleCnt="0"/>
      <dgm:spPr/>
      <dgm:t>
        <a:bodyPr/>
        <a:lstStyle/>
        <a:p>
          <a:endParaRPr lang="en-US"/>
        </a:p>
      </dgm:t>
    </dgm:pt>
    <dgm:pt modelId="{98A0E53E-EB14-4777-9801-B4C0559F709D}" type="pres">
      <dgm:prSet presAssocID="{47593DEE-263A-44F0-95A4-A064461C4B5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96DFB2F-47E6-4C8B-8475-74AF928E40F0}" type="pres">
      <dgm:prSet presAssocID="{47593DEE-263A-44F0-95A4-A064461C4B55}" presName="parentText" presStyleLbl="node1" presStyleIdx="0" presStyleCnt="5" custLinFactNeighborX="1266" custLinFactNeighborY="85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4CFD-CD2C-430F-87BF-18DF52F33C1C}" type="pres">
      <dgm:prSet presAssocID="{47593DEE-263A-44F0-95A4-A064461C4B55}" presName="negativeSpace" presStyleCnt="0"/>
      <dgm:spPr/>
      <dgm:t>
        <a:bodyPr/>
        <a:lstStyle/>
        <a:p>
          <a:endParaRPr lang="en-US"/>
        </a:p>
      </dgm:t>
    </dgm:pt>
    <dgm:pt modelId="{203EE4DE-7318-431C-BE2B-67231073F78D}" type="pres">
      <dgm:prSet presAssocID="{47593DEE-263A-44F0-95A4-A064461C4B5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F651-2552-47D6-9143-650E407722FD}" type="pres">
      <dgm:prSet presAssocID="{2303BBA0-5F86-4DD2-BDA7-08FD6E43DC05}" presName="spaceBetweenRectangles" presStyleCnt="0"/>
      <dgm:spPr/>
      <dgm:t>
        <a:bodyPr/>
        <a:lstStyle/>
        <a:p>
          <a:endParaRPr lang="en-US"/>
        </a:p>
      </dgm:t>
    </dgm:pt>
    <dgm:pt modelId="{0D5350FC-BC09-4D6D-81E9-75E614358C3D}" type="pres">
      <dgm:prSet presAssocID="{17EB532E-7DE9-4B31-A6E2-0E1A81DD109D}" presName="parentLin" presStyleCnt="0"/>
      <dgm:spPr/>
      <dgm:t>
        <a:bodyPr/>
        <a:lstStyle/>
        <a:p>
          <a:endParaRPr lang="en-US"/>
        </a:p>
      </dgm:t>
    </dgm:pt>
    <dgm:pt modelId="{6C8455DF-AAC8-4ED2-93D0-6826D79F0AA7}" type="pres">
      <dgm:prSet presAssocID="{17EB532E-7DE9-4B31-A6E2-0E1A81DD109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B18BA68-C46D-4981-BF23-A737E6E282E0}" type="pres">
      <dgm:prSet presAssocID="{17EB532E-7DE9-4B31-A6E2-0E1A81DD109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AEB24-9893-4346-923D-82A163A07FE7}" type="pres">
      <dgm:prSet presAssocID="{17EB532E-7DE9-4B31-A6E2-0E1A81DD109D}" presName="negativeSpace" presStyleCnt="0"/>
      <dgm:spPr/>
      <dgm:t>
        <a:bodyPr/>
        <a:lstStyle/>
        <a:p>
          <a:endParaRPr lang="en-US"/>
        </a:p>
      </dgm:t>
    </dgm:pt>
    <dgm:pt modelId="{6483A3AD-7D7D-4A27-AAEE-A75CD4DDC8AC}" type="pres">
      <dgm:prSet presAssocID="{17EB532E-7DE9-4B31-A6E2-0E1A81DD109D}" presName="childText" presStyleLbl="conFgAcc1" presStyleIdx="1" presStyleCnt="5" custLinFactNeighborX="-11392" custLinFactNeighborY="-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9C8E5-0843-4AA8-A0BD-849B9BC7104C}" type="pres">
      <dgm:prSet presAssocID="{99C16D5A-BBC5-4E04-A9F3-921B3F71BB88}" presName="spaceBetweenRectangles" presStyleCnt="0"/>
      <dgm:spPr/>
      <dgm:t>
        <a:bodyPr/>
        <a:lstStyle/>
        <a:p>
          <a:endParaRPr lang="en-US"/>
        </a:p>
      </dgm:t>
    </dgm:pt>
    <dgm:pt modelId="{B1BFA807-A645-4E2D-AAFB-0ED63E98558E}" type="pres">
      <dgm:prSet presAssocID="{56450804-50D0-4F29-A994-D0B868A8B5CF}" presName="parentLin" presStyleCnt="0"/>
      <dgm:spPr/>
      <dgm:t>
        <a:bodyPr/>
        <a:lstStyle/>
        <a:p>
          <a:endParaRPr lang="en-US"/>
        </a:p>
      </dgm:t>
    </dgm:pt>
    <dgm:pt modelId="{799AE360-B1F3-4467-A4BC-9F5B050A8524}" type="pres">
      <dgm:prSet presAssocID="{56450804-50D0-4F29-A994-D0B868A8B5C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6ED179A-C033-4C7A-B33D-8CF2ADFCB31A}" type="pres">
      <dgm:prSet presAssocID="{56450804-50D0-4F29-A994-D0B868A8B5C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AEC76-D60C-4B61-A542-A0E67EC22EB7}" type="pres">
      <dgm:prSet presAssocID="{56450804-50D0-4F29-A994-D0B868A8B5CF}" presName="negativeSpace" presStyleCnt="0"/>
      <dgm:spPr/>
      <dgm:t>
        <a:bodyPr/>
        <a:lstStyle/>
        <a:p>
          <a:endParaRPr lang="en-US"/>
        </a:p>
      </dgm:t>
    </dgm:pt>
    <dgm:pt modelId="{9C090387-7599-47B7-B02A-BD3376CC0967}" type="pres">
      <dgm:prSet presAssocID="{56450804-50D0-4F29-A994-D0B868A8B5C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1EEDA-B2D0-4C6E-910A-CE90B9EEBE07}" type="pres">
      <dgm:prSet presAssocID="{771EB3C9-3523-4905-898F-001F54A32740}" presName="spaceBetweenRectangles" presStyleCnt="0"/>
      <dgm:spPr/>
      <dgm:t>
        <a:bodyPr/>
        <a:lstStyle/>
        <a:p>
          <a:endParaRPr lang="en-US"/>
        </a:p>
      </dgm:t>
    </dgm:pt>
    <dgm:pt modelId="{EB544658-25A0-42E2-8B78-0BDF2768823B}" type="pres">
      <dgm:prSet presAssocID="{58CBF737-BAEB-4185-94F1-4D4F389E00B1}" presName="parentLin" presStyleCnt="0"/>
      <dgm:spPr/>
      <dgm:t>
        <a:bodyPr/>
        <a:lstStyle/>
        <a:p>
          <a:endParaRPr lang="en-US"/>
        </a:p>
      </dgm:t>
    </dgm:pt>
    <dgm:pt modelId="{F52621DC-9FA9-4CCA-B977-108E193A48D3}" type="pres">
      <dgm:prSet presAssocID="{58CBF737-BAEB-4185-94F1-4D4F389E00B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14094A5-B16A-47BB-A16A-039E043EE8DF}" type="pres">
      <dgm:prSet presAssocID="{58CBF737-BAEB-4185-94F1-4D4F389E00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706FB-D71E-478F-BC24-004A6646B6E2}" type="pres">
      <dgm:prSet presAssocID="{58CBF737-BAEB-4185-94F1-4D4F389E00B1}" presName="negativeSpace" presStyleCnt="0"/>
      <dgm:spPr/>
      <dgm:t>
        <a:bodyPr/>
        <a:lstStyle/>
        <a:p>
          <a:endParaRPr lang="en-US"/>
        </a:p>
      </dgm:t>
    </dgm:pt>
    <dgm:pt modelId="{561CC274-ECF9-4A0F-A963-5FF9F9BC3772}" type="pres">
      <dgm:prSet presAssocID="{58CBF737-BAEB-4185-94F1-4D4F389E00B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A27E7-D68D-426F-8179-AE1508EF6786}" type="pres">
      <dgm:prSet presAssocID="{282E3CDE-8C89-47A7-AC03-424EEF244B81}" presName="spaceBetweenRectangles" presStyleCnt="0"/>
      <dgm:spPr/>
      <dgm:t>
        <a:bodyPr/>
        <a:lstStyle/>
        <a:p>
          <a:endParaRPr lang="en-US"/>
        </a:p>
      </dgm:t>
    </dgm:pt>
    <dgm:pt modelId="{D0B2D70B-CDEE-480A-A06D-3EA3818C0EAE}" type="pres">
      <dgm:prSet presAssocID="{DC57374C-192B-4C33-B9A1-6DFEDA778C51}" presName="parentLin" presStyleCnt="0"/>
      <dgm:spPr/>
      <dgm:t>
        <a:bodyPr/>
        <a:lstStyle/>
        <a:p>
          <a:endParaRPr lang="en-US"/>
        </a:p>
      </dgm:t>
    </dgm:pt>
    <dgm:pt modelId="{35B130ED-3396-4E16-8F48-3A3892D3EE93}" type="pres">
      <dgm:prSet presAssocID="{DC57374C-192B-4C33-B9A1-6DFEDA778C5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EE25A5D-3C9B-4D75-986C-EF7747F2C2EF}" type="pres">
      <dgm:prSet presAssocID="{DC57374C-192B-4C33-B9A1-6DFEDA778C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D3B6B-025E-49C5-ABF4-D647AFA7CB4C}" type="pres">
      <dgm:prSet presAssocID="{DC57374C-192B-4C33-B9A1-6DFEDA778C51}" presName="negativeSpace" presStyleCnt="0"/>
      <dgm:spPr/>
      <dgm:t>
        <a:bodyPr/>
        <a:lstStyle/>
        <a:p>
          <a:endParaRPr lang="en-US"/>
        </a:p>
      </dgm:t>
    </dgm:pt>
    <dgm:pt modelId="{BB0A9F2D-C200-4A60-AC12-B629F94CC02C}" type="pres">
      <dgm:prSet presAssocID="{DC57374C-192B-4C33-B9A1-6DFEDA778C5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4CC41-BF53-4F68-B728-1047860C3C4C}" type="presOf" srcId="{98D1EEE2-9F01-40F2-A152-A791B25EA15D}" destId="{9C090387-7599-47B7-B02A-BD3376CC0967}" srcOrd="0" destOrd="0" presId="urn:microsoft.com/office/officeart/2005/8/layout/list1"/>
    <dgm:cxn modelId="{CAFBE766-2AAF-444F-AEC5-CC78923CD052}" type="presOf" srcId="{47593DEE-263A-44F0-95A4-A064461C4B55}" destId="{98A0E53E-EB14-4777-9801-B4C0559F709D}" srcOrd="0" destOrd="0" presId="urn:microsoft.com/office/officeart/2005/8/layout/list1"/>
    <dgm:cxn modelId="{6DCD1F0A-5E68-433D-9D69-FDF22253A941}" srcId="{56450804-50D0-4F29-A994-D0B868A8B5CF}" destId="{98D1EEE2-9F01-40F2-A152-A791B25EA15D}" srcOrd="0" destOrd="0" parTransId="{F0AEA8DB-CA6C-48FA-A8B6-BCDFBAE8A352}" sibTransId="{2BA974FA-5156-49F3-A4C8-84FB16E7570A}"/>
    <dgm:cxn modelId="{0D0D767C-5089-4372-A616-6FFF313A10AD}" srcId="{AE0B05F6-1D31-46CE-819F-7F890E504BB0}" destId="{DC57374C-192B-4C33-B9A1-6DFEDA778C51}" srcOrd="4" destOrd="0" parTransId="{720E3B51-76E7-445D-A817-98094D21BD6D}" sibTransId="{5722826A-01EC-4A9A-A2E5-9A82381AC86C}"/>
    <dgm:cxn modelId="{FAA0B9DC-9B66-418B-8C20-C8E9C36C549D}" type="presOf" srcId="{17EB532E-7DE9-4B31-A6E2-0E1A81DD109D}" destId="{6C8455DF-AAC8-4ED2-93D0-6826D79F0AA7}" srcOrd="0" destOrd="0" presId="urn:microsoft.com/office/officeart/2005/8/layout/list1"/>
    <dgm:cxn modelId="{357D5ED6-F0E4-4AA2-B1F8-354B71263523}" type="presOf" srcId="{DC57374C-192B-4C33-B9A1-6DFEDA778C51}" destId="{35B130ED-3396-4E16-8F48-3A3892D3EE93}" srcOrd="0" destOrd="0" presId="urn:microsoft.com/office/officeart/2005/8/layout/list1"/>
    <dgm:cxn modelId="{CA78F21F-F243-4D10-BC6F-AB52199EF588}" type="presOf" srcId="{47593DEE-263A-44F0-95A4-A064461C4B55}" destId="{B96DFB2F-47E6-4C8B-8475-74AF928E40F0}" srcOrd="1" destOrd="0" presId="urn:microsoft.com/office/officeart/2005/8/layout/list1"/>
    <dgm:cxn modelId="{DAF77BCF-9843-477E-9325-7491B4F92907}" srcId="{AE0B05F6-1D31-46CE-819F-7F890E504BB0}" destId="{47593DEE-263A-44F0-95A4-A064461C4B55}" srcOrd="0" destOrd="0" parTransId="{49F290E3-7E2C-49D6-AE9F-894CB538781B}" sibTransId="{2303BBA0-5F86-4DD2-BDA7-08FD6E43DC05}"/>
    <dgm:cxn modelId="{2D8DD4E9-979E-4CC2-8337-C8B98D84C13D}" type="presOf" srcId="{63C9D830-E10A-439E-A32A-F5E1E22EB01C}" destId="{203EE4DE-7318-431C-BE2B-67231073F78D}" srcOrd="0" destOrd="0" presId="urn:microsoft.com/office/officeart/2005/8/layout/list1"/>
    <dgm:cxn modelId="{C4857736-006F-489E-8A74-5FE03917E112}" type="presOf" srcId="{49AFD5A2-F0F4-4AF6-9EA2-027231F9D11F}" destId="{9C090387-7599-47B7-B02A-BD3376CC0967}" srcOrd="0" destOrd="2" presId="urn:microsoft.com/office/officeart/2005/8/layout/list1"/>
    <dgm:cxn modelId="{9685BC4A-79F8-40B4-B1C2-46BB529F00C2}" srcId="{56450804-50D0-4F29-A994-D0B868A8B5CF}" destId="{CDD5296C-2202-4032-A475-1AF581F40DDA}" srcOrd="1" destOrd="0" parTransId="{5D3B9A04-341A-4F83-90A4-04116F9E2E7F}" sibTransId="{A5BCB8EB-2F47-43FA-8C24-20B79F912693}"/>
    <dgm:cxn modelId="{C4BE2A8A-A325-4630-BAF2-AEB9F6B6B8C8}" srcId="{47593DEE-263A-44F0-95A4-A064461C4B55}" destId="{0090033F-30C1-4600-B23C-2A6155F72F67}" srcOrd="1" destOrd="0" parTransId="{314CBF65-A1A3-40CB-A137-3E7571362FE9}" sibTransId="{8018EFF7-03D2-41DF-88C4-E15A11AF2A63}"/>
    <dgm:cxn modelId="{8EAA3BCB-FE71-459B-A4A8-2CF79B44C251}" type="presOf" srcId="{89704F00-A3FE-4E40-8A29-E9F19ED8AF0A}" destId="{203EE4DE-7318-431C-BE2B-67231073F78D}" srcOrd="0" destOrd="2" presId="urn:microsoft.com/office/officeart/2005/8/layout/list1"/>
    <dgm:cxn modelId="{3CE23981-D7C0-4E58-A91E-3E8717DA116F}" type="presOf" srcId="{0090033F-30C1-4600-B23C-2A6155F72F67}" destId="{203EE4DE-7318-431C-BE2B-67231073F78D}" srcOrd="0" destOrd="1" presId="urn:microsoft.com/office/officeart/2005/8/layout/list1"/>
    <dgm:cxn modelId="{4D3CEBBD-AE23-4CF5-B05F-79C8B691B7F9}" type="presOf" srcId="{9309FFB2-DA5F-42FE-90AC-48252CC72B30}" destId="{BB0A9F2D-C200-4A60-AC12-B629F94CC02C}" srcOrd="0" destOrd="0" presId="urn:microsoft.com/office/officeart/2005/8/layout/list1"/>
    <dgm:cxn modelId="{343BA2F5-23EB-4967-8D0B-777260CFCE7A}" srcId="{DC57374C-192B-4C33-B9A1-6DFEDA778C51}" destId="{9309FFB2-DA5F-42FE-90AC-48252CC72B30}" srcOrd="0" destOrd="0" parTransId="{717C7348-8AD1-405A-BD1C-E592448574AD}" sibTransId="{17DBC60F-F0CA-4765-8383-ACEEF34F18D7}"/>
    <dgm:cxn modelId="{376453B5-1ADE-482F-8F64-D6D64B58E33E}" type="presOf" srcId="{58CBF737-BAEB-4185-94F1-4D4F389E00B1}" destId="{314094A5-B16A-47BB-A16A-039E043EE8DF}" srcOrd="1" destOrd="0" presId="urn:microsoft.com/office/officeart/2005/8/layout/list1"/>
    <dgm:cxn modelId="{1BE763E3-4F7E-4BE9-BC32-0DBE551FC034}" srcId="{47593DEE-263A-44F0-95A4-A064461C4B55}" destId="{63C9D830-E10A-439E-A32A-F5E1E22EB01C}" srcOrd="0" destOrd="0" parTransId="{53D122A8-6548-447A-B45B-BD97888F3C6C}" sibTransId="{D473BD51-39E3-4C3A-8A6C-3A98C2287682}"/>
    <dgm:cxn modelId="{069A7C03-15F0-461E-85EC-107E2D0F691F}" type="presOf" srcId="{17EB532E-7DE9-4B31-A6E2-0E1A81DD109D}" destId="{EB18BA68-C46D-4981-BF23-A737E6E282E0}" srcOrd="1" destOrd="0" presId="urn:microsoft.com/office/officeart/2005/8/layout/list1"/>
    <dgm:cxn modelId="{1F773C91-8C84-47E5-AB42-D0AECF4EB40C}" srcId="{AE0B05F6-1D31-46CE-819F-7F890E504BB0}" destId="{58CBF737-BAEB-4185-94F1-4D4F389E00B1}" srcOrd="3" destOrd="0" parTransId="{96EB48D8-71A6-44C5-9698-B746E55D6112}" sibTransId="{282E3CDE-8C89-47A7-AC03-424EEF244B81}"/>
    <dgm:cxn modelId="{68F22D69-3407-44E4-AD84-C9A1102048B1}" type="presOf" srcId="{AE0B05F6-1D31-46CE-819F-7F890E504BB0}" destId="{4F52B71E-75F1-4070-82DB-E55F3436A724}" srcOrd="0" destOrd="0" presId="urn:microsoft.com/office/officeart/2005/8/layout/list1"/>
    <dgm:cxn modelId="{E2F6D918-4FAF-47C1-B75B-7153B79E92D5}" type="presOf" srcId="{56450804-50D0-4F29-A994-D0B868A8B5CF}" destId="{799AE360-B1F3-4467-A4BC-9F5B050A8524}" srcOrd="0" destOrd="0" presId="urn:microsoft.com/office/officeart/2005/8/layout/list1"/>
    <dgm:cxn modelId="{CE5D37E4-D9C4-4400-8D46-7D569EA579D8}" type="presOf" srcId="{105D0E4B-E856-4759-BBDC-9EFD9E00C64C}" destId="{6483A3AD-7D7D-4A27-AAEE-A75CD4DDC8AC}" srcOrd="0" destOrd="0" presId="urn:microsoft.com/office/officeart/2005/8/layout/list1"/>
    <dgm:cxn modelId="{3206D5DF-297B-4241-BB91-2F1A7AF9A9A8}" srcId="{56450804-50D0-4F29-A994-D0B868A8B5CF}" destId="{49AFD5A2-F0F4-4AF6-9EA2-027231F9D11F}" srcOrd="2" destOrd="0" parTransId="{45FFD64E-E6A5-4AD9-A543-9F50D75EFDF8}" sibTransId="{72F770DB-18D4-4CB0-9BD4-D65CA9DA7786}"/>
    <dgm:cxn modelId="{71ABC1DE-0D63-49D9-B85C-E2F6EFB0BEDB}" type="presOf" srcId="{56450804-50D0-4F29-A994-D0B868A8B5CF}" destId="{A6ED179A-C033-4C7A-B33D-8CF2ADFCB31A}" srcOrd="1" destOrd="0" presId="urn:microsoft.com/office/officeart/2005/8/layout/list1"/>
    <dgm:cxn modelId="{2DA33328-424F-449B-AC0E-784C13547DD4}" type="presOf" srcId="{68CB5DA3-51BB-44AA-873F-4C6120D4EEDE}" destId="{561CC274-ECF9-4A0F-A963-5FF9F9BC3772}" srcOrd="0" destOrd="0" presId="urn:microsoft.com/office/officeart/2005/8/layout/list1"/>
    <dgm:cxn modelId="{FE528D53-8023-47FF-B6EF-317CE96A4975}" type="presOf" srcId="{DC57374C-192B-4C33-B9A1-6DFEDA778C51}" destId="{3EE25A5D-3C9B-4D75-986C-EF7747F2C2EF}" srcOrd="1" destOrd="0" presId="urn:microsoft.com/office/officeart/2005/8/layout/list1"/>
    <dgm:cxn modelId="{FC43EAE8-FFD2-46B1-95D5-89FE09161D20}" type="presOf" srcId="{CDD5296C-2202-4032-A475-1AF581F40DDA}" destId="{9C090387-7599-47B7-B02A-BD3376CC0967}" srcOrd="0" destOrd="1" presId="urn:microsoft.com/office/officeart/2005/8/layout/list1"/>
    <dgm:cxn modelId="{C6E0C00B-FA04-478C-A32C-7475D688D078}" srcId="{AE0B05F6-1D31-46CE-819F-7F890E504BB0}" destId="{17EB532E-7DE9-4B31-A6E2-0E1A81DD109D}" srcOrd="1" destOrd="0" parTransId="{0FC25075-5250-4891-8EF8-2F5B0E1E8242}" sibTransId="{99C16D5A-BBC5-4E04-A9F3-921B3F71BB88}"/>
    <dgm:cxn modelId="{0343A490-DACD-49BD-9488-9A08070994EB}" srcId="{47593DEE-263A-44F0-95A4-A064461C4B55}" destId="{89704F00-A3FE-4E40-8A29-E9F19ED8AF0A}" srcOrd="2" destOrd="0" parTransId="{75E16F3B-95C6-4B9E-AD19-5FF8A5CE2562}" sibTransId="{96C6332F-4FF0-4BE1-8FB5-48A20A9264BB}"/>
    <dgm:cxn modelId="{F72E3B16-BC48-4CCA-A240-49E811CB8A69}" type="presOf" srcId="{58CBF737-BAEB-4185-94F1-4D4F389E00B1}" destId="{F52621DC-9FA9-4CCA-B977-108E193A48D3}" srcOrd="0" destOrd="0" presId="urn:microsoft.com/office/officeart/2005/8/layout/list1"/>
    <dgm:cxn modelId="{6623910E-87B0-405D-85B9-CE5C3EF5FB33}" srcId="{58CBF737-BAEB-4185-94F1-4D4F389E00B1}" destId="{68CB5DA3-51BB-44AA-873F-4C6120D4EEDE}" srcOrd="0" destOrd="0" parTransId="{B9C05ABA-D6C3-470B-BF69-23EFA37FCC02}" sibTransId="{A2195211-2F00-4BAA-8831-39A2E5CBB348}"/>
    <dgm:cxn modelId="{1831AC98-F5D9-434B-8151-9F0305635BB2}" srcId="{17EB532E-7DE9-4B31-A6E2-0E1A81DD109D}" destId="{105D0E4B-E856-4759-BBDC-9EFD9E00C64C}" srcOrd="0" destOrd="0" parTransId="{E8CA497F-01D6-4CB7-BE78-5065C7D40B3B}" sibTransId="{1F7B90C9-FA2C-4CB5-9F57-4950D0AA31A2}"/>
    <dgm:cxn modelId="{72B166DE-1A82-4DF8-B73F-6C02A9693A56}" srcId="{AE0B05F6-1D31-46CE-819F-7F890E504BB0}" destId="{56450804-50D0-4F29-A994-D0B868A8B5CF}" srcOrd="2" destOrd="0" parTransId="{E243C999-2248-428A-8349-F982E17E4DFE}" sibTransId="{771EB3C9-3523-4905-898F-001F54A32740}"/>
    <dgm:cxn modelId="{6510F17F-8F12-4B1D-80EB-92E04A53FA33}" type="presParOf" srcId="{4F52B71E-75F1-4070-82DB-E55F3436A724}" destId="{281BDD72-9608-4D3A-AC9F-AA34651996D5}" srcOrd="0" destOrd="0" presId="urn:microsoft.com/office/officeart/2005/8/layout/list1"/>
    <dgm:cxn modelId="{05C12965-1F9B-4755-A468-114718E76DF7}" type="presParOf" srcId="{281BDD72-9608-4D3A-AC9F-AA34651996D5}" destId="{98A0E53E-EB14-4777-9801-B4C0559F709D}" srcOrd="0" destOrd="0" presId="urn:microsoft.com/office/officeart/2005/8/layout/list1"/>
    <dgm:cxn modelId="{2C64FB80-92E5-4291-B0A4-A413D574250F}" type="presParOf" srcId="{281BDD72-9608-4D3A-AC9F-AA34651996D5}" destId="{B96DFB2F-47E6-4C8B-8475-74AF928E40F0}" srcOrd="1" destOrd="0" presId="urn:microsoft.com/office/officeart/2005/8/layout/list1"/>
    <dgm:cxn modelId="{E6C259F0-B5C3-435A-88F9-F0E5C0B71474}" type="presParOf" srcId="{4F52B71E-75F1-4070-82DB-E55F3436A724}" destId="{E8114CFD-CD2C-430F-87BF-18DF52F33C1C}" srcOrd="1" destOrd="0" presId="urn:microsoft.com/office/officeart/2005/8/layout/list1"/>
    <dgm:cxn modelId="{96F06333-3C86-46BF-96EB-ABB4782A7CC1}" type="presParOf" srcId="{4F52B71E-75F1-4070-82DB-E55F3436A724}" destId="{203EE4DE-7318-431C-BE2B-67231073F78D}" srcOrd="2" destOrd="0" presId="urn:microsoft.com/office/officeart/2005/8/layout/list1"/>
    <dgm:cxn modelId="{CD5CF829-CB00-4E15-8D52-16458CF8218A}" type="presParOf" srcId="{4F52B71E-75F1-4070-82DB-E55F3436A724}" destId="{3A83F651-2552-47D6-9143-650E407722FD}" srcOrd="3" destOrd="0" presId="urn:microsoft.com/office/officeart/2005/8/layout/list1"/>
    <dgm:cxn modelId="{6C0E6E76-27C9-4744-A957-E0955DBCD9AD}" type="presParOf" srcId="{4F52B71E-75F1-4070-82DB-E55F3436A724}" destId="{0D5350FC-BC09-4D6D-81E9-75E614358C3D}" srcOrd="4" destOrd="0" presId="urn:microsoft.com/office/officeart/2005/8/layout/list1"/>
    <dgm:cxn modelId="{1E13607D-4E31-4AAC-9AFD-850C29B8D4D0}" type="presParOf" srcId="{0D5350FC-BC09-4D6D-81E9-75E614358C3D}" destId="{6C8455DF-AAC8-4ED2-93D0-6826D79F0AA7}" srcOrd="0" destOrd="0" presId="urn:microsoft.com/office/officeart/2005/8/layout/list1"/>
    <dgm:cxn modelId="{AB5E487D-D5CE-4BC7-88A2-1E68EE3C9C62}" type="presParOf" srcId="{0D5350FC-BC09-4D6D-81E9-75E614358C3D}" destId="{EB18BA68-C46D-4981-BF23-A737E6E282E0}" srcOrd="1" destOrd="0" presId="urn:microsoft.com/office/officeart/2005/8/layout/list1"/>
    <dgm:cxn modelId="{4FF6D981-23C1-427C-85DB-7F96796DACD7}" type="presParOf" srcId="{4F52B71E-75F1-4070-82DB-E55F3436A724}" destId="{03BAEB24-9893-4346-923D-82A163A07FE7}" srcOrd="5" destOrd="0" presId="urn:microsoft.com/office/officeart/2005/8/layout/list1"/>
    <dgm:cxn modelId="{27723971-9B74-4430-AE30-9C11B20DD1D1}" type="presParOf" srcId="{4F52B71E-75F1-4070-82DB-E55F3436A724}" destId="{6483A3AD-7D7D-4A27-AAEE-A75CD4DDC8AC}" srcOrd="6" destOrd="0" presId="urn:microsoft.com/office/officeart/2005/8/layout/list1"/>
    <dgm:cxn modelId="{57D3B05C-9B3C-4174-91F8-F50000720EB5}" type="presParOf" srcId="{4F52B71E-75F1-4070-82DB-E55F3436A724}" destId="{0B39C8E5-0843-4AA8-A0BD-849B9BC7104C}" srcOrd="7" destOrd="0" presId="urn:microsoft.com/office/officeart/2005/8/layout/list1"/>
    <dgm:cxn modelId="{FCC4700C-CA87-4834-8B74-AA334A480A7A}" type="presParOf" srcId="{4F52B71E-75F1-4070-82DB-E55F3436A724}" destId="{B1BFA807-A645-4E2D-AAFB-0ED63E98558E}" srcOrd="8" destOrd="0" presId="urn:microsoft.com/office/officeart/2005/8/layout/list1"/>
    <dgm:cxn modelId="{E371293A-630A-4949-BC63-F1E32524FCB3}" type="presParOf" srcId="{B1BFA807-A645-4E2D-AAFB-0ED63E98558E}" destId="{799AE360-B1F3-4467-A4BC-9F5B050A8524}" srcOrd="0" destOrd="0" presId="urn:microsoft.com/office/officeart/2005/8/layout/list1"/>
    <dgm:cxn modelId="{F7AC6F4E-8067-48CC-BE26-0F7FAF810413}" type="presParOf" srcId="{B1BFA807-A645-4E2D-AAFB-0ED63E98558E}" destId="{A6ED179A-C033-4C7A-B33D-8CF2ADFCB31A}" srcOrd="1" destOrd="0" presId="urn:microsoft.com/office/officeart/2005/8/layout/list1"/>
    <dgm:cxn modelId="{CABD403D-C78C-4110-8AF4-D32EC80BC781}" type="presParOf" srcId="{4F52B71E-75F1-4070-82DB-E55F3436A724}" destId="{222AEC76-D60C-4B61-A542-A0E67EC22EB7}" srcOrd="9" destOrd="0" presId="urn:microsoft.com/office/officeart/2005/8/layout/list1"/>
    <dgm:cxn modelId="{809CBB48-E0D1-457D-A36C-2F82342B23F8}" type="presParOf" srcId="{4F52B71E-75F1-4070-82DB-E55F3436A724}" destId="{9C090387-7599-47B7-B02A-BD3376CC0967}" srcOrd="10" destOrd="0" presId="urn:microsoft.com/office/officeart/2005/8/layout/list1"/>
    <dgm:cxn modelId="{C5191D84-6FA0-4F89-B923-0D1D05023D38}" type="presParOf" srcId="{4F52B71E-75F1-4070-82DB-E55F3436A724}" destId="{A2C1EEDA-B2D0-4C6E-910A-CE90B9EEBE07}" srcOrd="11" destOrd="0" presId="urn:microsoft.com/office/officeart/2005/8/layout/list1"/>
    <dgm:cxn modelId="{EAABAF0B-AF30-4D55-8A87-A34E78958910}" type="presParOf" srcId="{4F52B71E-75F1-4070-82DB-E55F3436A724}" destId="{EB544658-25A0-42E2-8B78-0BDF2768823B}" srcOrd="12" destOrd="0" presId="urn:microsoft.com/office/officeart/2005/8/layout/list1"/>
    <dgm:cxn modelId="{2C6CA898-3DE6-41BE-928A-DA18095A5610}" type="presParOf" srcId="{EB544658-25A0-42E2-8B78-0BDF2768823B}" destId="{F52621DC-9FA9-4CCA-B977-108E193A48D3}" srcOrd="0" destOrd="0" presId="urn:microsoft.com/office/officeart/2005/8/layout/list1"/>
    <dgm:cxn modelId="{0CB3EA49-FE86-431A-B830-AAF5A9D9E9C4}" type="presParOf" srcId="{EB544658-25A0-42E2-8B78-0BDF2768823B}" destId="{314094A5-B16A-47BB-A16A-039E043EE8DF}" srcOrd="1" destOrd="0" presId="urn:microsoft.com/office/officeart/2005/8/layout/list1"/>
    <dgm:cxn modelId="{7BC07B2A-0DFD-4FD8-8189-880D3D50AF58}" type="presParOf" srcId="{4F52B71E-75F1-4070-82DB-E55F3436A724}" destId="{870706FB-D71E-478F-BC24-004A6646B6E2}" srcOrd="13" destOrd="0" presId="urn:microsoft.com/office/officeart/2005/8/layout/list1"/>
    <dgm:cxn modelId="{4D9603DC-6CE4-412D-845D-E385360A76A3}" type="presParOf" srcId="{4F52B71E-75F1-4070-82DB-E55F3436A724}" destId="{561CC274-ECF9-4A0F-A963-5FF9F9BC3772}" srcOrd="14" destOrd="0" presId="urn:microsoft.com/office/officeart/2005/8/layout/list1"/>
    <dgm:cxn modelId="{D144ED00-851E-4FA9-AF5C-0DA9C6F225C6}" type="presParOf" srcId="{4F52B71E-75F1-4070-82DB-E55F3436A724}" destId="{66CA27E7-D68D-426F-8179-AE1508EF6786}" srcOrd="15" destOrd="0" presId="urn:microsoft.com/office/officeart/2005/8/layout/list1"/>
    <dgm:cxn modelId="{72D167AD-C639-4059-90A3-6347D2E0B7B7}" type="presParOf" srcId="{4F52B71E-75F1-4070-82DB-E55F3436A724}" destId="{D0B2D70B-CDEE-480A-A06D-3EA3818C0EAE}" srcOrd="16" destOrd="0" presId="urn:microsoft.com/office/officeart/2005/8/layout/list1"/>
    <dgm:cxn modelId="{1B4814F1-3E26-4ECC-91D5-23F3FEF846EC}" type="presParOf" srcId="{D0B2D70B-CDEE-480A-A06D-3EA3818C0EAE}" destId="{35B130ED-3396-4E16-8F48-3A3892D3EE93}" srcOrd="0" destOrd="0" presId="urn:microsoft.com/office/officeart/2005/8/layout/list1"/>
    <dgm:cxn modelId="{0EF27E33-66D0-45D6-BAB6-EB2FB45E58F4}" type="presParOf" srcId="{D0B2D70B-CDEE-480A-A06D-3EA3818C0EAE}" destId="{3EE25A5D-3C9B-4D75-986C-EF7747F2C2EF}" srcOrd="1" destOrd="0" presId="urn:microsoft.com/office/officeart/2005/8/layout/list1"/>
    <dgm:cxn modelId="{4AB32E4F-0D5C-481A-A55B-47A3B1222B7E}" type="presParOf" srcId="{4F52B71E-75F1-4070-82DB-E55F3436A724}" destId="{5B9D3B6B-025E-49C5-ABF4-D647AFA7CB4C}" srcOrd="17" destOrd="0" presId="urn:microsoft.com/office/officeart/2005/8/layout/list1"/>
    <dgm:cxn modelId="{01E49079-B95D-4C8D-A804-7BB3C400FB51}" type="presParOf" srcId="{4F52B71E-75F1-4070-82DB-E55F3436A724}" destId="{BB0A9F2D-C200-4A60-AC12-B629F94CC02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95862C-3740-41D1-BE06-41D7944B54A5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</dgm:pt>
    <dgm:pt modelId="{B900E58E-9D96-45C6-80D8-FC00D407BC2F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smtClean="0"/>
            <a:t>Henry David Thoreau 1850</a:t>
          </a:r>
          <a:endParaRPr lang="en-US" dirty="0"/>
        </a:p>
      </dgm:t>
    </dgm:pt>
    <dgm:pt modelId="{4BA33361-BD3D-4FD2-852E-CDB10357ABF2}" type="parTrans" cxnId="{8A923063-EC9E-4A63-8753-C30A59D5B7B9}">
      <dgm:prSet/>
      <dgm:spPr/>
      <dgm:t>
        <a:bodyPr/>
        <a:lstStyle/>
        <a:p>
          <a:endParaRPr lang="en-US"/>
        </a:p>
      </dgm:t>
    </dgm:pt>
    <dgm:pt modelId="{9BC5ECEC-860E-4946-BB61-D8DC55522F37}" type="sibTrans" cxnId="{8A923063-EC9E-4A63-8753-C30A59D5B7B9}">
      <dgm:prSet/>
      <dgm:spPr/>
      <dgm:t>
        <a:bodyPr/>
        <a:lstStyle/>
        <a:p>
          <a:endParaRPr lang="en-US"/>
        </a:p>
      </dgm:t>
    </dgm:pt>
    <dgm:pt modelId="{EF472D3B-E111-42AE-B838-9537C90B724B}">
      <dgm:prSet/>
      <dgm:spPr/>
      <dgm:t>
        <a:bodyPr/>
        <a:lstStyle/>
        <a:p>
          <a:r>
            <a:rPr lang="en-US" dirty="0" smtClean="0"/>
            <a:t>John Muir</a:t>
          </a:r>
        </a:p>
        <a:p>
          <a:r>
            <a:rPr lang="en-US" dirty="0" smtClean="0"/>
            <a:t>1880</a:t>
          </a:r>
        </a:p>
      </dgm:t>
    </dgm:pt>
    <dgm:pt modelId="{27BD1563-B14B-4D9D-B2FB-D519A3F42626}" type="parTrans" cxnId="{6F8E1BE0-9491-4993-B32E-D6FD3766279E}">
      <dgm:prSet/>
      <dgm:spPr/>
      <dgm:t>
        <a:bodyPr/>
        <a:lstStyle/>
        <a:p>
          <a:endParaRPr lang="en-US"/>
        </a:p>
      </dgm:t>
    </dgm:pt>
    <dgm:pt modelId="{78372FD9-6FEB-4E6D-B714-421A00204BF1}" type="sibTrans" cxnId="{6F8E1BE0-9491-4993-B32E-D6FD3766279E}">
      <dgm:prSet/>
      <dgm:spPr/>
      <dgm:t>
        <a:bodyPr/>
        <a:lstStyle/>
        <a:p>
          <a:endParaRPr lang="en-US"/>
        </a:p>
      </dgm:t>
    </dgm:pt>
    <dgm:pt modelId="{89F7C434-F26A-4925-BBFA-CA723849767C}">
      <dgm:prSet/>
      <dgm:spPr/>
      <dgm:t>
        <a:bodyPr/>
        <a:lstStyle/>
        <a:p>
          <a:r>
            <a:rPr lang="en-US" dirty="0" smtClean="0"/>
            <a:t>Theodore Roosevelt 1920</a:t>
          </a:r>
        </a:p>
      </dgm:t>
    </dgm:pt>
    <dgm:pt modelId="{396E37F3-B2E3-4873-9DA6-4552247273EF}" type="parTrans" cxnId="{60342F27-AD14-48DB-A46C-48E2E4525301}">
      <dgm:prSet/>
      <dgm:spPr/>
      <dgm:t>
        <a:bodyPr/>
        <a:lstStyle/>
        <a:p>
          <a:endParaRPr lang="en-US"/>
        </a:p>
      </dgm:t>
    </dgm:pt>
    <dgm:pt modelId="{E0EC94B5-6FD6-42F3-B863-19E6C864C5AF}" type="sibTrans" cxnId="{60342F27-AD14-48DB-A46C-48E2E4525301}">
      <dgm:prSet/>
      <dgm:spPr/>
      <dgm:t>
        <a:bodyPr/>
        <a:lstStyle/>
        <a:p>
          <a:endParaRPr lang="en-US"/>
        </a:p>
      </dgm:t>
    </dgm:pt>
    <dgm:pt modelId="{A78F5C23-5359-40C3-8FD7-439B7736DC6A}">
      <dgm:prSet/>
      <dgm:spPr/>
      <dgm:t>
        <a:bodyPr/>
        <a:lstStyle/>
        <a:p>
          <a:pPr algn="ctr">
            <a:spcAft>
              <a:spcPts val="0"/>
            </a:spcAft>
          </a:pPr>
          <a:r>
            <a:rPr lang="en-US" dirty="0" smtClean="0"/>
            <a:t>Rachel Carson</a:t>
          </a:r>
        </a:p>
        <a:p>
          <a:pPr algn="ctr">
            <a:spcAft>
              <a:spcPts val="0"/>
            </a:spcAft>
          </a:pPr>
          <a:r>
            <a:rPr lang="en-US" dirty="0" smtClean="0"/>
            <a:t>1960</a:t>
          </a:r>
        </a:p>
      </dgm:t>
    </dgm:pt>
    <dgm:pt modelId="{4D4B74AF-5E04-4EA3-9FD3-DF66A970078D}" type="parTrans" cxnId="{2D923855-4F8C-454A-BC5D-E52BE7AEA18D}">
      <dgm:prSet/>
      <dgm:spPr/>
      <dgm:t>
        <a:bodyPr/>
        <a:lstStyle/>
        <a:p>
          <a:endParaRPr lang="en-US"/>
        </a:p>
      </dgm:t>
    </dgm:pt>
    <dgm:pt modelId="{747EB0DF-ECD3-4261-9184-EE2AAD976AE8}" type="sibTrans" cxnId="{2D923855-4F8C-454A-BC5D-E52BE7AEA18D}">
      <dgm:prSet/>
      <dgm:spPr/>
      <dgm:t>
        <a:bodyPr/>
        <a:lstStyle/>
        <a:p>
          <a:endParaRPr lang="en-US"/>
        </a:p>
      </dgm:t>
    </dgm:pt>
    <dgm:pt modelId="{1E5BC20F-1D10-414A-9488-A3DC3BDB751D}">
      <dgm:prSet/>
      <dgm:spPr/>
      <dgm:t>
        <a:bodyPr/>
        <a:lstStyle/>
        <a:p>
          <a:pPr>
            <a:spcAft>
              <a:spcPts val="0"/>
            </a:spcAft>
          </a:pPr>
          <a:r>
            <a:rPr lang="en-US" dirty="0" smtClean="0"/>
            <a:t>Al Gore</a:t>
          </a:r>
        </a:p>
        <a:p>
          <a:pPr>
            <a:spcAft>
              <a:spcPts val="0"/>
            </a:spcAft>
          </a:pPr>
          <a:r>
            <a:rPr lang="en-US" dirty="0" smtClean="0"/>
            <a:t> 2007</a:t>
          </a:r>
        </a:p>
      </dgm:t>
    </dgm:pt>
    <dgm:pt modelId="{CAF1E0AA-5913-43EC-8083-50CF0F456C7C}" type="parTrans" cxnId="{95A8C218-F62F-4812-AC10-D7DDAAA0FC6D}">
      <dgm:prSet/>
      <dgm:spPr/>
      <dgm:t>
        <a:bodyPr/>
        <a:lstStyle/>
        <a:p>
          <a:endParaRPr lang="en-US"/>
        </a:p>
      </dgm:t>
    </dgm:pt>
    <dgm:pt modelId="{E271E19D-D4AC-4360-A053-7A62C9EA8564}" type="sibTrans" cxnId="{95A8C218-F62F-4812-AC10-D7DDAAA0FC6D}">
      <dgm:prSet/>
      <dgm:spPr/>
      <dgm:t>
        <a:bodyPr/>
        <a:lstStyle/>
        <a:p>
          <a:endParaRPr lang="en-US"/>
        </a:p>
      </dgm:t>
    </dgm:pt>
    <dgm:pt modelId="{80BB4804-4858-4672-A873-2CE8BC0F8F16}" type="pres">
      <dgm:prSet presAssocID="{8A95862C-3740-41D1-BE06-41D7944B54A5}" presName="Name0" presStyleCnt="0">
        <dgm:presLayoutVars>
          <dgm:dir/>
          <dgm:resizeHandles val="exact"/>
        </dgm:presLayoutVars>
      </dgm:prSet>
      <dgm:spPr/>
    </dgm:pt>
    <dgm:pt modelId="{79A26E32-96A8-47D9-B4D0-3CFB24696326}" type="pres">
      <dgm:prSet presAssocID="{B900E58E-9D96-45C6-80D8-FC00D407BC2F}" presName="node" presStyleLbl="node1" presStyleIdx="0" presStyleCnt="5" custScaleY="66696" custLinFactNeighborX="-30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ED70-AF28-4D19-8FC3-77A40FAA70E9}" type="pres">
      <dgm:prSet presAssocID="{9BC5ECEC-860E-4946-BB61-D8DC55522F3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5C1911D-51DB-4431-BF8F-6063ACECDFA4}" type="pres">
      <dgm:prSet presAssocID="{9BC5ECEC-860E-4946-BB61-D8DC55522F37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5D59F29E-E75F-479F-8C71-43B6CC4DD706}" type="pres">
      <dgm:prSet presAssocID="{EF472D3B-E111-42AE-B838-9537C90B724B}" presName="node" presStyleLbl="node1" presStyleIdx="1" presStyleCnt="5" custScaleY="66696" custLinFactNeighborX="7599" custLinFactNeighborY="-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63391-B685-42EB-8D15-C48BD1F2F51D}" type="pres">
      <dgm:prSet presAssocID="{78372FD9-6FEB-4E6D-B714-421A00204BF1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6CA66CB-BC1B-4D76-946E-E3123ADAD361}" type="pres">
      <dgm:prSet presAssocID="{78372FD9-6FEB-4E6D-B714-421A00204BF1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C9AB4C51-B564-4550-8A5E-2533BFC78392}" type="pres">
      <dgm:prSet presAssocID="{89F7C434-F26A-4925-BBFA-CA723849767C}" presName="node" presStyleLbl="node1" presStyleIdx="2" presStyleCnt="5" custScaleY="66696" custLinFactNeighborX="18732" custLinFactNeighborY="4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D2D4-8D2C-4696-B518-755A4493A3A4}" type="pres">
      <dgm:prSet presAssocID="{E0EC94B5-6FD6-42F3-B863-19E6C864C5A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6B302EB-B59E-4FF2-A2B9-CD852FC295EE}" type="pres">
      <dgm:prSet presAssocID="{E0EC94B5-6FD6-42F3-B863-19E6C864C5AF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09C2E99B-4B91-43C9-8438-3A68D56F743B}" type="pres">
      <dgm:prSet presAssocID="{A78F5C23-5359-40C3-8FD7-439B7736DC6A}" presName="node" presStyleLbl="node1" presStyleIdx="3" presStyleCnt="5" custScaleY="57276" custLinFactNeighborX="25216" custLinFactNeighborY="4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E92C9-868D-4510-8295-6B0FFB1CA6CE}" type="pres">
      <dgm:prSet presAssocID="{747EB0DF-ECD3-4261-9184-EE2AAD976AE8}" presName="sibTrans" presStyleLbl="sibTrans1D1" presStyleIdx="3" presStyleCnt="4"/>
      <dgm:spPr/>
      <dgm:t>
        <a:bodyPr/>
        <a:lstStyle/>
        <a:p>
          <a:endParaRPr lang="en-US"/>
        </a:p>
      </dgm:t>
    </dgm:pt>
    <dgm:pt modelId="{A23423D4-92F7-46A8-BDBC-821F59C04713}" type="pres">
      <dgm:prSet presAssocID="{747EB0DF-ECD3-4261-9184-EE2AAD976AE8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68AD066D-71EC-4461-A3C7-6799E5A0D885}" type="pres">
      <dgm:prSet presAssocID="{1E5BC20F-1D10-414A-9488-A3DC3BDB751D}" presName="node" presStyleLbl="node1" presStyleIdx="4" presStyleCnt="5" custScaleY="59923" custLinFactNeighborX="-7493" custLinFactNeighborY="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84D4AD-8198-4DE5-869D-67E11A51310B}" type="presOf" srcId="{9BC5ECEC-860E-4946-BB61-D8DC55522F37}" destId="{5934ED70-AF28-4D19-8FC3-77A40FAA70E9}" srcOrd="0" destOrd="0" presId="urn:microsoft.com/office/officeart/2005/8/layout/bProcess3"/>
    <dgm:cxn modelId="{8A923063-EC9E-4A63-8753-C30A59D5B7B9}" srcId="{8A95862C-3740-41D1-BE06-41D7944B54A5}" destId="{B900E58E-9D96-45C6-80D8-FC00D407BC2F}" srcOrd="0" destOrd="0" parTransId="{4BA33361-BD3D-4FD2-852E-CDB10357ABF2}" sibTransId="{9BC5ECEC-860E-4946-BB61-D8DC55522F37}"/>
    <dgm:cxn modelId="{72D43DA1-BC72-4627-8218-1D17BA94FEBF}" type="presOf" srcId="{8A95862C-3740-41D1-BE06-41D7944B54A5}" destId="{80BB4804-4858-4672-A873-2CE8BC0F8F16}" srcOrd="0" destOrd="0" presId="urn:microsoft.com/office/officeart/2005/8/layout/bProcess3"/>
    <dgm:cxn modelId="{2D923855-4F8C-454A-BC5D-E52BE7AEA18D}" srcId="{8A95862C-3740-41D1-BE06-41D7944B54A5}" destId="{A78F5C23-5359-40C3-8FD7-439B7736DC6A}" srcOrd="3" destOrd="0" parTransId="{4D4B74AF-5E04-4EA3-9FD3-DF66A970078D}" sibTransId="{747EB0DF-ECD3-4261-9184-EE2AAD976AE8}"/>
    <dgm:cxn modelId="{494556EA-1544-4E39-BC6D-08E614C875FB}" type="presOf" srcId="{EF472D3B-E111-42AE-B838-9537C90B724B}" destId="{5D59F29E-E75F-479F-8C71-43B6CC4DD706}" srcOrd="0" destOrd="0" presId="urn:microsoft.com/office/officeart/2005/8/layout/bProcess3"/>
    <dgm:cxn modelId="{88DCBF84-82D1-498C-AD7C-F38EFF4E3CCC}" type="presOf" srcId="{747EB0DF-ECD3-4261-9184-EE2AAD976AE8}" destId="{A23423D4-92F7-46A8-BDBC-821F59C04713}" srcOrd="1" destOrd="0" presId="urn:microsoft.com/office/officeart/2005/8/layout/bProcess3"/>
    <dgm:cxn modelId="{6BB701AA-523A-4BC3-8C47-54026A3CD7D2}" type="presOf" srcId="{78372FD9-6FEB-4E6D-B714-421A00204BF1}" destId="{BE163391-B685-42EB-8D15-C48BD1F2F51D}" srcOrd="0" destOrd="0" presId="urn:microsoft.com/office/officeart/2005/8/layout/bProcess3"/>
    <dgm:cxn modelId="{5E16EAFC-375E-4507-9CAA-52EB635F99DC}" type="presOf" srcId="{89F7C434-F26A-4925-BBFA-CA723849767C}" destId="{C9AB4C51-B564-4550-8A5E-2533BFC78392}" srcOrd="0" destOrd="0" presId="urn:microsoft.com/office/officeart/2005/8/layout/bProcess3"/>
    <dgm:cxn modelId="{B7FFE537-FF04-43E8-9AE7-67992519CF60}" type="presOf" srcId="{E0EC94B5-6FD6-42F3-B863-19E6C864C5AF}" destId="{63BED2D4-8D2C-4696-B518-755A4493A3A4}" srcOrd="0" destOrd="0" presId="urn:microsoft.com/office/officeart/2005/8/layout/bProcess3"/>
    <dgm:cxn modelId="{5BE4A5C5-B6C2-4C20-A4F0-8ADE7B1D358C}" type="presOf" srcId="{1E5BC20F-1D10-414A-9488-A3DC3BDB751D}" destId="{68AD066D-71EC-4461-A3C7-6799E5A0D885}" srcOrd="0" destOrd="0" presId="urn:microsoft.com/office/officeart/2005/8/layout/bProcess3"/>
    <dgm:cxn modelId="{6F8E1BE0-9491-4993-B32E-D6FD3766279E}" srcId="{8A95862C-3740-41D1-BE06-41D7944B54A5}" destId="{EF472D3B-E111-42AE-B838-9537C90B724B}" srcOrd="1" destOrd="0" parTransId="{27BD1563-B14B-4D9D-B2FB-D519A3F42626}" sibTransId="{78372FD9-6FEB-4E6D-B714-421A00204BF1}"/>
    <dgm:cxn modelId="{60342F27-AD14-48DB-A46C-48E2E4525301}" srcId="{8A95862C-3740-41D1-BE06-41D7944B54A5}" destId="{89F7C434-F26A-4925-BBFA-CA723849767C}" srcOrd="2" destOrd="0" parTransId="{396E37F3-B2E3-4873-9DA6-4552247273EF}" sibTransId="{E0EC94B5-6FD6-42F3-B863-19E6C864C5AF}"/>
    <dgm:cxn modelId="{F7D45DE6-5DD1-4E7E-B760-96D3FD57F7F9}" type="presOf" srcId="{747EB0DF-ECD3-4261-9184-EE2AAD976AE8}" destId="{739E92C9-868D-4510-8295-6B0FFB1CA6CE}" srcOrd="0" destOrd="0" presId="urn:microsoft.com/office/officeart/2005/8/layout/bProcess3"/>
    <dgm:cxn modelId="{95A8C218-F62F-4812-AC10-D7DDAAA0FC6D}" srcId="{8A95862C-3740-41D1-BE06-41D7944B54A5}" destId="{1E5BC20F-1D10-414A-9488-A3DC3BDB751D}" srcOrd="4" destOrd="0" parTransId="{CAF1E0AA-5913-43EC-8083-50CF0F456C7C}" sibTransId="{E271E19D-D4AC-4360-A053-7A62C9EA8564}"/>
    <dgm:cxn modelId="{6B8A95FC-5D1C-4BCB-8376-4FAAA73E5241}" type="presOf" srcId="{E0EC94B5-6FD6-42F3-B863-19E6C864C5AF}" destId="{16B302EB-B59E-4FF2-A2B9-CD852FC295EE}" srcOrd="1" destOrd="0" presId="urn:microsoft.com/office/officeart/2005/8/layout/bProcess3"/>
    <dgm:cxn modelId="{3797F722-20A7-4147-A97B-910241D0DD6D}" type="presOf" srcId="{78372FD9-6FEB-4E6D-B714-421A00204BF1}" destId="{36CA66CB-BC1B-4D76-946E-E3123ADAD361}" srcOrd="1" destOrd="0" presId="urn:microsoft.com/office/officeart/2005/8/layout/bProcess3"/>
    <dgm:cxn modelId="{CEF994A6-8A78-492A-89F1-F5EE816B85E7}" type="presOf" srcId="{9BC5ECEC-860E-4946-BB61-D8DC55522F37}" destId="{E5C1911D-51DB-4431-BF8F-6063ACECDFA4}" srcOrd="1" destOrd="0" presId="urn:microsoft.com/office/officeart/2005/8/layout/bProcess3"/>
    <dgm:cxn modelId="{1FC5E110-0979-44D8-89B6-3E6BCF6038DD}" type="presOf" srcId="{A78F5C23-5359-40C3-8FD7-439B7736DC6A}" destId="{09C2E99B-4B91-43C9-8438-3A68D56F743B}" srcOrd="0" destOrd="0" presId="urn:microsoft.com/office/officeart/2005/8/layout/bProcess3"/>
    <dgm:cxn modelId="{81D4F172-C034-477E-9F3F-614522251C8C}" type="presOf" srcId="{B900E58E-9D96-45C6-80D8-FC00D407BC2F}" destId="{79A26E32-96A8-47D9-B4D0-3CFB24696326}" srcOrd="0" destOrd="0" presId="urn:microsoft.com/office/officeart/2005/8/layout/bProcess3"/>
    <dgm:cxn modelId="{9D9A9142-99E2-434E-922A-DB374680C477}" type="presParOf" srcId="{80BB4804-4858-4672-A873-2CE8BC0F8F16}" destId="{79A26E32-96A8-47D9-B4D0-3CFB24696326}" srcOrd="0" destOrd="0" presId="urn:microsoft.com/office/officeart/2005/8/layout/bProcess3"/>
    <dgm:cxn modelId="{22945218-A6F0-467C-8F99-8E2B657A073E}" type="presParOf" srcId="{80BB4804-4858-4672-A873-2CE8BC0F8F16}" destId="{5934ED70-AF28-4D19-8FC3-77A40FAA70E9}" srcOrd="1" destOrd="0" presId="urn:microsoft.com/office/officeart/2005/8/layout/bProcess3"/>
    <dgm:cxn modelId="{5004FE81-160A-4E4B-8AB2-A7C04D470C44}" type="presParOf" srcId="{5934ED70-AF28-4D19-8FC3-77A40FAA70E9}" destId="{E5C1911D-51DB-4431-BF8F-6063ACECDFA4}" srcOrd="0" destOrd="0" presId="urn:microsoft.com/office/officeart/2005/8/layout/bProcess3"/>
    <dgm:cxn modelId="{13A0DA28-8BE7-4F21-9171-6B2551065D08}" type="presParOf" srcId="{80BB4804-4858-4672-A873-2CE8BC0F8F16}" destId="{5D59F29E-E75F-479F-8C71-43B6CC4DD706}" srcOrd="2" destOrd="0" presId="urn:microsoft.com/office/officeart/2005/8/layout/bProcess3"/>
    <dgm:cxn modelId="{562E2CD9-AD40-4F2C-84FF-34F1AE2A11E7}" type="presParOf" srcId="{80BB4804-4858-4672-A873-2CE8BC0F8F16}" destId="{BE163391-B685-42EB-8D15-C48BD1F2F51D}" srcOrd="3" destOrd="0" presId="urn:microsoft.com/office/officeart/2005/8/layout/bProcess3"/>
    <dgm:cxn modelId="{DC2F4D6F-79B4-4461-83D1-15D5AAE606A0}" type="presParOf" srcId="{BE163391-B685-42EB-8D15-C48BD1F2F51D}" destId="{36CA66CB-BC1B-4D76-946E-E3123ADAD361}" srcOrd="0" destOrd="0" presId="urn:microsoft.com/office/officeart/2005/8/layout/bProcess3"/>
    <dgm:cxn modelId="{0A9EB19A-FF1C-4B71-A7AB-356791921A10}" type="presParOf" srcId="{80BB4804-4858-4672-A873-2CE8BC0F8F16}" destId="{C9AB4C51-B564-4550-8A5E-2533BFC78392}" srcOrd="4" destOrd="0" presId="urn:microsoft.com/office/officeart/2005/8/layout/bProcess3"/>
    <dgm:cxn modelId="{E779F10A-876E-44DA-A4D6-A0E2D18B1943}" type="presParOf" srcId="{80BB4804-4858-4672-A873-2CE8BC0F8F16}" destId="{63BED2D4-8D2C-4696-B518-755A4493A3A4}" srcOrd="5" destOrd="0" presId="urn:microsoft.com/office/officeart/2005/8/layout/bProcess3"/>
    <dgm:cxn modelId="{FE5FB1B4-AC77-4198-A59C-E5EF34400F35}" type="presParOf" srcId="{63BED2D4-8D2C-4696-B518-755A4493A3A4}" destId="{16B302EB-B59E-4FF2-A2B9-CD852FC295EE}" srcOrd="0" destOrd="0" presId="urn:microsoft.com/office/officeart/2005/8/layout/bProcess3"/>
    <dgm:cxn modelId="{FDFBDDEF-78F3-4176-956C-816323CC1EA4}" type="presParOf" srcId="{80BB4804-4858-4672-A873-2CE8BC0F8F16}" destId="{09C2E99B-4B91-43C9-8438-3A68D56F743B}" srcOrd="6" destOrd="0" presId="urn:microsoft.com/office/officeart/2005/8/layout/bProcess3"/>
    <dgm:cxn modelId="{36A80BCC-7AB8-4288-8FF6-A1D1A85A72D5}" type="presParOf" srcId="{80BB4804-4858-4672-A873-2CE8BC0F8F16}" destId="{739E92C9-868D-4510-8295-6B0FFB1CA6CE}" srcOrd="7" destOrd="0" presId="urn:microsoft.com/office/officeart/2005/8/layout/bProcess3"/>
    <dgm:cxn modelId="{C51FE961-702D-4D2B-A6A6-23C9C29C5036}" type="presParOf" srcId="{739E92C9-868D-4510-8295-6B0FFB1CA6CE}" destId="{A23423D4-92F7-46A8-BDBC-821F59C04713}" srcOrd="0" destOrd="0" presId="urn:microsoft.com/office/officeart/2005/8/layout/bProcess3"/>
    <dgm:cxn modelId="{084F9E8B-EA07-433C-ACC5-A18BE154E3A1}" type="presParOf" srcId="{80BB4804-4858-4672-A873-2CE8BC0F8F16}" destId="{68AD066D-71EC-4461-A3C7-6799E5A0D885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0B05F6-1D31-46CE-819F-7F890E504BB0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7593DEE-263A-44F0-95A4-A064461C4B55}">
      <dgm:prSet phldrT="[Text]"/>
      <dgm:spPr/>
      <dgm:t>
        <a:bodyPr/>
        <a:lstStyle/>
        <a:p>
          <a:r>
            <a:rPr lang="en-US" b="1" dirty="0" smtClean="0"/>
            <a:t>So you think you know Green?</a:t>
          </a:r>
          <a:endParaRPr lang="en-US" b="1" dirty="0"/>
        </a:p>
      </dgm:t>
    </dgm:pt>
    <dgm:pt modelId="{49F290E3-7E2C-49D6-AE9F-894CB538781B}" type="parTrans" cxnId="{DAF77BCF-9843-477E-9325-7491B4F92907}">
      <dgm:prSet/>
      <dgm:spPr/>
      <dgm:t>
        <a:bodyPr/>
        <a:lstStyle/>
        <a:p>
          <a:endParaRPr lang="en-US" b="1"/>
        </a:p>
      </dgm:t>
    </dgm:pt>
    <dgm:pt modelId="{2303BBA0-5F86-4DD2-BDA7-08FD6E43DC05}" type="sibTrans" cxnId="{DAF77BCF-9843-477E-9325-7491B4F92907}">
      <dgm:prSet/>
      <dgm:spPr/>
      <dgm:t>
        <a:bodyPr/>
        <a:lstStyle/>
        <a:p>
          <a:endParaRPr lang="en-US" b="1"/>
        </a:p>
      </dgm:t>
    </dgm:pt>
    <dgm:pt modelId="{17EB532E-7DE9-4B31-A6E2-0E1A81DD109D}">
      <dgm:prSet phldrT="[Text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US" b="1" dirty="0" smtClean="0"/>
            <a:t>Consumer Perspective</a:t>
          </a:r>
          <a:endParaRPr lang="en-US" b="1" dirty="0"/>
        </a:p>
      </dgm:t>
    </dgm:pt>
    <dgm:pt modelId="{0FC25075-5250-4891-8EF8-2F5B0E1E8242}" type="parTrans" cxnId="{C6E0C00B-FA04-478C-A32C-7475D688D078}">
      <dgm:prSet/>
      <dgm:spPr/>
      <dgm:t>
        <a:bodyPr/>
        <a:lstStyle/>
        <a:p>
          <a:endParaRPr lang="en-US" b="1"/>
        </a:p>
      </dgm:t>
    </dgm:pt>
    <dgm:pt modelId="{99C16D5A-BBC5-4E04-A9F3-921B3F71BB88}" type="sibTrans" cxnId="{C6E0C00B-FA04-478C-A32C-7475D688D078}">
      <dgm:prSet/>
      <dgm:spPr/>
      <dgm:t>
        <a:bodyPr/>
        <a:lstStyle/>
        <a:p>
          <a:endParaRPr lang="en-US" b="1"/>
        </a:p>
      </dgm:t>
    </dgm:pt>
    <dgm:pt modelId="{56450804-50D0-4F29-A994-D0B868A8B5CF}">
      <dgm:prSet/>
      <dgm:spPr/>
      <dgm:t>
        <a:bodyPr/>
        <a:lstStyle/>
        <a:p>
          <a:r>
            <a:rPr lang="en-US" b="1" dirty="0" smtClean="0"/>
            <a:t>Business Perspective</a:t>
          </a:r>
        </a:p>
      </dgm:t>
    </dgm:pt>
    <dgm:pt modelId="{E243C999-2248-428A-8349-F982E17E4DFE}" type="parTrans" cxnId="{72B166DE-1A82-4DF8-B73F-6C02A9693A56}">
      <dgm:prSet/>
      <dgm:spPr/>
      <dgm:t>
        <a:bodyPr/>
        <a:lstStyle/>
        <a:p>
          <a:endParaRPr lang="en-US" b="1"/>
        </a:p>
      </dgm:t>
    </dgm:pt>
    <dgm:pt modelId="{771EB3C9-3523-4905-898F-001F54A32740}" type="sibTrans" cxnId="{72B166DE-1A82-4DF8-B73F-6C02A9693A56}">
      <dgm:prSet/>
      <dgm:spPr/>
      <dgm:t>
        <a:bodyPr/>
        <a:lstStyle/>
        <a:p>
          <a:endParaRPr lang="en-US" b="1"/>
        </a:p>
      </dgm:t>
    </dgm:pt>
    <dgm:pt modelId="{DC57374C-192B-4C33-B9A1-6DFEDA778C51}">
      <dgm:prSet/>
      <dgm:spPr/>
      <dgm:t>
        <a:bodyPr/>
        <a:lstStyle/>
        <a:p>
          <a:r>
            <a:rPr lang="en-US" b="1" dirty="0" smtClean="0"/>
            <a:t>Takeaways and Best Practices</a:t>
          </a:r>
        </a:p>
      </dgm:t>
    </dgm:pt>
    <dgm:pt modelId="{720E3B51-76E7-445D-A817-98094D21BD6D}" type="parTrans" cxnId="{0D0D767C-5089-4372-A616-6FFF313A10AD}">
      <dgm:prSet/>
      <dgm:spPr/>
      <dgm:t>
        <a:bodyPr/>
        <a:lstStyle/>
        <a:p>
          <a:endParaRPr lang="en-US" b="1"/>
        </a:p>
      </dgm:t>
    </dgm:pt>
    <dgm:pt modelId="{5722826A-01EC-4A9A-A2E5-9A82381AC86C}" type="sibTrans" cxnId="{0D0D767C-5089-4372-A616-6FFF313A10AD}">
      <dgm:prSet/>
      <dgm:spPr/>
      <dgm:t>
        <a:bodyPr/>
        <a:lstStyle/>
        <a:p>
          <a:endParaRPr lang="en-US" b="1"/>
        </a:p>
      </dgm:t>
    </dgm:pt>
    <dgm:pt modelId="{9309FFB2-DA5F-42FE-90AC-48252CC72B30}">
      <dgm:prSet/>
      <dgm:spPr/>
      <dgm:t>
        <a:bodyPr/>
        <a:lstStyle/>
        <a:p>
          <a:r>
            <a:rPr lang="en-US" b="1" dirty="0" smtClean="0"/>
            <a:t>Green </a:t>
          </a:r>
          <a:r>
            <a:rPr lang="en-US" b="1" dirty="0" err="1" smtClean="0"/>
            <a:t>Gotchas</a:t>
          </a:r>
          <a:r>
            <a:rPr lang="en-US" b="1" dirty="0" smtClean="0"/>
            <a:t>!</a:t>
          </a:r>
        </a:p>
      </dgm:t>
    </dgm:pt>
    <dgm:pt modelId="{717C7348-8AD1-405A-BD1C-E592448574AD}" type="parTrans" cxnId="{343BA2F5-23EB-4967-8D0B-777260CFCE7A}">
      <dgm:prSet/>
      <dgm:spPr/>
      <dgm:t>
        <a:bodyPr/>
        <a:lstStyle/>
        <a:p>
          <a:endParaRPr lang="en-US" b="1"/>
        </a:p>
      </dgm:t>
    </dgm:pt>
    <dgm:pt modelId="{17DBC60F-F0CA-4765-8383-ACEEF34F18D7}" type="sibTrans" cxnId="{343BA2F5-23EB-4967-8D0B-777260CFCE7A}">
      <dgm:prSet/>
      <dgm:spPr/>
      <dgm:t>
        <a:bodyPr/>
        <a:lstStyle/>
        <a:p>
          <a:endParaRPr lang="en-US" b="1"/>
        </a:p>
      </dgm:t>
    </dgm:pt>
    <dgm:pt modelId="{58CBF737-BAEB-4185-94F1-4D4F389E00B1}">
      <dgm:prSet/>
      <dgm:spPr/>
      <dgm:t>
        <a:bodyPr/>
        <a:lstStyle/>
        <a:p>
          <a:r>
            <a:rPr lang="en-US" b="1" dirty="0" smtClean="0"/>
            <a:t>Real World Green</a:t>
          </a:r>
        </a:p>
      </dgm:t>
    </dgm:pt>
    <dgm:pt modelId="{96EB48D8-71A6-44C5-9698-B746E55D6112}" type="parTrans" cxnId="{1F773C91-8C84-47E5-AB42-D0AECF4EB40C}">
      <dgm:prSet/>
      <dgm:spPr/>
      <dgm:t>
        <a:bodyPr/>
        <a:lstStyle/>
        <a:p>
          <a:endParaRPr lang="en-US" b="1"/>
        </a:p>
      </dgm:t>
    </dgm:pt>
    <dgm:pt modelId="{282E3CDE-8C89-47A7-AC03-424EEF244B81}" type="sibTrans" cxnId="{1F773C91-8C84-47E5-AB42-D0AECF4EB40C}">
      <dgm:prSet/>
      <dgm:spPr/>
      <dgm:t>
        <a:bodyPr/>
        <a:lstStyle/>
        <a:p>
          <a:endParaRPr lang="en-US" b="1"/>
        </a:p>
      </dgm:t>
    </dgm:pt>
    <dgm:pt modelId="{0090033F-30C1-4600-B23C-2A6155F72F67}">
      <dgm:prSet phldrT="[Text]"/>
      <dgm:spPr/>
      <dgm:t>
        <a:bodyPr/>
        <a:lstStyle/>
        <a:p>
          <a:r>
            <a:rPr lang="en-US" b="1" dirty="0" smtClean="0"/>
            <a:t>Cleaner Technology vs. Technology as a Tool</a:t>
          </a:r>
          <a:endParaRPr lang="en-US" b="1" dirty="0"/>
        </a:p>
      </dgm:t>
    </dgm:pt>
    <dgm:pt modelId="{314CBF65-A1A3-40CB-A137-3E7571362FE9}" type="parTrans" cxnId="{C4BE2A8A-A325-4630-BAF2-AEB9F6B6B8C8}">
      <dgm:prSet/>
      <dgm:spPr/>
      <dgm:t>
        <a:bodyPr/>
        <a:lstStyle/>
        <a:p>
          <a:endParaRPr lang="en-US" b="1"/>
        </a:p>
      </dgm:t>
    </dgm:pt>
    <dgm:pt modelId="{8018EFF7-03D2-41DF-88C4-E15A11AF2A63}" type="sibTrans" cxnId="{C4BE2A8A-A325-4630-BAF2-AEB9F6B6B8C8}">
      <dgm:prSet/>
      <dgm:spPr/>
      <dgm:t>
        <a:bodyPr/>
        <a:lstStyle/>
        <a:p>
          <a:endParaRPr lang="en-US" b="1"/>
        </a:p>
      </dgm:t>
    </dgm:pt>
    <dgm:pt modelId="{105D0E4B-E856-4759-BBDC-9EFD9E00C64C}">
      <dgm:prSet phldrT="[Text]"/>
      <dgm:spPr/>
      <dgm:t>
        <a:bodyPr/>
        <a:lstStyle/>
        <a:p>
          <a:r>
            <a:rPr lang="en-US" b="1" dirty="0" smtClean="0"/>
            <a:t>Top Green Companies</a:t>
          </a:r>
          <a:endParaRPr lang="en-US" b="1" dirty="0"/>
        </a:p>
      </dgm:t>
    </dgm:pt>
    <dgm:pt modelId="{E8CA497F-01D6-4CB7-BE78-5065C7D40B3B}" type="parTrans" cxnId="{1831AC98-F5D9-434B-8151-9F0305635BB2}">
      <dgm:prSet/>
      <dgm:spPr/>
      <dgm:t>
        <a:bodyPr/>
        <a:lstStyle/>
        <a:p>
          <a:endParaRPr lang="en-US" b="1"/>
        </a:p>
      </dgm:t>
    </dgm:pt>
    <dgm:pt modelId="{1F7B90C9-FA2C-4CB5-9F57-4950D0AA31A2}" type="sibTrans" cxnId="{1831AC98-F5D9-434B-8151-9F0305635BB2}">
      <dgm:prSet/>
      <dgm:spPr/>
      <dgm:t>
        <a:bodyPr/>
        <a:lstStyle/>
        <a:p>
          <a:endParaRPr lang="en-US" b="1"/>
        </a:p>
      </dgm:t>
    </dgm:pt>
    <dgm:pt modelId="{68CB5DA3-51BB-44AA-873F-4C6120D4EEDE}">
      <dgm:prSet/>
      <dgm:spPr/>
      <dgm:t>
        <a:bodyPr/>
        <a:lstStyle/>
        <a:p>
          <a:r>
            <a:rPr lang="en-US" b="1" dirty="0" smtClean="0"/>
            <a:t>Case Studies</a:t>
          </a:r>
        </a:p>
      </dgm:t>
    </dgm:pt>
    <dgm:pt modelId="{B9C05ABA-D6C3-470B-BF69-23EFA37FCC02}" type="parTrans" cxnId="{6623910E-87B0-405D-85B9-CE5C3EF5FB33}">
      <dgm:prSet/>
      <dgm:spPr/>
      <dgm:t>
        <a:bodyPr/>
        <a:lstStyle/>
        <a:p>
          <a:endParaRPr lang="en-US" b="1"/>
        </a:p>
      </dgm:t>
    </dgm:pt>
    <dgm:pt modelId="{A2195211-2F00-4BAA-8831-39A2E5CBB348}" type="sibTrans" cxnId="{6623910E-87B0-405D-85B9-CE5C3EF5FB33}">
      <dgm:prSet/>
      <dgm:spPr/>
      <dgm:t>
        <a:bodyPr/>
        <a:lstStyle/>
        <a:p>
          <a:endParaRPr lang="en-US" b="1"/>
        </a:p>
      </dgm:t>
    </dgm:pt>
    <dgm:pt modelId="{98D1EEE2-9F01-40F2-A152-A791B25EA15D}">
      <dgm:prSet/>
      <dgm:spPr/>
      <dgm:t>
        <a:bodyPr/>
        <a:lstStyle/>
        <a:p>
          <a:r>
            <a:rPr lang="en-US" b="1" dirty="0" smtClean="0"/>
            <a:t>Soft Reasons  Hard Reasons</a:t>
          </a:r>
        </a:p>
      </dgm:t>
    </dgm:pt>
    <dgm:pt modelId="{F0AEA8DB-CA6C-48FA-A8B6-BCDFBAE8A352}" type="parTrans" cxnId="{6DCD1F0A-5E68-433D-9D69-FDF22253A941}">
      <dgm:prSet/>
      <dgm:spPr/>
      <dgm:t>
        <a:bodyPr/>
        <a:lstStyle/>
        <a:p>
          <a:endParaRPr lang="en-US" b="1"/>
        </a:p>
      </dgm:t>
    </dgm:pt>
    <dgm:pt modelId="{2BA974FA-5156-49F3-A4C8-84FB16E7570A}" type="sibTrans" cxnId="{6DCD1F0A-5E68-433D-9D69-FDF22253A941}">
      <dgm:prSet/>
      <dgm:spPr/>
      <dgm:t>
        <a:bodyPr/>
        <a:lstStyle/>
        <a:p>
          <a:endParaRPr lang="en-US" b="1"/>
        </a:p>
      </dgm:t>
    </dgm:pt>
    <dgm:pt modelId="{CDD5296C-2202-4032-A475-1AF581F40DDA}">
      <dgm:prSet/>
      <dgm:spPr/>
      <dgm:t>
        <a:bodyPr/>
        <a:lstStyle/>
        <a:p>
          <a:r>
            <a:rPr lang="en-US" b="1" dirty="0" smtClean="0"/>
            <a:t>Datacenter Technology</a:t>
          </a:r>
        </a:p>
      </dgm:t>
    </dgm:pt>
    <dgm:pt modelId="{5D3B9A04-341A-4F83-90A4-04116F9E2E7F}" type="parTrans" cxnId="{9685BC4A-79F8-40B4-B1C2-46BB529F00C2}">
      <dgm:prSet/>
      <dgm:spPr/>
      <dgm:t>
        <a:bodyPr/>
        <a:lstStyle/>
        <a:p>
          <a:endParaRPr lang="en-US" b="1"/>
        </a:p>
      </dgm:t>
    </dgm:pt>
    <dgm:pt modelId="{A5BCB8EB-2F47-43FA-8C24-20B79F912693}" type="sibTrans" cxnId="{9685BC4A-79F8-40B4-B1C2-46BB529F00C2}">
      <dgm:prSet/>
      <dgm:spPr/>
      <dgm:t>
        <a:bodyPr/>
        <a:lstStyle/>
        <a:p>
          <a:endParaRPr lang="en-US" b="1"/>
        </a:p>
      </dgm:t>
    </dgm:pt>
    <dgm:pt modelId="{89704F00-A3FE-4E40-8A29-E9F19ED8AF0A}">
      <dgm:prSet phldrT="[Text]"/>
      <dgm:spPr/>
      <dgm:t>
        <a:bodyPr/>
        <a:lstStyle/>
        <a:p>
          <a:r>
            <a:rPr lang="en-US" b="1" dirty="0" smtClean="0"/>
            <a:t>Green History </a:t>
          </a:r>
          <a:endParaRPr lang="en-US" b="1" dirty="0"/>
        </a:p>
      </dgm:t>
    </dgm:pt>
    <dgm:pt modelId="{75E16F3B-95C6-4B9E-AD19-5FF8A5CE2562}" type="parTrans" cxnId="{0343A490-DACD-49BD-9488-9A08070994EB}">
      <dgm:prSet/>
      <dgm:spPr/>
      <dgm:t>
        <a:bodyPr/>
        <a:lstStyle/>
        <a:p>
          <a:endParaRPr lang="en-US" b="1"/>
        </a:p>
      </dgm:t>
    </dgm:pt>
    <dgm:pt modelId="{96C6332F-4FF0-4BE1-8FB5-48A20A9264BB}" type="sibTrans" cxnId="{0343A490-DACD-49BD-9488-9A08070994EB}">
      <dgm:prSet/>
      <dgm:spPr/>
      <dgm:t>
        <a:bodyPr/>
        <a:lstStyle/>
        <a:p>
          <a:endParaRPr lang="en-US" b="1"/>
        </a:p>
      </dgm:t>
    </dgm:pt>
    <dgm:pt modelId="{49AFD5A2-F0F4-4AF6-9EA2-027231F9D11F}">
      <dgm:prSet/>
      <dgm:spPr/>
      <dgm:t>
        <a:bodyPr/>
        <a:lstStyle/>
        <a:p>
          <a:r>
            <a:rPr lang="en-US" b="1" dirty="0" smtClean="0"/>
            <a:t>Original Research</a:t>
          </a:r>
        </a:p>
      </dgm:t>
    </dgm:pt>
    <dgm:pt modelId="{45FFD64E-E6A5-4AD9-A543-9F50D75EFDF8}" type="parTrans" cxnId="{3206D5DF-297B-4241-BB91-2F1A7AF9A9A8}">
      <dgm:prSet/>
      <dgm:spPr/>
      <dgm:t>
        <a:bodyPr/>
        <a:lstStyle/>
        <a:p>
          <a:endParaRPr lang="en-US" b="1"/>
        </a:p>
      </dgm:t>
    </dgm:pt>
    <dgm:pt modelId="{72F770DB-18D4-4CB0-9BD4-D65CA9DA7786}" type="sibTrans" cxnId="{3206D5DF-297B-4241-BB91-2F1A7AF9A9A8}">
      <dgm:prSet/>
      <dgm:spPr/>
      <dgm:t>
        <a:bodyPr/>
        <a:lstStyle/>
        <a:p>
          <a:endParaRPr lang="en-US" b="1"/>
        </a:p>
      </dgm:t>
    </dgm:pt>
    <dgm:pt modelId="{63C9D830-E10A-439E-A32A-F5E1E22EB01C}">
      <dgm:prSet phldrT="[Text]"/>
      <dgm:spPr/>
      <dgm:t>
        <a:bodyPr/>
        <a:lstStyle/>
        <a:p>
          <a:r>
            <a:rPr lang="en-US" b="1" dirty="0" smtClean="0"/>
            <a:t>Terms</a:t>
          </a:r>
          <a:endParaRPr lang="en-US" b="1" dirty="0"/>
        </a:p>
      </dgm:t>
    </dgm:pt>
    <dgm:pt modelId="{53D122A8-6548-447A-B45B-BD97888F3C6C}" type="parTrans" cxnId="{1BE763E3-4F7E-4BE9-BC32-0DBE551FC034}">
      <dgm:prSet/>
      <dgm:spPr/>
      <dgm:t>
        <a:bodyPr/>
        <a:lstStyle/>
        <a:p>
          <a:endParaRPr lang="en-US" b="1"/>
        </a:p>
      </dgm:t>
    </dgm:pt>
    <dgm:pt modelId="{D473BD51-39E3-4C3A-8A6C-3A98C2287682}" type="sibTrans" cxnId="{1BE763E3-4F7E-4BE9-BC32-0DBE551FC034}">
      <dgm:prSet/>
      <dgm:spPr/>
      <dgm:t>
        <a:bodyPr/>
        <a:lstStyle/>
        <a:p>
          <a:endParaRPr lang="en-US" b="1"/>
        </a:p>
      </dgm:t>
    </dgm:pt>
    <dgm:pt modelId="{4F52B71E-75F1-4070-82DB-E55F3436A724}" type="pres">
      <dgm:prSet presAssocID="{AE0B05F6-1D31-46CE-819F-7F890E504B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1BDD72-9608-4D3A-AC9F-AA34651996D5}" type="pres">
      <dgm:prSet presAssocID="{47593DEE-263A-44F0-95A4-A064461C4B55}" presName="parentLin" presStyleCnt="0"/>
      <dgm:spPr/>
      <dgm:t>
        <a:bodyPr/>
        <a:lstStyle/>
        <a:p>
          <a:endParaRPr lang="en-US"/>
        </a:p>
      </dgm:t>
    </dgm:pt>
    <dgm:pt modelId="{98A0E53E-EB14-4777-9801-B4C0559F709D}" type="pres">
      <dgm:prSet presAssocID="{47593DEE-263A-44F0-95A4-A064461C4B5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96DFB2F-47E6-4C8B-8475-74AF928E40F0}" type="pres">
      <dgm:prSet presAssocID="{47593DEE-263A-44F0-95A4-A064461C4B55}" presName="parentText" presStyleLbl="node1" presStyleIdx="0" presStyleCnt="5" custLinFactNeighborX="1266" custLinFactNeighborY="85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4CFD-CD2C-430F-87BF-18DF52F33C1C}" type="pres">
      <dgm:prSet presAssocID="{47593DEE-263A-44F0-95A4-A064461C4B55}" presName="negativeSpace" presStyleCnt="0"/>
      <dgm:spPr/>
      <dgm:t>
        <a:bodyPr/>
        <a:lstStyle/>
        <a:p>
          <a:endParaRPr lang="en-US"/>
        </a:p>
      </dgm:t>
    </dgm:pt>
    <dgm:pt modelId="{203EE4DE-7318-431C-BE2B-67231073F78D}" type="pres">
      <dgm:prSet presAssocID="{47593DEE-263A-44F0-95A4-A064461C4B5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F651-2552-47D6-9143-650E407722FD}" type="pres">
      <dgm:prSet presAssocID="{2303BBA0-5F86-4DD2-BDA7-08FD6E43DC05}" presName="spaceBetweenRectangles" presStyleCnt="0"/>
      <dgm:spPr/>
      <dgm:t>
        <a:bodyPr/>
        <a:lstStyle/>
        <a:p>
          <a:endParaRPr lang="en-US"/>
        </a:p>
      </dgm:t>
    </dgm:pt>
    <dgm:pt modelId="{0D5350FC-BC09-4D6D-81E9-75E614358C3D}" type="pres">
      <dgm:prSet presAssocID="{17EB532E-7DE9-4B31-A6E2-0E1A81DD109D}" presName="parentLin" presStyleCnt="0"/>
      <dgm:spPr/>
      <dgm:t>
        <a:bodyPr/>
        <a:lstStyle/>
        <a:p>
          <a:endParaRPr lang="en-US"/>
        </a:p>
      </dgm:t>
    </dgm:pt>
    <dgm:pt modelId="{6C8455DF-AAC8-4ED2-93D0-6826D79F0AA7}" type="pres">
      <dgm:prSet presAssocID="{17EB532E-7DE9-4B31-A6E2-0E1A81DD109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B18BA68-C46D-4981-BF23-A737E6E282E0}" type="pres">
      <dgm:prSet presAssocID="{17EB532E-7DE9-4B31-A6E2-0E1A81DD109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AEB24-9893-4346-923D-82A163A07FE7}" type="pres">
      <dgm:prSet presAssocID="{17EB532E-7DE9-4B31-A6E2-0E1A81DD109D}" presName="negativeSpace" presStyleCnt="0"/>
      <dgm:spPr/>
      <dgm:t>
        <a:bodyPr/>
        <a:lstStyle/>
        <a:p>
          <a:endParaRPr lang="en-US"/>
        </a:p>
      </dgm:t>
    </dgm:pt>
    <dgm:pt modelId="{6483A3AD-7D7D-4A27-AAEE-A75CD4DDC8AC}" type="pres">
      <dgm:prSet presAssocID="{17EB532E-7DE9-4B31-A6E2-0E1A81DD109D}" presName="childText" presStyleLbl="conFgAcc1" presStyleIdx="1" presStyleCnt="5" custLinFactNeighborX="-11392" custLinFactNeighborY="-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9C8E5-0843-4AA8-A0BD-849B9BC7104C}" type="pres">
      <dgm:prSet presAssocID="{99C16D5A-BBC5-4E04-A9F3-921B3F71BB88}" presName="spaceBetweenRectangles" presStyleCnt="0"/>
      <dgm:spPr/>
      <dgm:t>
        <a:bodyPr/>
        <a:lstStyle/>
        <a:p>
          <a:endParaRPr lang="en-US"/>
        </a:p>
      </dgm:t>
    </dgm:pt>
    <dgm:pt modelId="{B1BFA807-A645-4E2D-AAFB-0ED63E98558E}" type="pres">
      <dgm:prSet presAssocID="{56450804-50D0-4F29-A994-D0B868A8B5CF}" presName="parentLin" presStyleCnt="0"/>
      <dgm:spPr/>
      <dgm:t>
        <a:bodyPr/>
        <a:lstStyle/>
        <a:p>
          <a:endParaRPr lang="en-US"/>
        </a:p>
      </dgm:t>
    </dgm:pt>
    <dgm:pt modelId="{799AE360-B1F3-4467-A4BC-9F5B050A8524}" type="pres">
      <dgm:prSet presAssocID="{56450804-50D0-4F29-A994-D0B868A8B5C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6ED179A-C033-4C7A-B33D-8CF2ADFCB31A}" type="pres">
      <dgm:prSet presAssocID="{56450804-50D0-4F29-A994-D0B868A8B5C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AEC76-D60C-4B61-A542-A0E67EC22EB7}" type="pres">
      <dgm:prSet presAssocID="{56450804-50D0-4F29-A994-D0B868A8B5CF}" presName="negativeSpace" presStyleCnt="0"/>
      <dgm:spPr/>
      <dgm:t>
        <a:bodyPr/>
        <a:lstStyle/>
        <a:p>
          <a:endParaRPr lang="en-US"/>
        </a:p>
      </dgm:t>
    </dgm:pt>
    <dgm:pt modelId="{9C090387-7599-47B7-B02A-BD3376CC0967}" type="pres">
      <dgm:prSet presAssocID="{56450804-50D0-4F29-A994-D0B868A8B5C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1EEDA-B2D0-4C6E-910A-CE90B9EEBE07}" type="pres">
      <dgm:prSet presAssocID="{771EB3C9-3523-4905-898F-001F54A32740}" presName="spaceBetweenRectangles" presStyleCnt="0"/>
      <dgm:spPr/>
      <dgm:t>
        <a:bodyPr/>
        <a:lstStyle/>
        <a:p>
          <a:endParaRPr lang="en-US"/>
        </a:p>
      </dgm:t>
    </dgm:pt>
    <dgm:pt modelId="{EB544658-25A0-42E2-8B78-0BDF2768823B}" type="pres">
      <dgm:prSet presAssocID="{58CBF737-BAEB-4185-94F1-4D4F389E00B1}" presName="parentLin" presStyleCnt="0"/>
      <dgm:spPr/>
      <dgm:t>
        <a:bodyPr/>
        <a:lstStyle/>
        <a:p>
          <a:endParaRPr lang="en-US"/>
        </a:p>
      </dgm:t>
    </dgm:pt>
    <dgm:pt modelId="{F52621DC-9FA9-4CCA-B977-108E193A48D3}" type="pres">
      <dgm:prSet presAssocID="{58CBF737-BAEB-4185-94F1-4D4F389E00B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14094A5-B16A-47BB-A16A-039E043EE8DF}" type="pres">
      <dgm:prSet presAssocID="{58CBF737-BAEB-4185-94F1-4D4F389E00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706FB-D71E-478F-BC24-004A6646B6E2}" type="pres">
      <dgm:prSet presAssocID="{58CBF737-BAEB-4185-94F1-4D4F389E00B1}" presName="negativeSpace" presStyleCnt="0"/>
      <dgm:spPr/>
      <dgm:t>
        <a:bodyPr/>
        <a:lstStyle/>
        <a:p>
          <a:endParaRPr lang="en-US"/>
        </a:p>
      </dgm:t>
    </dgm:pt>
    <dgm:pt modelId="{561CC274-ECF9-4A0F-A963-5FF9F9BC3772}" type="pres">
      <dgm:prSet presAssocID="{58CBF737-BAEB-4185-94F1-4D4F389E00B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A27E7-D68D-426F-8179-AE1508EF6786}" type="pres">
      <dgm:prSet presAssocID="{282E3CDE-8C89-47A7-AC03-424EEF244B81}" presName="spaceBetweenRectangles" presStyleCnt="0"/>
      <dgm:spPr/>
      <dgm:t>
        <a:bodyPr/>
        <a:lstStyle/>
        <a:p>
          <a:endParaRPr lang="en-US"/>
        </a:p>
      </dgm:t>
    </dgm:pt>
    <dgm:pt modelId="{D0B2D70B-CDEE-480A-A06D-3EA3818C0EAE}" type="pres">
      <dgm:prSet presAssocID="{DC57374C-192B-4C33-B9A1-6DFEDA778C51}" presName="parentLin" presStyleCnt="0"/>
      <dgm:spPr/>
      <dgm:t>
        <a:bodyPr/>
        <a:lstStyle/>
        <a:p>
          <a:endParaRPr lang="en-US"/>
        </a:p>
      </dgm:t>
    </dgm:pt>
    <dgm:pt modelId="{35B130ED-3396-4E16-8F48-3A3892D3EE93}" type="pres">
      <dgm:prSet presAssocID="{DC57374C-192B-4C33-B9A1-6DFEDA778C5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EE25A5D-3C9B-4D75-986C-EF7747F2C2EF}" type="pres">
      <dgm:prSet presAssocID="{DC57374C-192B-4C33-B9A1-6DFEDA778C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D3B6B-025E-49C5-ABF4-D647AFA7CB4C}" type="pres">
      <dgm:prSet presAssocID="{DC57374C-192B-4C33-B9A1-6DFEDA778C51}" presName="negativeSpace" presStyleCnt="0"/>
      <dgm:spPr/>
      <dgm:t>
        <a:bodyPr/>
        <a:lstStyle/>
        <a:p>
          <a:endParaRPr lang="en-US"/>
        </a:p>
      </dgm:t>
    </dgm:pt>
    <dgm:pt modelId="{BB0A9F2D-C200-4A60-AC12-B629F94CC02C}" type="pres">
      <dgm:prSet presAssocID="{DC57374C-192B-4C33-B9A1-6DFEDA778C5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FABC5-1F28-45C8-AD4E-CF6BB3E99127}" type="presOf" srcId="{89704F00-A3FE-4E40-8A29-E9F19ED8AF0A}" destId="{203EE4DE-7318-431C-BE2B-67231073F78D}" srcOrd="0" destOrd="2" presId="urn:microsoft.com/office/officeart/2005/8/layout/list1"/>
    <dgm:cxn modelId="{4D372485-4E9E-4000-A81E-F7239A1A3F51}" type="presOf" srcId="{68CB5DA3-51BB-44AA-873F-4C6120D4EEDE}" destId="{561CC274-ECF9-4A0F-A963-5FF9F9BC3772}" srcOrd="0" destOrd="0" presId="urn:microsoft.com/office/officeart/2005/8/layout/list1"/>
    <dgm:cxn modelId="{6DCD1F0A-5E68-433D-9D69-FDF22253A941}" srcId="{56450804-50D0-4F29-A994-D0B868A8B5CF}" destId="{98D1EEE2-9F01-40F2-A152-A791B25EA15D}" srcOrd="0" destOrd="0" parTransId="{F0AEA8DB-CA6C-48FA-A8B6-BCDFBAE8A352}" sibTransId="{2BA974FA-5156-49F3-A4C8-84FB16E7570A}"/>
    <dgm:cxn modelId="{0D0D767C-5089-4372-A616-6FFF313A10AD}" srcId="{AE0B05F6-1D31-46CE-819F-7F890E504BB0}" destId="{DC57374C-192B-4C33-B9A1-6DFEDA778C51}" srcOrd="4" destOrd="0" parTransId="{720E3B51-76E7-445D-A817-98094D21BD6D}" sibTransId="{5722826A-01EC-4A9A-A2E5-9A82381AC86C}"/>
    <dgm:cxn modelId="{B33A6B53-17FA-438A-BBCE-FA9EC8EF35E0}" type="presOf" srcId="{17EB532E-7DE9-4B31-A6E2-0E1A81DD109D}" destId="{6C8455DF-AAC8-4ED2-93D0-6826D79F0AA7}" srcOrd="0" destOrd="0" presId="urn:microsoft.com/office/officeart/2005/8/layout/list1"/>
    <dgm:cxn modelId="{88983143-0573-4ED9-A2D0-02D84280A679}" type="presOf" srcId="{49AFD5A2-F0F4-4AF6-9EA2-027231F9D11F}" destId="{9C090387-7599-47B7-B02A-BD3376CC0967}" srcOrd="0" destOrd="2" presId="urn:microsoft.com/office/officeart/2005/8/layout/list1"/>
    <dgm:cxn modelId="{2666E048-843A-443F-B4E4-DE6B0B7AFDDB}" type="presOf" srcId="{9309FFB2-DA5F-42FE-90AC-48252CC72B30}" destId="{BB0A9F2D-C200-4A60-AC12-B629F94CC02C}" srcOrd="0" destOrd="0" presId="urn:microsoft.com/office/officeart/2005/8/layout/list1"/>
    <dgm:cxn modelId="{AA8AC653-F1A8-4F0E-80BD-57EE6C757B4B}" type="presOf" srcId="{105D0E4B-E856-4759-BBDC-9EFD9E00C64C}" destId="{6483A3AD-7D7D-4A27-AAEE-A75CD4DDC8AC}" srcOrd="0" destOrd="0" presId="urn:microsoft.com/office/officeart/2005/8/layout/list1"/>
    <dgm:cxn modelId="{CBB96439-E663-4194-BD07-EDF9BEA9AF56}" type="presOf" srcId="{DC57374C-192B-4C33-B9A1-6DFEDA778C51}" destId="{35B130ED-3396-4E16-8F48-3A3892D3EE93}" srcOrd="0" destOrd="0" presId="urn:microsoft.com/office/officeart/2005/8/layout/list1"/>
    <dgm:cxn modelId="{13B5FDD3-901A-4969-9DD6-78F48D8003A4}" type="presOf" srcId="{47593DEE-263A-44F0-95A4-A064461C4B55}" destId="{98A0E53E-EB14-4777-9801-B4C0559F709D}" srcOrd="0" destOrd="0" presId="urn:microsoft.com/office/officeart/2005/8/layout/list1"/>
    <dgm:cxn modelId="{DAF77BCF-9843-477E-9325-7491B4F92907}" srcId="{AE0B05F6-1D31-46CE-819F-7F890E504BB0}" destId="{47593DEE-263A-44F0-95A4-A064461C4B55}" srcOrd="0" destOrd="0" parTransId="{49F290E3-7E2C-49D6-AE9F-894CB538781B}" sibTransId="{2303BBA0-5F86-4DD2-BDA7-08FD6E43DC05}"/>
    <dgm:cxn modelId="{12D5E9A6-365A-4D74-A803-73A21C86BD4F}" type="presOf" srcId="{58CBF737-BAEB-4185-94F1-4D4F389E00B1}" destId="{F52621DC-9FA9-4CCA-B977-108E193A48D3}" srcOrd="0" destOrd="0" presId="urn:microsoft.com/office/officeart/2005/8/layout/list1"/>
    <dgm:cxn modelId="{9685BC4A-79F8-40B4-B1C2-46BB529F00C2}" srcId="{56450804-50D0-4F29-A994-D0B868A8B5CF}" destId="{CDD5296C-2202-4032-A475-1AF581F40DDA}" srcOrd="1" destOrd="0" parTransId="{5D3B9A04-341A-4F83-90A4-04116F9E2E7F}" sibTransId="{A5BCB8EB-2F47-43FA-8C24-20B79F912693}"/>
    <dgm:cxn modelId="{C4BE2A8A-A325-4630-BAF2-AEB9F6B6B8C8}" srcId="{47593DEE-263A-44F0-95A4-A064461C4B55}" destId="{0090033F-30C1-4600-B23C-2A6155F72F67}" srcOrd="1" destOrd="0" parTransId="{314CBF65-A1A3-40CB-A137-3E7571362FE9}" sibTransId="{8018EFF7-03D2-41DF-88C4-E15A11AF2A63}"/>
    <dgm:cxn modelId="{E8E915D7-6CCB-4598-B204-C5C3E45B7228}" type="presOf" srcId="{DC57374C-192B-4C33-B9A1-6DFEDA778C51}" destId="{3EE25A5D-3C9B-4D75-986C-EF7747F2C2EF}" srcOrd="1" destOrd="0" presId="urn:microsoft.com/office/officeart/2005/8/layout/list1"/>
    <dgm:cxn modelId="{343BA2F5-23EB-4967-8D0B-777260CFCE7A}" srcId="{DC57374C-192B-4C33-B9A1-6DFEDA778C51}" destId="{9309FFB2-DA5F-42FE-90AC-48252CC72B30}" srcOrd="0" destOrd="0" parTransId="{717C7348-8AD1-405A-BD1C-E592448574AD}" sibTransId="{17DBC60F-F0CA-4765-8383-ACEEF34F18D7}"/>
    <dgm:cxn modelId="{1BE763E3-4F7E-4BE9-BC32-0DBE551FC034}" srcId="{47593DEE-263A-44F0-95A4-A064461C4B55}" destId="{63C9D830-E10A-439E-A32A-F5E1E22EB01C}" srcOrd="0" destOrd="0" parTransId="{53D122A8-6548-447A-B45B-BD97888F3C6C}" sibTransId="{D473BD51-39E3-4C3A-8A6C-3A98C2287682}"/>
    <dgm:cxn modelId="{4BACBA05-0B45-494D-BAF9-B210EDB23D0E}" type="presOf" srcId="{CDD5296C-2202-4032-A475-1AF581F40DDA}" destId="{9C090387-7599-47B7-B02A-BD3376CC0967}" srcOrd="0" destOrd="1" presId="urn:microsoft.com/office/officeart/2005/8/layout/list1"/>
    <dgm:cxn modelId="{466569F9-1314-430C-924A-AD92EE045995}" type="presOf" srcId="{0090033F-30C1-4600-B23C-2A6155F72F67}" destId="{203EE4DE-7318-431C-BE2B-67231073F78D}" srcOrd="0" destOrd="1" presId="urn:microsoft.com/office/officeart/2005/8/layout/list1"/>
    <dgm:cxn modelId="{1F773C91-8C84-47E5-AB42-D0AECF4EB40C}" srcId="{AE0B05F6-1D31-46CE-819F-7F890E504BB0}" destId="{58CBF737-BAEB-4185-94F1-4D4F389E00B1}" srcOrd="3" destOrd="0" parTransId="{96EB48D8-71A6-44C5-9698-B746E55D6112}" sibTransId="{282E3CDE-8C89-47A7-AC03-424EEF244B81}"/>
    <dgm:cxn modelId="{3206D5DF-297B-4241-BB91-2F1A7AF9A9A8}" srcId="{56450804-50D0-4F29-A994-D0B868A8B5CF}" destId="{49AFD5A2-F0F4-4AF6-9EA2-027231F9D11F}" srcOrd="2" destOrd="0" parTransId="{45FFD64E-E6A5-4AD9-A543-9F50D75EFDF8}" sibTransId="{72F770DB-18D4-4CB0-9BD4-D65CA9DA7786}"/>
    <dgm:cxn modelId="{9E8C9640-DA30-4477-8A26-A31965A0B363}" type="presOf" srcId="{56450804-50D0-4F29-A994-D0B868A8B5CF}" destId="{A6ED179A-C033-4C7A-B33D-8CF2ADFCB31A}" srcOrd="1" destOrd="0" presId="urn:microsoft.com/office/officeart/2005/8/layout/list1"/>
    <dgm:cxn modelId="{0B401E48-B730-47A1-85BB-B7D57559A9E2}" type="presOf" srcId="{47593DEE-263A-44F0-95A4-A064461C4B55}" destId="{B96DFB2F-47E6-4C8B-8475-74AF928E40F0}" srcOrd="1" destOrd="0" presId="urn:microsoft.com/office/officeart/2005/8/layout/list1"/>
    <dgm:cxn modelId="{E0F07930-243C-4E49-8F94-D580AD17486D}" type="presOf" srcId="{58CBF737-BAEB-4185-94F1-4D4F389E00B1}" destId="{314094A5-B16A-47BB-A16A-039E043EE8DF}" srcOrd="1" destOrd="0" presId="urn:microsoft.com/office/officeart/2005/8/layout/list1"/>
    <dgm:cxn modelId="{2F624935-72DE-42BD-86B7-C5FF85C26271}" type="presOf" srcId="{98D1EEE2-9F01-40F2-A152-A791B25EA15D}" destId="{9C090387-7599-47B7-B02A-BD3376CC0967}" srcOrd="0" destOrd="0" presId="urn:microsoft.com/office/officeart/2005/8/layout/list1"/>
    <dgm:cxn modelId="{6140532B-C6D3-45AC-AB7A-4F3A6E67515D}" type="presOf" srcId="{17EB532E-7DE9-4B31-A6E2-0E1A81DD109D}" destId="{EB18BA68-C46D-4981-BF23-A737E6E282E0}" srcOrd="1" destOrd="0" presId="urn:microsoft.com/office/officeart/2005/8/layout/list1"/>
    <dgm:cxn modelId="{D900C680-CC27-4FC1-81C7-E460CF7C8DE5}" type="presOf" srcId="{63C9D830-E10A-439E-A32A-F5E1E22EB01C}" destId="{203EE4DE-7318-431C-BE2B-67231073F78D}" srcOrd="0" destOrd="0" presId="urn:microsoft.com/office/officeart/2005/8/layout/list1"/>
    <dgm:cxn modelId="{C6E0C00B-FA04-478C-A32C-7475D688D078}" srcId="{AE0B05F6-1D31-46CE-819F-7F890E504BB0}" destId="{17EB532E-7DE9-4B31-A6E2-0E1A81DD109D}" srcOrd="1" destOrd="0" parTransId="{0FC25075-5250-4891-8EF8-2F5B0E1E8242}" sibTransId="{99C16D5A-BBC5-4E04-A9F3-921B3F71BB88}"/>
    <dgm:cxn modelId="{31B8EFAF-1762-429A-BF3D-9BF2D3B6B510}" type="presOf" srcId="{AE0B05F6-1D31-46CE-819F-7F890E504BB0}" destId="{4F52B71E-75F1-4070-82DB-E55F3436A724}" srcOrd="0" destOrd="0" presId="urn:microsoft.com/office/officeart/2005/8/layout/list1"/>
    <dgm:cxn modelId="{0343A490-DACD-49BD-9488-9A08070994EB}" srcId="{47593DEE-263A-44F0-95A4-A064461C4B55}" destId="{89704F00-A3FE-4E40-8A29-E9F19ED8AF0A}" srcOrd="2" destOrd="0" parTransId="{75E16F3B-95C6-4B9E-AD19-5FF8A5CE2562}" sibTransId="{96C6332F-4FF0-4BE1-8FB5-48A20A9264BB}"/>
    <dgm:cxn modelId="{6623910E-87B0-405D-85B9-CE5C3EF5FB33}" srcId="{58CBF737-BAEB-4185-94F1-4D4F389E00B1}" destId="{68CB5DA3-51BB-44AA-873F-4C6120D4EEDE}" srcOrd="0" destOrd="0" parTransId="{B9C05ABA-D6C3-470B-BF69-23EFA37FCC02}" sibTransId="{A2195211-2F00-4BAA-8831-39A2E5CBB348}"/>
    <dgm:cxn modelId="{35962CB5-6ADE-4BDF-9FB8-00DE53885DA4}" type="presOf" srcId="{56450804-50D0-4F29-A994-D0B868A8B5CF}" destId="{799AE360-B1F3-4467-A4BC-9F5B050A8524}" srcOrd="0" destOrd="0" presId="urn:microsoft.com/office/officeart/2005/8/layout/list1"/>
    <dgm:cxn modelId="{1831AC98-F5D9-434B-8151-9F0305635BB2}" srcId="{17EB532E-7DE9-4B31-A6E2-0E1A81DD109D}" destId="{105D0E4B-E856-4759-BBDC-9EFD9E00C64C}" srcOrd="0" destOrd="0" parTransId="{E8CA497F-01D6-4CB7-BE78-5065C7D40B3B}" sibTransId="{1F7B90C9-FA2C-4CB5-9F57-4950D0AA31A2}"/>
    <dgm:cxn modelId="{72B166DE-1A82-4DF8-B73F-6C02A9693A56}" srcId="{AE0B05F6-1D31-46CE-819F-7F890E504BB0}" destId="{56450804-50D0-4F29-A994-D0B868A8B5CF}" srcOrd="2" destOrd="0" parTransId="{E243C999-2248-428A-8349-F982E17E4DFE}" sibTransId="{771EB3C9-3523-4905-898F-001F54A32740}"/>
    <dgm:cxn modelId="{EB542690-8C14-49E8-9FB8-244FD397AD58}" type="presParOf" srcId="{4F52B71E-75F1-4070-82DB-E55F3436A724}" destId="{281BDD72-9608-4D3A-AC9F-AA34651996D5}" srcOrd="0" destOrd="0" presId="urn:microsoft.com/office/officeart/2005/8/layout/list1"/>
    <dgm:cxn modelId="{E9DAE306-830A-4E0C-B993-C52CBCC2E745}" type="presParOf" srcId="{281BDD72-9608-4D3A-AC9F-AA34651996D5}" destId="{98A0E53E-EB14-4777-9801-B4C0559F709D}" srcOrd="0" destOrd="0" presId="urn:microsoft.com/office/officeart/2005/8/layout/list1"/>
    <dgm:cxn modelId="{8943F60F-F02B-49A1-A8CB-7E53A8B27682}" type="presParOf" srcId="{281BDD72-9608-4D3A-AC9F-AA34651996D5}" destId="{B96DFB2F-47E6-4C8B-8475-74AF928E40F0}" srcOrd="1" destOrd="0" presId="urn:microsoft.com/office/officeart/2005/8/layout/list1"/>
    <dgm:cxn modelId="{0728B95C-B792-4D3D-A382-1BCF25A9F42C}" type="presParOf" srcId="{4F52B71E-75F1-4070-82DB-E55F3436A724}" destId="{E8114CFD-CD2C-430F-87BF-18DF52F33C1C}" srcOrd="1" destOrd="0" presId="urn:microsoft.com/office/officeart/2005/8/layout/list1"/>
    <dgm:cxn modelId="{75BD2BC4-1AB6-43EC-8B33-A1189D62888A}" type="presParOf" srcId="{4F52B71E-75F1-4070-82DB-E55F3436A724}" destId="{203EE4DE-7318-431C-BE2B-67231073F78D}" srcOrd="2" destOrd="0" presId="urn:microsoft.com/office/officeart/2005/8/layout/list1"/>
    <dgm:cxn modelId="{10CBE65A-A58D-4DE6-ACA6-85FF06D700F7}" type="presParOf" srcId="{4F52B71E-75F1-4070-82DB-E55F3436A724}" destId="{3A83F651-2552-47D6-9143-650E407722FD}" srcOrd="3" destOrd="0" presId="urn:microsoft.com/office/officeart/2005/8/layout/list1"/>
    <dgm:cxn modelId="{BE2FED07-2895-4261-8C41-3B5E756BBF8C}" type="presParOf" srcId="{4F52B71E-75F1-4070-82DB-E55F3436A724}" destId="{0D5350FC-BC09-4D6D-81E9-75E614358C3D}" srcOrd="4" destOrd="0" presId="urn:microsoft.com/office/officeart/2005/8/layout/list1"/>
    <dgm:cxn modelId="{F1EE1551-6AEC-434E-8C1D-C9123EFBB1B4}" type="presParOf" srcId="{0D5350FC-BC09-4D6D-81E9-75E614358C3D}" destId="{6C8455DF-AAC8-4ED2-93D0-6826D79F0AA7}" srcOrd="0" destOrd="0" presId="urn:microsoft.com/office/officeart/2005/8/layout/list1"/>
    <dgm:cxn modelId="{33429DBD-FB06-4D28-A6D9-CD8371AA3377}" type="presParOf" srcId="{0D5350FC-BC09-4D6D-81E9-75E614358C3D}" destId="{EB18BA68-C46D-4981-BF23-A737E6E282E0}" srcOrd="1" destOrd="0" presId="urn:microsoft.com/office/officeart/2005/8/layout/list1"/>
    <dgm:cxn modelId="{4842DD75-B246-4A81-8BC8-90BECC5088C3}" type="presParOf" srcId="{4F52B71E-75F1-4070-82DB-E55F3436A724}" destId="{03BAEB24-9893-4346-923D-82A163A07FE7}" srcOrd="5" destOrd="0" presId="urn:microsoft.com/office/officeart/2005/8/layout/list1"/>
    <dgm:cxn modelId="{7E3CAF2C-F1FB-4850-8E4B-F8A31BC34048}" type="presParOf" srcId="{4F52B71E-75F1-4070-82DB-E55F3436A724}" destId="{6483A3AD-7D7D-4A27-AAEE-A75CD4DDC8AC}" srcOrd="6" destOrd="0" presId="urn:microsoft.com/office/officeart/2005/8/layout/list1"/>
    <dgm:cxn modelId="{A2079469-DF40-4589-AEBD-8FC68F66E722}" type="presParOf" srcId="{4F52B71E-75F1-4070-82DB-E55F3436A724}" destId="{0B39C8E5-0843-4AA8-A0BD-849B9BC7104C}" srcOrd="7" destOrd="0" presId="urn:microsoft.com/office/officeart/2005/8/layout/list1"/>
    <dgm:cxn modelId="{3D3C7EF7-83A5-4C63-95B5-A666084414DB}" type="presParOf" srcId="{4F52B71E-75F1-4070-82DB-E55F3436A724}" destId="{B1BFA807-A645-4E2D-AAFB-0ED63E98558E}" srcOrd="8" destOrd="0" presId="urn:microsoft.com/office/officeart/2005/8/layout/list1"/>
    <dgm:cxn modelId="{8A0BC405-2DEB-4D9E-80F3-C12F9F7A596B}" type="presParOf" srcId="{B1BFA807-A645-4E2D-AAFB-0ED63E98558E}" destId="{799AE360-B1F3-4467-A4BC-9F5B050A8524}" srcOrd="0" destOrd="0" presId="urn:microsoft.com/office/officeart/2005/8/layout/list1"/>
    <dgm:cxn modelId="{373F973E-0F2A-4992-9D9D-194455E16B4C}" type="presParOf" srcId="{B1BFA807-A645-4E2D-AAFB-0ED63E98558E}" destId="{A6ED179A-C033-4C7A-B33D-8CF2ADFCB31A}" srcOrd="1" destOrd="0" presId="urn:microsoft.com/office/officeart/2005/8/layout/list1"/>
    <dgm:cxn modelId="{67858A5C-0B3E-4E5D-AC62-C852D47BD7F6}" type="presParOf" srcId="{4F52B71E-75F1-4070-82DB-E55F3436A724}" destId="{222AEC76-D60C-4B61-A542-A0E67EC22EB7}" srcOrd="9" destOrd="0" presId="urn:microsoft.com/office/officeart/2005/8/layout/list1"/>
    <dgm:cxn modelId="{74840DEE-4F54-4701-9808-6AE9C2C295D5}" type="presParOf" srcId="{4F52B71E-75F1-4070-82DB-E55F3436A724}" destId="{9C090387-7599-47B7-B02A-BD3376CC0967}" srcOrd="10" destOrd="0" presId="urn:microsoft.com/office/officeart/2005/8/layout/list1"/>
    <dgm:cxn modelId="{B8C0593A-7256-4A8B-9383-87EE544BE23F}" type="presParOf" srcId="{4F52B71E-75F1-4070-82DB-E55F3436A724}" destId="{A2C1EEDA-B2D0-4C6E-910A-CE90B9EEBE07}" srcOrd="11" destOrd="0" presId="urn:microsoft.com/office/officeart/2005/8/layout/list1"/>
    <dgm:cxn modelId="{159174F3-881D-453A-BF31-07E5E4765F54}" type="presParOf" srcId="{4F52B71E-75F1-4070-82DB-E55F3436A724}" destId="{EB544658-25A0-42E2-8B78-0BDF2768823B}" srcOrd="12" destOrd="0" presId="urn:microsoft.com/office/officeart/2005/8/layout/list1"/>
    <dgm:cxn modelId="{4D1113A5-E45F-41B5-BB9E-2266D129D6F6}" type="presParOf" srcId="{EB544658-25A0-42E2-8B78-0BDF2768823B}" destId="{F52621DC-9FA9-4CCA-B977-108E193A48D3}" srcOrd="0" destOrd="0" presId="urn:microsoft.com/office/officeart/2005/8/layout/list1"/>
    <dgm:cxn modelId="{89084DFF-2ED6-4038-AD56-A0DEB4DCDEEE}" type="presParOf" srcId="{EB544658-25A0-42E2-8B78-0BDF2768823B}" destId="{314094A5-B16A-47BB-A16A-039E043EE8DF}" srcOrd="1" destOrd="0" presId="urn:microsoft.com/office/officeart/2005/8/layout/list1"/>
    <dgm:cxn modelId="{A26248DB-40A3-4B4B-848A-EB4A63EB5927}" type="presParOf" srcId="{4F52B71E-75F1-4070-82DB-E55F3436A724}" destId="{870706FB-D71E-478F-BC24-004A6646B6E2}" srcOrd="13" destOrd="0" presId="urn:microsoft.com/office/officeart/2005/8/layout/list1"/>
    <dgm:cxn modelId="{46E7E76B-816B-4147-805C-D2D2D0891579}" type="presParOf" srcId="{4F52B71E-75F1-4070-82DB-E55F3436A724}" destId="{561CC274-ECF9-4A0F-A963-5FF9F9BC3772}" srcOrd="14" destOrd="0" presId="urn:microsoft.com/office/officeart/2005/8/layout/list1"/>
    <dgm:cxn modelId="{C9C9D109-50C2-4E19-A95C-6B67CA45B891}" type="presParOf" srcId="{4F52B71E-75F1-4070-82DB-E55F3436A724}" destId="{66CA27E7-D68D-426F-8179-AE1508EF6786}" srcOrd="15" destOrd="0" presId="urn:microsoft.com/office/officeart/2005/8/layout/list1"/>
    <dgm:cxn modelId="{528F0FFC-7AC6-4DCC-98F4-F2C46428A7A7}" type="presParOf" srcId="{4F52B71E-75F1-4070-82DB-E55F3436A724}" destId="{D0B2D70B-CDEE-480A-A06D-3EA3818C0EAE}" srcOrd="16" destOrd="0" presId="urn:microsoft.com/office/officeart/2005/8/layout/list1"/>
    <dgm:cxn modelId="{104F7A17-F232-495C-89BF-D267BFE4A1B0}" type="presParOf" srcId="{D0B2D70B-CDEE-480A-A06D-3EA3818C0EAE}" destId="{35B130ED-3396-4E16-8F48-3A3892D3EE93}" srcOrd="0" destOrd="0" presId="urn:microsoft.com/office/officeart/2005/8/layout/list1"/>
    <dgm:cxn modelId="{4F75A7B4-33AC-46C4-806F-055F82E29043}" type="presParOf" srcId="{D0B2D70B-CDEE-480A-A06D-3EA3818C0EAE}" destId="{3EE25A5D-3C9B-4D75-986C-EF7747F2C2EF}" srcOrd="1" destOrd="0" presId="urn:microsoft.com/office/officeart/2005/8/layout/list1"/>
    <dgm:cxn modelId="{D6CD06FE-B3AB-48E8-AA93-F31A8BC1081C}" type="presParOf" srcId="{4F52B71E-75F1-4070-82DB-E55F3436A724}" destId="{5B9D3B6B-025E-49C5-ABF4-D647AFA7CB4C}" srcOrd="17" destOrd="0" presId="urn:microsoft.com/office/officeart/2005/8/layout/list1"/>
    <dgm:cxn modelId="{C318F6B9-F3A6-4EB0-9795-BA4FC20DF8ED}" type="presParOf" srcId="{4F52B71E-75F1-4070-82DB-E55F3436A724}" destId="{BB0A9F2D-C200-4A60-AC12-B629F94CC02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0B05F6-1D31-46CE-819F-7F890E504BB0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7593DEE-263A-44F0-95A4-A064461C4B55}">
      <dgm:prSet phldrT="[Text]"/>
      <dgm:spPr/>
      <dgm:t>
        <a:bodyPr/>
        <a:lstStyle/>
        <a:p>
          <a:r>
            <a:rPr lang="en-US" b="1" dirty="0" smtClean="0"/>
            <a:t>So you think you know Green?</a:t>
          </a:r>
          <a:endParaRPr lang="en-US" b="1" dirty="0"/>
        </a:p>
      </dgm:t>
    </dgm:pt>
    <dgm:pt modelId="{49F290E3-7E2C-49D6-AE9F-894CB538781B}" type="parTrans" cxnId="{DAF77BCF-9843-477E-9325-7491B4F92907}">
      <dgm:prSet/>
      <dgm:spPr/>
      <dgm:t>
        <a:bodyPr/>
        <a:lstStyle/>
        <a:p>
          <a:endParaRPr lang="en-US" b="1"/>
        </a:p>
      </dgm:t>
    </dgm:pt>
    <dgm:pt modelId="{2303BBA0-5F86-4DD2-BDA7-08FD6E43DC05}" type="sibTrans" cxnId="{DAF77BCF-9843-477E-9325-7491B4F92907}">
      <dgm:prSet/>
      <dgm:spPr/>
      <dgm:t>
        <a:bodyPr/>
        <a:lstStyle/>
        <a:p>
          <a:endParaRPr lang="en-US" b="1"/>
        </a:p>
      </dgm:t>
    </dgm:pt>
    <dgm:pt modelId="{17EB532E-7DE9-4B31-A6E2-0E1A81DD109D}">
      <dgm:prSet phldrT="[Text]"/>
      <dgm:spPr/>
      <dgm:t>
        <a:bodyPr/>
        <a:lstStyle/>
        <a:p>
          <a:r>
            <a:rPr lang="en-US" b="1" dirty="0" smtClean="0"/>
            <a:t>Consumer Perspective</a:t>
          </a:r>
          <a:endParaRPr lang="en-US" b="1" dirty="0"/>
        </a:p>
      </dgm:t>
    </dgm:pt>
    <dgm:pt modelId="{0FC25075-5250-4891-8EF8-2F5B0E1E8242}" type="parTrans" cxnId="{C6E0C00B-FA04-478C-A32C-7475D688D078}">
      <dgm:prSet/>
      <dgm:spPr/>
      <dgm:t>
        <a:bodyPr/>
        <a:lstStyle/>
        <a:p>
          <a:endParaRPr lang="en-US" b="1"/>
        </a:p>
      </dgm:t>
    </dgm:pt>
    <dgm:pt modelId="{99C16D5A-BBC5-4E04-A9F3-921B3F71BB88}" type="sibTrans" cxnId="{C6E0C00B-FA04-478C-A32C-7475D688D078}">
      <dgm:prSet/>
      <dgm:spPr/>
      <dgm:t>
        <a:bodyPr/>
        <a:lstStyle/>
        <a:p>
          <a:endParaRPr lang="en-US" b="1"/>
        </a:p>
      </dgm:t>
    </dgm:pt>
    <dgm:pt modelId="{56450804-50D0-4F29-A994-D0B868A8B5CF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US" b="1" dirty="0" smtClean="0"/>
            <a:t>Business Perspective</a:t>
          </a:r>
        </a:p>
      </dgm:t>
    </dgm:pt>
    <dgm:pt modelId="{E243C999-2248-428A-8349-F982E17E4DFE}" type="parTrans" cxnId="{72B166DE-1A82-4DF8-B73F-6C02A9693A56}">
      <dgm:prSet/>
      <dgm:spPr/>
      <dgm:t>
        <a:bodyPr/>
        <a:lstStyle/>
        <a:p>
          <a:endParaRPr lang="en-US" b="1"/>
        </a:p>
      </dgm:t>
    </dgm:pt>
    <dgm:pt modelId="{771EB3C9-3523-4905-898F-001F54A32740}" type="sibTrans" cxnId="{72B166DE-1A82-4DF8-B73F-6C02A9693A56}">
      <dgm:prSet/>
      <dgm:spPr/>
      <dgm:t>
        <a:bodyPr/>
        <a:lstStyle/>
        <a:p>
          <a:endParaRPr lang="en-US" b="1"/>
        </a:p>
      </dgm:t>
    </dgm:pt>
    <dgm:pt modelId="{DC57374C-192B-4C33-B9A1-6DFEDA778C51}">
      <dgm:prSet/>
      <dgm:spPr/>
      <dgm:t>
        <a:bodyPr/>
        <a:lstStyle/>
        <a:p>
          <a:r>
            <a:rPr lang="en-US" b="1" dirty="0" smtClean="0"/>
            <a:t>Takeaways and Best Practices</a:t>
          </a:r>
        </a:p>
      </dgm:t>
    </dgm:pt>
    <dgm:pt modelId="{720E3B51-76E7-445D-A817-98094D21BD6D}" type="parTrans" cxnId="{0D0D767C-5089-4372-A616-6FFF313A10AD}">
      <dgm:prSet/>
      <dgm:spPr/>
      <dgm:t>
        <a:bodyPr/>
        <a:lstStyle/>
        <a:p>
          <a:endParaRPr lang="en-US" b="1"/>
        </a:p>
      </dgm:t>
    </dgm:pt>
    <dgm:pt modelId="{5722826A-01EC-4A9A-A2E5-9A82381AC86C}" type="sibTrans" cxnId="{0D0D767C-5089-4372-A616-6FFF313A10AD}">
      <dgm:prSet/>
      <dgm:spPr/>
      <dgm:t>
        <a:bodyPr/>
        <a:lstStyle/>
        <a:p>
          <a:endParaRPr lang="en-US" b="1"/>
        </a:p>
      </dgm:t>
    </dgm:pt>
    <dgm:pt modelId="{9309FFB2-DA5F-42FE-90AC-48252CC72B30}">
      <dgm:prSet/>
      <dgm:spPr/>
      <dgm:t>
        <a:bodyPr/>
        <a:lstStyle/>
        <a:p>
          <a:r>
            <a:rPr lang="en-US" b="1" dirty="0" smtClean="0"/>
            <a:t>Green </a:t>
          </a:r>
          <a:r>
            <a:rPr lang="en-US" b="1" dirty="0" err="1" smtClean="0"/>
            <a:t>Gotchas</a:t>
          </a:r>
          <a:r>
            <a:rPr lang="en-US" b="1" dirty="0" smtClean="0"/>
            <a:t>!</a:t>
          </a:r>
        </a:p>
      </dgm:t>
    </dgm:pt>
    <dgm:pt modelId="{717C7348-8AD1-405A-BD1C-E592448574AD}" type="parTrans" cxnId="{343BA2F5-23EB-4967-8D0B-777260CFCE7A}">
      <dgm:prSet/>
      <dgm:spPr/>
      <dgm:t>
        <a:bodyPr/>
        <a:lstStyle/>
        <a:p>
          <a:endParaRPr lang="en-US" b="1"/>
        </a:p>
      </dgm:t>
    </dgm:pt>
    <dgm:pt modelId="{17DBC60F-F0CA-4765-8383-ACEEF34F18D7}" type="sibTrans" cxnId="{343BA2F5-23EB-4967-8D0B-777260CFCE7A}">
      <dgm:prSet/>
      <dgm:spPr/>
      <dgm:t>
        <a:bodyPr/>
        <a:lstStyle/>
        <a:p>
          <a:endParaRPr lang="en-US" b="1"/>
        </a:p>
      </dgm:t>
    </dgm:pt>
    <dgm:pt modelId="{58CBF737-BAEB-4185-94F1-4D4F389E00B1}">
      <dgm:prSet/>
      <dgm:spPr/>
      <dgm:t>
        <a:bodyPr/>
        <a:lstStyle/>
        <a:p>
          <a:r>
            <a:rPr lang="en-US" b="1" dirty="0" smtClean="0"/>
            <a:t>Real World Green</a:t>
          </a:r>
        </a:p>
      </dgm:t>
    </dgm:pt>
    <dgm:pt modelId="{96EB48D8-71A6-44C5-9698-B746E55D6112}" type="parTrans" cxnId="{1F773C91-8C84-47E5-AB42-D0AECF4EB40C}">
      <dgm:prSet/>
      <dgm:spPr/>
      <dgm:t>
        <a:bodyPr/>
        <a:lstStyle/>
        <a:p>
          <a:endParaRPr lang="en-US" b="1"/>
        </a:p>
      </dgm:t>
    </dgm:pt>
    <dgm:pt modelId="{282E3CDE-8C89-47A7-AC03-424EEF244B81}" type="sibTrans" cxnId="{1F773C91-8C84-47E5-AB42-D0AECF4EB40C}">
      <dgm:prSet/>
      <dgm:spPr/>
      <dgm:t>
        <a:bodyPr/>
        <a:lstStyle/>
        <a:p>
          <a:endParaRPr lang="en-US" b="1"/>
        </a:p>
      </dgm:t>
    </dgm:pt>
    <dgm:pt modelId="{0090033F-30C1-4600-B23C-2A6155F72F67}">
      <dgm:prSet phldrT="[Text]"/>
      <dgm:spPr/>
      <dgm:t>
        <a:bodyPr/>
        <a:lstStyle/>
        <a:p>
          <a:r>
            <a:rPr lang="en-US" b="1" dirty="0" smtClean="0"/>
            <a:t>Cleaner Technology vs. Technology as a Tool</a:t>
          </a:r>
          <a:endParaRPr lang="en-US" b="1" dirty="0"/>
        </a:p>
      </dgm:t>
    </dgm:pt>
    <dgm:pt modelId="{314CBF65-A1A3-40CB-A137-3E7571362FE9}" type="parTrans" cxnId="{C4BE2A8A-A325-4630-BAF2-AEB9F6B6B8C8}">
      <dgm:prSet/>
      <dgm:spPr/>
      <dgm:t>
        <a:bodyPr/>
        <a:lstStyle/>
        <a:p>
          <a:endParaRPr lang="en-US" b="1"/>
        </a:p>
      </dgm:t>
    </dgm:pt>
    <dgm:pt modelId="{8018EFF7-03D2-41DF-88C4-E15A11AF2A63}" type="sibTrans" cxnId="{C4BE2A8A-A325-4630-BAF2-AEB9F6B6B8C8}">
      <dgm:prSet/>
      <dgm:spPr/>
      <dgm:t>
        <a:bodyPr/>
        <a:lstStyle/>
        <a:p>
          <a:endParaRPr lang="en-US" b="1"/>
        </a:p>
      </dgm:t>
    </dgm:pt>
    <dgm:pt modelId="{105D0E4B-E856-4759-BBDC-9EFD9E00C64C}">
      <dgm:prSet phldrT="[Text]"/>
      <dgm:spPr/>
      <dgm:t>
        <a:bodyPr/>
        <a:lstStyle/>
        <a:p>
          <a:r>
            <a:rPr lang="en-US" b="1" dirty="0" smtClean="0"/>
            <a:t>Top Green Companies</a:t>
          </a:r>
          <a:endParaRPr lang="en-US" b="1" dirty="0"/>
        </a:p>
      </dgm:t>
    </dgm:pt>
    <dgm:pt modelId="{E8CA497F-01D6-4CB7-BE78-5065C7D40B3B}" type="parTrans" cxnId="{1831AC98-F5D9-434B-8151-9F0305635BB2}">
      <dgm:prSet/>
      <dgm:spPr/>
      <dgm:t>
        <a:bodyPr/>
        <a:lstStyle/>
        <a:p>
          <a:endParaRPr lang="en-US" b="1"/>
        </a:p>
      </dgm:t>
    </dgm:pt>
    <dgm:pt modelId="{1F7B90C9-FA2C-4CB5-9F57-4950D0AA31A2}" type="sibTrans" cxnId="{1831AC98-F5D9-434B-8151-9F0305635BB2}">
      <dgm:prSet/>
      <dgm:spPr/>
      <dgm:t>
        <a:bodyPr/>
        <a:lstStyle/>
        <a:p>
          <a:endParaRPr lang="en-US" b="1"/>
        </a:p>
      </dgm:t>
    </dgm:pt>
    <dgm:pt modelId="{68CB5DA3-51BB-44AA-873F-4C6120D4EEDE}">
      <dgm:prSet/>
      <dgm:spPr/>
      <dgm:t>
        <a:bodyPr/>
        <a:lstStyle/>
        <a:p>
          <a:r>
            <a:rPr lang="en-US" b="1" dirty="0" smtClean="0"/>
            <a:t>Case Studies</a:t>
          </a:r>
        </a:p>
      </dgm:t>
    </dgm:pt>
    <dgm:pt modelId="{B9C05ABA-D6C3-470B-BF69-23EFA37FCC02}" type="parTrans" cxnId="{6623910E-87B0-405D-85B9-CE5C3EF5FB33}">
      <dgm:prSet/>
      <dgm:spPr/>
      <dgm:t>
        <a:bodyPr/>
        <a:lstStyle/>
        <a:p>
          <a:endParaRPr lang="en-US" b="1"/>
        </a:p>
      </dgm:t>
    </dgm:pt>
    <dgm:pt modelId="{A2195211-2F00-4BAA-8831-39A2E5CBB348}" type="sibTrans" cxnId="{6623910E-87B0-405D-85B9-CE5C3EF5FB33}">
      <dgm:prSet/>
      <dgm:spPr/>
      <dgm:t>
        <a:bodyPr/>
        <a:lstStyle/>
        <a:p>
          <a:endParaRPr lang="en-US" b="1"/>
        </a:p>
      </dgm:t>
    </dgm:pt>
    <dgm:pt modelId="{98D1EEE2-9F01-40F2-A152-A791B25EA15D}">
      <dgm:prSet/>
      <dgm:spPr/>
      <dgm:t>
        <a:bodyPr/>
        <a:lstStyle/>
        <a:p>
          <a:r>
            <a:rPr lang="en-US" b="1" dirty="0" smtClean="0"/>
            <a:t>Soft Reasons  Hard Reasons</a:t>
          </a:r>
        </a:p>
      </dgm:t>
    </dgm:pt>
    <dgm:pt modelId="{F0AEA8DB-CA6C-48FA-A8B6-BCDFBAE8A352}" type="parTrans" cxnId="{6DCD1F0A-5E68-433D-9D69-FDF22253A941}">
      <dgm:prSet/>
      <dgm:spPr/>
      <dgm:t>
        <a:bodyPr/>
        <a:lstStyle/>
        <a:p>
          <a:endParaRPr lang="en-US" b="1"/>
        </a:p>
      </dgm:t>
    </dgm:pt>
    <dgm:pt modelId="{2BA974FA-5156-49F3-A4C8-84FB16E7570A}" type="sibTrans" cxnId="{6DCD1F0A-5E68-433D-9D69-FDF22253A941}">
      <dgm:prSet/>
      <dgm:spPr/>
      <dgm:t>
        <a:bodyPr/>
        <a:lstStyle/>
        <a:p>
          <a:endParaRPr lang="en-US" b="1"/>
        </a:p>
      </dgm:t>
    </dgm:pt>
    <dgm:pt modelId="{CDD5296C-2202-4032-A475-1AF581F40DDA}">
      <dgm:prSet/>
      <dgm:spPr/>
      <dgm:t>
        <a:bodyPr/>
        <a:lstStyle/>
        <a:p>
          <a:r>
            <a:rPr lang="en-US" b="1" dirty="0" smtClean="0"/>
            <a:t>Datacenter Technology</a:t>
          </a:r>
        </a:p>
      </dgm:t>
    </dgm:pt>
    <dgm:pt modelId="{5D3B9A04-341A-4F83-90A4-04116F9E2E7F}" type="parTrans" cxnId="{9685BC4A-79F8-40B4-B1C2-46BB529F00C2}">
      <dgm:prSet/>
      <dgm:spPr/>
      <dgm:t>
        <a:bodyPr/>
        <a:lstStyle/>
        <a:p>
          <a:endParaRPr lang="en-US" b="1"/>
        </a:p>
      </dgm:t>
    </dgm:pt>
    <dgm:pt modelId="{A5BCB8EB-2F47-43FA-8C24-20B79F912693}" type="sibTrans" cxnId="{9685BC4A-79F8-40B4-B1C2-46BB529F00C2}">
      <dgm:prSet/>
      <dgm:spPr/>
      <dgm:t>
        <a:bodyPr/>
        <a:lstStyle/>
        <a:p>
          <a:endParaRPr lang="en-US" b="1"/>
        </a:p>
      </dgm:t>
    </dgm:pt>
    <dgm:pt modelId="{89704F00-A3FE-4E40-8A29-E9F19ED8AF0A}">
      <dgm:prSet phldrT="[Text]"/>
      <dgm:spPr/>
      <dgm:t>
        <a:bodyPr/>
        <a:lstStyle/>
        <a:p>
          <a:r>
            <a:rPr lang="en-US" b="1" dirty="0" smtClean="0"/>
            <a:t>Green History </a:t>
          </a:r>
          <a:endParaRPr lang="en-US" b="1" dirty="0"/>
        </a:p>
      </dgm:t>
    </dgm:pt>
    <dgm:pt modelId="{75E16F3B-95C6-4B9E-AD19-5FF8A5CE2562}" type="parTrans" cxnId="{0343A490-DACD-49BD-9488-9A08070994EB}">
      <dgm:prSet/>
      <dgm:spPr/>
      <dgm:t>
        <a:bodyPr/>
        <a:lstStyle/>
        <a:p>
          <a:endParaRPr lang="en-US" b="1"/>
        </a:p>
      </dgm:t>
    </dgm:pt>
    <dgm:pt modelId="{96C6332F-4FF0-4BE1-8FB5-48A20A9264BB}" type="sibTrans" cxnId="{0343A490-DACD-49BD-9488-9A08070994EB}">
      <dgm:prSet/>
      <dgm:spPr/>
      <dgm:t>
        <a:bodyPr/>
        <a:lstStyle/>
        <a:p>
          <a:endParaRPr lang="en-US" b="1"/>
        </a:p>
      </dgm:t>
    </dgm:pt>
    <dgm:pt modelId="{49AFD5A2-F0F4-4AF6-9EA2-027231F9D11F}">
      <dgm:prSet/>
      <dgm:spPr/>
      <dgm:t>
        <a:bodyPr/>
        <a:lstStyle/>
        <a:p>
          <a:r>
            <a:rPr lang="en-US" b="1" dirty="0" smtClean="0"/>
            <a:t>Original Research</a:t>
          </a:r>
        </a:p>
      </dgm:t>
    </dgm:pt>
    <dgm:pt modelId="{45FFD64E-E6A5-4AD9-A543-9F50D75EFDF8}" type="parTrans" cxnId="{3206D5DF-297B-4241-BB91-2F1A7AF9A9A8}">
      <dgm:prSet/>
      <dgm:spPr/>
      <dgm:t>
        <a:bodyPr/>
        <a:lstStyle/>
        <a:p>
          <a:endParaRPr lang="en-US" b="1"/>
        </a:p>
      </dgm:t>
    </dgm:pt>
    <dgm:pt modelId="{72F770DB-18D4-4CB0-9BD4-D65CA9DA7786}" type="sibTrans" cxnId="{3206D5DF-297B-4241-BB91-2F1A7AF9A9A8}">
      <dgm:prSet/>
      <dgm:spPr/>
      <dgm:t>
        <a:bodyPr/>
        <a:lstStyle/>
        <a:p>
          <a:endParaRPr lang="en-US" b="1"/>
        </a:p>
      </dgm:t>
    </dgm:pt>
    <dgm:pt modelId="{63C9D830-E10A-439E-A32A-F5E1E22EB01C}">
      <dgm:prSet phldrT="[Text]"/>
      <dgm:spPr/>
      <dgm:t>
        <a:bodyPr/>
        <a:lstStyle/>
        <a:p>
          <a:r>
            <a:rPr lang="en-US" b="1" dirty="0" smtClean="0"/>
            <a:t>Terms</a:t>
          </a:r>
          <a:endParaRPr lang="en-US" b="1" dirty="0"/>
        </a:p>
      </dgm:t>
    </dgm:pt>
    <dgm:pt modelId="{53D122A8-6548-447A-B45B-BD97888F3C6C}" type="parTrans" cxnId="{1BE763E3-4F7E-4BE9-BC32-0DBE551FC034}">
      <dgm:prSet/>
      <dgm:spPr/>
      <dgm:t>
        <a:bodyPr/>
        <a:lstStyle/>
        <a:p>
          <a:endParaRPr lang="en-US" b="1"/>
        </a:p>
      </dgm:t>
    </dgm:pt>
    <dgm:pt modelId="{D473BD51-39E3-4C3A-8A6C-3A98C2287682}" type="sibTrans" cxnId="{1BE763E3-4F7E-4BE9-BC32-0DBE551FC034}">
      <dgm:prSet/>
      <dgm:spPr/>
      <dgm:t>
        <a:bodyPr/>
        <a:lstStyle/>
        <a:p>
          <a:endParaRPr lang="en-US" b="1"/>
        </a:p>
      </dgm:t>
    </dgm:pt>
    <dgm:pt modelId="{4F52B71E-75F1-4070-82DB-E55F3436A724}" type="pres">
      <dgm:prSet presAssocID="{AE0B05F6-1D31-46CE-819F-7F890E504B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1BDD72-9608-4D3A-AC9F-AA34651996D5}" type="pres">
      <dgm:prSet presAssocID="{47593DEE-263A-44F0-95A4-A064461C4B55}" presName="parentLin" presStyleCnt="0"/>
      <dgm:spPr/>
      <dgm:t>
        <a:bodyPr/>
        <a:lstStyle/>
        <a:p>
          <a:endParaRPr lang="en-US"/>
        </a:p>
      </dgm:t>
    </dgm:pt>
    <dgm:pt modelId="{98A0E53E-EB14-4777-9801-B4C0559F709D}" type="pres">
      <dgm:prSet presAssocID="{47593DEE-263A-44F0-95A4-A064461C4B5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96DFB2F-47E6-4C8B-8475-74AF928E40F0}" type="pres">
      <dgm:prSet presAssocID="{47593DEE-263A-44F0-95A4-A064461C4B55}" presName="parentText" presStyleLbl="node1" presStyleIdx="0" presStyleCnt="5" custLinFactNeighborX="1266" custLinFactNeighborY="85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4CFD-CD2C-430F-87BF-18DF52F33C1C}" type="pres">
      <dgm:prSet presAssocID="{47593DEE-263A-44F0-95A4-A064461C4B55}" presName="negativeSpace" presStyleCnt="0"/>
      <dgm:spPr/>
      <dgm:t>
        <a:bodyPr/>
        <a:lstStyle/>
        <a:p>
          <a:endParaRPr lang="en-US"/>
        </a:p>
      </dgm:t>
    </dgm:pt>
    <dgm:pt modelId="{203EE4DE-7318-431C-BE2B-67231073F78D}" type="pres">
      <dgm:prSet presAssocID="{47593DEE-263A-44F0-95A4-A064461C4B5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F651-2552-47D6-9143-650E407722FD}" type="pres">
      <dgm:prSet presAssocID="{2303BBA0-5F86-4DD2-BDA7-08FD6E43DC05}" presName="spaceBetweenRectangles" presStyleCnt="0"/>
      <dgm:spPr/>
      <dgm:t>
        <a:bodyPr/>
        <a:lstStyle/>
        <a:p>
          <a:endParaRPr lang="en-US"/>
        </a:p>
      </dgm:t>
    </dgm:pt>
    <dgm:pt modelId="{0D5350FC-BC09-4D6D-81E9-75E614358C3D}" type="pres">
      <dgm:prSet presAssocID="{17EB532E-7DE9-4B31-A6E2-0E1A81DD109D}" presName="parentLin" presStyleCnt="0"/>
      <dgm:spPr/>
      <dgm:t>
        <a:bodyPr/>
        <a:lstStyle/>
        <a:p>
          <a:endParaRPr lang="en-US"/>
        </a:p>
      </dgm:t>
    </dgm:pt>
    <dgm:pt modelId="{6C8455DF-AAC8-4ED2-93D0-6826D79F0AA7}" type="pres">
      <dgm:prSet presAssocID="{17EB532E-7DE9-4B31-A6E2-0E1A81DD109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B18BA68-C46D-4981-BF23-A737E6E282E0}" type="pres">
      <dgm:prSet presAssocID="{17EB532E-7DE9-4B31-A6E2-0E1A81DD109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AEB24-9893-4346-923D-82A163A07FE7}" type="pres">
      <dgm:prSet presAssocID="{17EB532E-7DE9-4B31-A6E2-0E1A81DD109D}" presName="negativeSpace" presStyleCnt="0"/>
      <dgm:spPr/>
      <dgm:t>
        <a:bodyPr/>
        <a:lstStyle/>
        <a:p>
          <a:endParaRPr lang="en-US"/>
        </a:p>
      </dgm:t>
    </dgm:pt>
    <dgm:pt modelId="{6483A3AD-7D7D-4A27-AAEE-A75CD4DDC8AC}" type="pres">
      <dgm:prSet presAssocID="{17EB532E-7DE9-4B31-A6E2-0E1A81DD109D}" presName="childText" presStyleLbl="conFgAcc1" presStyleIdx="1" presStyleCnt="5" custLinFactNeighborX="-11392" custLinFactNeighborY="-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9C8E5-0843-4AA8-A0BD-849B9BC7104C}" type="pres">
      <dgm:prSet presAssocID="{99C16D5A-BBC5-4E04-A9F3-921B3F71BB88}" presName="spaceBetweenRectangles" presStyleCnt="0"/>
      <dgm:spPr/>
      <dgm:t>
        <a:bodyPr/>
        <a:lstStyle/>
        <a:p>
          <a:endParaRPr lang="en-US"/>
        </a:p>
      </dgm:t>
    </dgm:pt>
    <dgm:pt modelId="{B1BFA807-A645-4E2D-AAFB-0ED63E98558E}" type="pres">
      <dgm:prSet presAssocID="{56450804-50D0-4F29-A994-D0B868A8B5CF}" presName="parentLin" presStyleCnt="0"/>
      <dgm:spPr/>
      <dgm:t>
        <a:bodyPr/>
        <a:lstStyle/>
        <a:p>
          <a:endParaRPr lang="en-US"/>
        </a:p>
      </dgm:t>
    </dgm:pt>
    <dgm:pt modelId="{799AE360-B1F3-4467-A4BC-9F5B050A8524}" type="pres">
      <dgm:prSet presAssocID="{56450804-50D0-4F29-A994-D0B868A8B5C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6ED179A-C033-4C7A-B33D-8CF2ADFCB31A}" type="pres">
      <dgm:prSet presAssocID="{56450804-50D0-4F29-A994-D0B868A8B5C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AEC76-D60C-4B61-A542-A0E67EC22EB7}" type="pres">
      <dgm:prSet presAssocID="{56450804-50D0-4F29-A994-D0B868A8B5CF}" presName="negativeSpace" presStyleCnt="0"/>
      <dgm:spPr/>
      <dgm:t>
        <a:bodyPr/>
        <a:lstStyle/>
        <a:p>
          <a:endParaRPr lang="en-US"/>
        </a:p>
      </dgm:t>
    </dgm:pt>
    <dgm:pt modelId="{9C090387-7599-47B7-B02A-BD3376CC0967}" type="pres">
      <dgm:prSet presAssocID="{56450804-50D0-4F29-A994-D0B868A8B5C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1EEDA-B2D0-4C6E-910A-CE90B9EEBE07}" type="pres">
      <dgm:prSet presAssocID="{771EB3C9-3523-4905-898F-001F54A32740}" presName="spaceBetweenRectangles" presStyleCnt="0"/>
      <dgm:spPr/>
      <dgm:t>
        <a:bodyPr/>
        <a:lstStyle/>
        <a:p>
          <a:endParaRPr lang="en-US"/>
        </a:p>
      </dgm:t>
    </dgm:pt>
    <dgm:pt modelId="{EB544658-25A0-42E2-8B78-0BDF2768823B}" type="pres">
      <dgm:prSet presAssocID="{58CBF737-BAEB-4185-94F1-4D4F389E00B1}" presName="parentLin" presStyleCnt="0"/>
      <dgm:spPr/>
      <dgm:t>
        <a:bodyPr/>
        <a:lstStyle/>
        <a:p>
          <a:endParaRPr lang="en-US"/>
        </a:p>
      </dgm:t>
    </dgm:pt>
    <dgm:pt modelId="{F52621DC-9FA9-4CCA-B977-108E193A48D3}" type="pres">
      <dgm:prSet presAssocID="{58CBF737-BAEB-4185-94F1-4D4F389E00B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14094A5-B16A-47BB-A16A-039E043EE8DF}" type="pres">
      <dgm:prSet presAssocID="{58CBF737-BAEB-4185-94F1-4D4F389E00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706FB-D71E-478F-BC24-004A6646B6E2}" type="pres">
      <dgm:prSet presAssocID="{58CBF737-BAEB-4185-94F1-4D4F389E00B1}" presName="negativeSpace" presStyleCnt="0"/>
      <dgm:spPr/>
      <dgm:t>
        <a:bodyPr/>
        <a:lstStyle/>
        <a:p>
          <a:endParaRPr lang="en-US"/>
        </a:p>
      </dgm:t>
    </dgm:pt>
    <dgm:pt modelId="{561CC274-ECF9-4A0F-A963-5FF9F9BC3772}" type="pres">
      <dgm:prSet presAssocID="{58CBF737-BAEB-4185-94F1-4D4F389E00B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A27E7-D68D-426F-8179-AE1508EF6786}" type="pres">
      <dgm:prSet presAssocID="{282E3CDE-8C89-47A7-AC03-424EEF244B81}" presName="spaceBetweenRectangles" presStyleCnt="0"/>
      <dgm:spPr/>
      <dgm:t>
        <a:bodyPr/>
        <a:lstStyle/>
        <a:p>
          <a:endParaRPr lang="en-US"/>
        </a:p>
      </dgm:t>
    </dgm:pt>
    <dgm:pt modelId="{D0B2D70B-CDEE-480A-A06D-3EA3818C0EAE}" type="pres">
      <dgm:prSet presAssocID="{DC57374C-192B-4C33-B9A1-6DFEDA778C51}" presName="parentLin" presStyleCnt="0"/>
      <dgm:spPr/>
      <dgm:t>
        <a:bodyPr/>
        <a:lstStyle/>
        <a:p>
          <a:endParaRPr lang="en-US"/>
        </a:p>
      </dgm:t>
    </dgm:pt>
    <dgm:pt modelId="{35B130ED-3396-4E16-8F48-3A3892D3EE93}" type="pres">
      <dgm:prSet presAssocID="{DC57374C-192B-4C33-B9A1-6DFEDA778C5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EE25A5D-3C9B-4D75-986C-EF7747F2C2EF}" type="pres">
      <dgm:prSet presAssocID="{DC57374C-192B-4C33-B9A1-6DFEDA778C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D3B6B-025E-49C5-ABF4-D647AFA7CB4C}" type="pres">
      <dgm:prSet presAssocID="{DC57374C-192B-4C33-B9A1-6DFEDA778C51}" presName="negativeSpace" presStyleCnt="0"/>
      <dgm:spPr/>
      <dgm:t>
        <a:bodyPr/>
        <a:lstStyle/>
        <a:p>
          <a:endParaRPr lang="en-US"/>
        </a:p>
      </dgm:t>
    </dgm:pt>
    <dgm:pt modelId="{BB0A9F2D-C200-4A60-AC12-B629F94CC02C}" type="pres">
      <dgm:prSet presAssocID="{DC57374C-192B-4C33-B9A1-6DFEDA778C5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A0211-3E2C-4093-8A8B-288FC2DC8100}" type="presOf" srcId="{56450804-50D0-4F29-A994-D0B868A8B5CF}" destId="{799AE360-B1F3-4467-A4BC-9F5B050A8524}" srcOrd="0" destOrd="0" presId="urn:microsoft.com/office/officeart/2005/8/layout/list1"/>
    <dgm:cxn modelId="{0343A490-DACD-49BD-9488-9A08070994EB}" srcId="{47593DEE-263A-44F0-95A4-A064461C4B55}" destId="{89704F00-A3FE-4E40-8A29-E9F19ED8AF0A}" srcOrd="2" destOrd="0" parTransId="{75E16F3B-95C6-4B9E-AD19-5FF8A5CE2562}" sibTransId="{96C6332F-4FF0-4BE1-8FB5-48A20A9264BB}"/>
    <dgm:cxn modelId="{29784144-9306-4DBB-A8E2-8F470BACDE9E}" type="presOf" srcId="{47593DEE-263A-44F0-95A4-A064461C4B55}" destId="{B96DFB2F-47E6-4C8B-8475-74AF928E40F0}" srcOrd="1" destOrd="0" presId="urn:microsoft.com/office/officeart/2005/8/layout/list1"/>
    <dgm:cxn modelId="{DAF77BCF-9843-477E-9325-7491B4F92907}" srcId="{AE0B05F6-1D31-46CE-819F-7F890E504BB0}" destId="{47593DEE-263A-44F0-95A4-A064461C4B55}" srcOrd="0" destOrd="0" parTransId="{49F290E3-7E2C-49D6-AE9F-894CB538781B}" sibTransId="{2303BBA0-5F86-4DD2-BDA7-08FD6E43DC05}"/>
    <dgm:cxn modelId="{85BE6234-4A34-446A-97A6-325322E19581}" type="presOf" srcId="{105D0E4B-E856-4759-BBDC-9EFD9E00C64C}" destId="{6483A3AD-7D7D-4A27-AAEE-A75CD4DDC8AC}" srcOrd="0" destOrd="0" presId="urn:microsoft.com/office/officeart/2005/8/layout/list1"/>
    <dgm:cxn modelId="{599795F4-4E2B-42A2-B776-CD5FD45F0C6F}" type="presOf" srcId="{58CBF737-BAEB-4185-94F1-4D4F389E00B1}" destId="{F52621DC-9FA9-4CCA-B977-108E193A48D3}" srcOrd="0" destOrd="0" presId="urn:microsoft.com/office/officeart/2005/8/layout/list1"/>
    <dgm:cxn modelId="{6DCD1F0A-5E68-433D-9D69-FDF22253A941}" srcId="{56450804-50D0-4F29-A994-D0B868A8B5CF}" destId="{98D1EEE2-9F01-40F2-A152-A791B25EA15D}" srcOrd="0" destOrd="0" parTransId="{F0AEA8DB-CA6C-48FA-A8B6-BCDFBAE8A352}" sibTransId="{2BA974FA-5156-49F3-A4C8-84FB16E7570A}"/>
    <dgm:cxn modelId="{6623910E-87B0-405D-85B9-CE5C3EF5FB33}" srcId="{58CBF737-BAEB-4185-94F1-4D4F389E00B1}" destId="{68CB5DA3-51BB-44AA-873F-4C6120D4EEDE}" srcOrd="0" destOrd="0" parTransId="{B9C05ABA-D6C3-470B-BF69-23EFA37FCC02}" sibTransId="{A2195211-2F00-4BAA-8831-39A2E5CBB348}"/>
    <dgm:cxn modelId="{29146A15-03EA-4DA8-A43E-189A3E7B2A83}" type="presOf" srcId="{47593DEE-263A-44F0-95A4-A064461C4B55}" destId="{98A0E53E-EB14-4777-9801-B4C0559F709D}" srcOrd="0" destOrd="0" presId="urn:microsoft.com/office/officeart/2005/8/layout/list1"/>
    <dgm:cxn modelId="{F57456FC-E0D9-4755-813E-B835AD7C6E37}" type="presOf" srcId="{89704F00-A3FE-4E40-8A29-E9F19ED8AF0A}" destId="{203EE4DE-7318-431C-BE2B-67231073F78D}" srcOrd="0" destOrd="2" presId="urn:microsoft.com/office/officeart/2005/8/layout/list1"/>
    <dgm:cxn modelId="{451B73BF-2597-49AB-8673-2CF7BC91F3EA}" type="presOf" srcId="{49AFD5A2-F0F4-4AF6-9EA2-027231F9D11F}" destId="{9C090387-7599-47B7-B02A-BD3376CC0967}" srcOrd="0" destOrd="2" presId="urn:microsoft.com/office/officeart/2005/8/layout/list1"/>
    <dgm:cxn modelId="{35FED55B-9937-4DF9-811D-7E8A703F3F93}" type="presOf" srcId="{56450804-50D0-4F29-A994-D0B868A8B5CF}" destId="{A6ED179A-C033-4C7A-B33D-8CF2ADFCB31A}" srcOrd="1" destOrd="0" presId="urn:microsoft.com/office/officeart/2005/8/layout/list1"/>
    <dgm:cxn modelId="{1FE6AF48-8E32-46E4-8801-6CB35F751EAB}" type="presOf" srcId="{58CBF737-BAEB-4185-94F1-4D4F389E00B1}" destId="{314094A5-B16A-47BB-A16A-039E043EE8DF}" srcOrd="1" destOrd="0" presId="urn:microsoft.com/office/officeart/2005/8/layout/list1"/>
    <dgm:cxn modelId="{5362667A-9EC2-4184-885D-EA0462C190BA}" type="presOf" srcId="{63C9D830-E10A-439E-A32A-F5E1E22EB01C}" destId="{203EE4DE-7318-431C-BE2B-67231073F78D}" srcOrd="0" destOrd="0" presId="urn:microsoft.com/office/officeart/2005/8/layout/list1"/>
    <dgm:cxn modelId="{26F14CB7-D5D0-4BBC-8E46-44709B663CE5}" type="presOf" srcId="{98D1EEE2-9F01-40F2-A152-A791B25EA15D}" destId="{9C090387-7599-47B7-B02A-BD3376CC0967}" srcOrd="0" destOrd="0" presId="urn:microsoft.com/office/officeart/2005/8/layout/list1"/>
    <dgm:cxn modelId="{1831AC98-F5D9-434B-8151-9F0305635BB2}" srcId="{17EB532E-7DE9-4B31-A6E2-0E1A81DD109D}" destId="{105D0E4B-E856-4759-BBDC-9EFD9E00C64C}" srcOrd="0" destOrd="0" parTransId="{E8CA497F-01D6-4CB7-BE78-5065C7D40B3B}" sibTransId="{1F7B90C9-FA2C-4CB5-9F57-4950D0AA31A2}"/>
    <dgm:cxn modelId="{3206D5DF-297B-4241-BB91-2F1A7AF9A9A8}" srcId="{56450804-50D0-4F29-A994-D0B868A8B5CF}" destId="{49AFD5A2-F0F4-4AF6-9EA2-027231F9D11F}" srcOrd="2" destOrd="0" parTransId="{45FFD64E-E6A5-4AD9-A543-9F50D75EFDF8}" sibTransId="{72F770DB-18D4-4CB0-9BD4-D65CA9DA7786}"/>
    <dgm:cxn modelId="{85CA101F-D377-4AF7-8CC0-585A4162F795}" type="presOf" srcId="{AE0B05F6-1D31-46CE-819F-7F890E504BB0}" destId="{4F52B71E-75F1-4070-82DB-E55F3436A724}" srcOrd="0" destOrd="0" presId="urn:microsoft.com/office/officeart/2005/8/layout/list1"/>
    <dgm:cxn modelId="{031FF3EE-A068-4CB2-B5B3-46B034086981}" type="presOf" srcId="{DC57374C-192B-4C33-B9A1-6DFEDA778C51}" destId="{35B130ED-3396-4E16-8F48-3A3892D3EE93}" srcOrd="0" destOrd="0" presId="urn:microsoft.com/office/officeart/2005/8/layout/list1"/>
    <dgm:cxn modelId="{C6E0C00B-FA04-478C-A32C-7475D688D078}" srcId="{AE0B05F6-1D31-46CE-819F-7F890E504BB0}" destId="{17EB532E-7DE9-4B31-A6E2-0E1A81DD109D}" srcOrd="1" destOrd="0" parTransId="{0FC25075-5250-4891-8EF8-2F5B0E1E8242}" sibTransId="{99C16D5A-BBC5-4E04-A9F3-921B3F71BB88}"/>
    <dgm:cxn modelId="{52F4B3E4-5A80-4C1D-BB74-B554E53C184F}" type="presOf" srcId="{CDD5296C-2202-4032-A475-1AF581F40DDA}" destId="{9C090387-7599-47B7-B02A-BD3376CC0967}" srcOrd="0" destOrd="1" presId="urn:microsoft.com/office/officeart/2005/8/layout/list1"/>
    <dgm:cxn modelId="{DFA97C8C-B85B-4AB3-848D-A2914860427D}" type="presOf" srcId="{9309FFB2-DA5F-42FE-90AC-48252CC72B30}" destId="{BB0A9F2D-C200-4A60-AC12-B629F94CC02C}" srcOrd="0" destOrd="0" presId="urn:microsoft.com/office/officeart/2005/8/layout/list1"/>
    <dgm:cxn modelId="{1BE763E3-4F7E-4BE9-BC32-0DBE551FC034}" srcId="{47593DEE-263A-44F0-95A4-A064461C4B55}" destId="{63C9D830-E10A-439E-A32A-F5E1E22EB01C}" srcOrd="0" destOrd="0" parTransId="{53D122A8-6548-447A-B45B-BD97888F3C6C}" sibTransId="{D473BD51-39E3-4C3A-8A6C-3A98C2287682}"/>
    <dgm:cxn modelId="{A2B7E36E-8DD2-48C3-B52A-F2798492F398}" type="presOf" srcId="{17EB532E-7DE9-4B31-A6E2-0E1A81DD109D}" destId="{EB18BA68-C46D-4981-BF23-A737E6E282E0}" srcOrd="1" destOrd="0" presId="urn:microsoft.com/office/officeart/2005/8/layout/list1"/>
    <dgm:cxn modelId="{E81E6B4D-CA08-47BC-A8B5-52105DF66162}" type="presOf" srcId="{17EB532E-7DE9-4B31-A6E2-0E1A81DD109D}" destId="{6C8455DF-AAC8-4ED2-93D0-6826D79F0AA7}" srcOrd="0" destOrd="0" presId="urn:microsoft.com/office/officeart/2005/8/layout/list1"/>
    <dgm:cxn modelId="{9685BC4A-79F8-40B4-B1C2-46BB529F00C2}" srcId="{56450804-50D0-4F29-A994-D0B868A8B5CF}" destId="{CDD5296C-2202-4032-A475-1AF581F40DDA}" srcOrd="1" destOrd="0" parTransId="{5D3B9A04-341A-4F83-90A4-04116F9E2E7F}" sibTransId="{A5BCB8EB-2F47-43FA-8C24-20B79F912693}"/>
    <dgm:cxn modelId="{EE5C87EB-281B-4493-98F6-DBAF830DD034}" type="presOf" srcId="{0090033F-30C1-4600-B23C-2A6155F72F67}" destId="{203EE4DE-7318-431C-BE2B-67231073F78D}" srcOrd="0" destOrd="1" presId="urn:microsoft.com/office/officeart/2005/8/layout/list1"/>
    <dgm:cxn modelId="{0D86BCA4-77E2-4900-9C99-EAC4BC859D5D}" type="presOf" srcId="{DC57374C-192B-4C33-B9A1-6DFEDA778C51}" destId="{3EE25A5D-3C9B-4D75-986C-EF7747F2C2EF}" srcOrd="1" destOrd="0" presId="urn:microsoft.com/office/officeart/2005/8/layout/list1"/>
    <dgm:cxn modelId="{568C450C-B3A1-4C13-9AA9-7C0F86D952BB}" type="presOf" srcId="{68CB5DA3-51BB-44AA-873F-4C6120D4EEDE}" destId="{561CC274-ECF9-4A0F-A963-5FF9F9BC3772}" srcOrd="0" destOrd="0" presId="urn:microsoft.com/office/officeart/2005/8/layout/list1"/>
    <dgm:cxn modelId="{343BA2F5-23EB-4967-8D0B-777260CFCE7A}" srcId="{DC57374C-192B-4C33-B9A1-6DFEDA778C51}" destId="{9309FFB2-DA5F-42FE-90AC-48252CC72B30}" srcOrd="0" destOrd="0" parTransId="{717C7348-8AD1-405A-BD1C-E592448574AD}" sibTransId="{17DBC60F-F0CA-4765-8383-ACEEF34F18D7}"/>
    <dgm:cxn modelId="{0D0D767C-5089-4372-A616-6FFF313A10AD}" srcId="{AE0B05F6-1D31-46CE-819F-7F890E504BB0}" destId="{DC57374C-192B-4C33-B9A1-6DFEDA778C51}" srcOrd="4" destOrd="0" parTransId="{720E3B51-76E7-445D-A817-98094D21BD6D}" sibTransId="{5722826A-01EC-4A9A-A2E5-9A82381AC86C}"/>
    <dgm:cxn modelId="{72B166DE-1A82-4DF8-B73F-6C02A9693A56}" srcId="{AE0B05F6-1D31-46CE-819F-7F890E504BB0}" destId="{56450804-50D0-4F29-A994-D0B868A8B5CF}" srcOrd="2" destOrd="0" parTransId="{E243C999-2248-428A-8349-F982E17E4DFE}" sibTransId="{771EB3C9-3523-4905-898F-001F54A32740}"/>
    <dgm:cxn modelId="{1F773C91-8C84-47E5-AB42-D0AECF4EB40C}" srcId="{AE0B05F6-1D31-46CE-819F-7F890E504BB0}" destId="{58CBF737-BAEB-4185-94F1-4D4F389E00B1}" srcOrd="3" destOrd="0" parTransId="{96EB48D8-71A6-44C5-9698-B746E55D6112}" sibTransId="{282E3CDE-8C89-47A7-AC03-424EEF244B81}"/>
    <dgm:cxn modelId="{C4BE2A8A-A325-4630-BAF2-AEB9F6B6B8C8}" srcId="{47593DEE-263A-44F0-95A4-A064461C4B55}" destId="{0090033F-30C1-4600-B23C-2A6155F72F67}" srcOrd="1" destOrd="0" parTransId="{314CBF65-A1A3-40CB-A137-3E7571362FE9}" sibTransId="{8018EFF7-03D2-41DF-88C4-E15A11AF2A63}"/>
    <dgm:cxn modelId="{1134C5A9-65C8-4973-9E7A-2A8D48920A64}" type="presParOf" srcId="{4F52B71E-75F1-4070-82DB-E55F3436A724}" destId="{281BDD72-9608-4D3A-AC9F-AA34651996D5}" srcOrd="0" destOrd="0" presId="urn:microsoft.com/office/officeart/2005/8/layout/list1"/>
    <dgm:cxn modelId="{485B9553-5841-4354-A6AD-0D713086E769}" type="presParOf" srcId="{281BDD72-9608-4D3A-AC9F-AA34651996D5}" destId="{98A0E53E-EB14-4777-9801-B4C0559F709D}" srcOrd="0" destOrd="0" presId="urn:microsoft.com/office/officeart/2005/8/layout/list1"/>
    <dgm:cxn modelId="{15E21AA1-FCAC-4A3A-B90A-A7F4BB9BFEC9}" type="presParOf" srcId="{281BDD72-9608-4D3A-AC9F-AA34651996D5}" destId="{B96DFB2F-47E6-4C8B-8475-74AF928E40F0}" srcOrd="1" destOrd="0" presId="urn:microsoft.com/office/officeart/2005/8/layout/list1"/>
    <dgm:cxn modelId="{C8F16422-86B1-4B87-8390-3F21B413330E}" type="presParOf" srcId="{4F52B71E-75F1-4070-82DB-E55F3436A724}" destId="{E8114CFD-CD2C-430F-87BF-18DF52F33C1C}" srcOrd="1" destOrd="0" presId="urn:microsoft.com/office/officeart/2005/8/layout/list1"/>
    <dgm:cxn modelId="{80AD5421-2F44-4A90-B86C-C47001FABE35}" type="presParOf" srcId="{4F52B71E-75F1-4070-82DB-E55F3436A724}" destId="{203EE4DE-7318-431C-BE2B-67231073F78D}" srcOrd="2" destOrd="0" presId="urn:microsoft.com/office/officeart/2005/8/layout/list1"/>
    <dgm:cxn modelId="{B82BEFE5-040A-4C0E-9BEB-14525FA646FC}" type="presParOf" srcId="{4F52B71E-75F1-4070-82DB-E55F3436A724}" destId="{3A83F651-2552-47D6-9143-650E407722FD}" srcOrd="3" destOrd="0" presId="urn:microsoft.com/office/officeart/2005/8/layout/list1"/>
    <dgm:cxn modelId="{8FED408F-4417-470B-9E24-B8D5D1BB1A97}" type="presParOf" srcId="{4F52B71E-75F1-4070-82DB-E55F3436A724}" destId="{0D5350FC-BC09-4D6D-81E9-75E614358C3D}" srcOrd="4" destOrd="0" presId="urn:microsoft.com/office/officeart/2005/8/layout/list1"/>
    <dgm:cxn modelId="{A0786060-E5D9-4180-A5E6-BF9AF3C344C0}" type="presParOf" srcId="{0D5350FC-BC09-4D6D-81E9-75E614358C3D}" destId="{6C8455DF-AAC8-4ED2-93D0-6826D79F0AA7}" srcOrd="0" destOrd="0" presId="urn:microsoft.com/office/officeart/2005/8/layout/list1"/>
    <dgm:cxn modelId="{FBF7CFC8-F67A-4875-9CDA-3AF69DE3E51B}" type="presParOf" srcId="{0D5350FC-BC09-4D6D-81E9-75E614358C3D}" destId="{EB18BA68-C46D-4981-BF23-A737E6E282E0}" srcOrd="1" destOrd="0" presId="urn:microsoft.com/office/officeart/2005/8/layout/list1"/>
    <dgm:cxn modelId="{886C6887-C0CF-4767-9EFA-A953B98FA148}" type="presParOf" srcId="{4F52B71E-75F1-4070-82DB-E55F3436A724}" destId="{03BAEB24-9893-4346-923D-82A163A07FE7}" srcOrd="5" destOrd="0" presId="urn:microsoft.com/office/officeart/2005/8/layout/list1"/>
    <dgm:cxn modelId="{D43637BF-AAE4-4B1F-99E0-CEC846754020}" type="presParOf" srcId="{4F52B71E-75F1-4070-82DB-E55F3436A724}" destId="{6483A3AD-7D7D-4A27-AAEE-A75CD4DDC8AC}" srcOrd="6" destOrd="0" presId="urn:microsoft.com/office/officeart/2005/8/layout/list1"/>
    <dgm:cxn modelId="{F2A51178-84CC-4CED-A17E-BA2ACEB65079}" type="presParOf" srcId="{4F52B71E-75F1-4070-82DB-E55F3436A724}" destId="{0B39C8E5-0843-4AA8-A0BD-849B9BC7104C}" srcOrd="7" destOrd="0" presId="urn:microsoft.com/office/officeart/2005/8/layout/list1"/>
    <dgm:cxn modelId="{29AEBAD4-0B00-4953-8BB5-230348FBDFC7}" type="presParOf" srcId="{4F52B71E-75F1-4070-82DB-E55F3436A724}" destId="{B1BFA807-A645-4E2D-AAFB-0ED63E98558E}" srcOrd="8" destOrd="0" presId="urn:microsoft.com/office/officeart/2005/8/layout/list1"/>
    <dgm:cxn modelId="{A47DA3E4-B2D8-4594-BFFC-CE8D7207708E}" type="presParOf" srcId="{B1BFA807-A645-4E2D-AAFB-0ED63E98558E}" destId="{799AE360-B1F3-4467-A4BC-9F5B050A8524}" srcOrd="0" destOrd="0" presId="urn:microsoft.com/office/officeart/2005/8/layout/list1"/>
    <dgm:cxn modelId="{82E0CD6C-2FD7-424A-8B54-EB832A07B6C3}" type="presParOf" srcId="{B1BFA807-A645-4E2D-AAFB-0ED63E98558E}" destId="{A6ED179A-C033-4C7A-B33D-8CF2ADFCB31A}" srcOrd="1" destOrd="0" presId="urn:microsoft.com/office/officeart/2005/8/layout/list1"/>
    <dgm:cxn modelId="{68C993DE-AF87-4315-9AD8-279B52C562D6}" type="presParOf" srcId="{4F52B71E-75F1-4070-82DB-E55F3436A724}" destId="{222AEC76-D60C-4B61-A542-A0E67EC22EB7}" srcOrd="9" destOrd="0" presId="urn:microsoft.com/office/officeart/2005/8/layout/list1"/>
    <dgm:cxn modelId="{1350F47E-8C6C-4E41-AC94-39D7D0F7969B}" type="presParOf" srcId="{4F52B71E-75F1-4070-82DB-E55F3436A724}" destId="{9C090387-7599-47B7-B02A-BD3376CC0967}" srcOrd="10" destOrd="0" presId="urn:microsoft.com/office/officeart/2005/8/layout/list1"/>
    <dgm:cxn modelId="{B84CA85A-AF9D-41D8-A1B1-D4B7DA836C55}" type="presParOf" srcId="{4F52B71E-75F1-4070-82DB-E55F3436A724}" destId="{A2C1EEDA-B2D0-4C6E-910A-CE90B9EEBE07}" srcOrd="11" destOrd="0" presId="urn:microsoft.com/office/officeart/2005/8/layout/list1"/>
    <dgm:cxn modelId="{40BDC0F8-A52D-409E-9F32-3D3B6149F60A}" type="presParOf" srcId="{4F52B71E-75F1-4070-82DB-E55F3436A724}" destId="{EB544658-25A0-42E2-8B78-0BDF2768823B}" srcOrd="12" destOrd="0" presId="urn:microsoft.com/office/officeart/2005/8/layout/list1"/>
    <dgm:cxn modelId="{F88E1873-4598-4CFA-B1EC-F730A31F5101}" type="presParOf" srcId="{EB544658-25A0-42E2-8B78-0BDF2768823B}" destId="{F52621DC-9FA9-4CCA-B977-108E193A48D3}" srcOrd="0" destOrd="0" presId="urn:microsoft.com/office/officeart/2005/8/layout/list1"/>
    <dgm:cxn modelId="{3CF07879-B9B3-4B1D-B7D9-1EA44F67AD3D}" type="presParOf" srcId="{EB544658-25A0-42E2-8B78-0BDF2768823B}" destId="{314094A5-B16A-47BB-A16A-039E043EE8DF}" srcOrd="1" destOrd="0" presId="urn:microsoft.com/office/officeart/2005/8/layout/list1"/>
    <dgm:cxn modelId="{924F2F68-C8D8-4381-B36E-4B2278E5D0BB}" type="presParOf" srcId="{4F52B71E-75F1-4070-82DB-E55F3436A724}" destId="{870706FB-D71E-478F-BC24-004A6646B6E2}" srcOrd="13" destOrd="0" presId="urn:microsoft.com/office/officeart/2005/8/layout/list1"/>
    <dgm:cxn modelId="{C56769CC-09EF-48FF-AFB0-B17C369FCE99}" type="presParOf" srcId="{4F52B71E-75F1-4070-82DB-E55F3436A724}" destId="{561CC274-ECF9-4A0F-A963-5FF9F9BC3772}" srcOrd="14" destOrd="0" presId="urn:microsoft.com/office/officeart/2005/8/layout/list1"/>
    <dgm:cxn modelId="{87DBBCD5-C3E0-4FAA-8638-7D4AF93B6AA1}" type="presParOf" srcId="{4F52B71E-75F1-4070-82DB-E55F3436A724}" destId="{66CA27E7-D68D-426F-8179-AE1508EF6786}" srcOrd="15" destOrd="0" presId="urn:microsoft.com/office/officeart/2005/8/layout/list1"/>
    <dgm:cxn modelId="{E40FFE6A-5A4F-4E39-AC79-61F2B0209832}" type="presParOf" srcId="{4F52B71E-75F1-4070-82DB-E55F3436A724}" destId="{D0B2D70B-CDEE-480A-A06D-3EA3818C0EAE}" srcOrd="16" destOrd="0" presId="urn:microsoft.com/office/officeart/2005/8/layout/list1"/>
    <dgm:cxn modelId="{B00603A3-C237-4D72-881C-BA7C097B9A5D}" type="presParOf" srcId="{D0B2D70B-CDEE-480A-A06D-3EA3818C0EAE}" destId="{35B130ED-3396-4E16-8F48-3A3892D3EE93}" srcOrd="0" destOrd="0" presId="urn:microsoft.com/office/officeart/2005/8/layout/list1"/>
    <dgm:cxn modelId="{EAAECB50-9CFF-4C10-94FA-1023DFEE7245}" type="presParOf" srcId="{D0B2D70B-CDEE-480A-A06D-3EA3818C0EAE}" destId="{3EE25A5D-3C9B-4D75-986C-EF7747F2C2EF}" srcOrd="1" destOrd="0" presId="urn:microsoft.com/office/officeart/2005/8/layout/list1"/>
    <dgm:cxn modelId="{1E7DACEB-098C-4C66-8494-EEC1B9BCDF55}" type="presParOf" srcId="{4F52B71E-75F1-4070-82DB-E55F3436A724}" destId="{5B9D3B6B-025E-49C5-ABF4-D647AFA7CB4C}" srcOrd="17" destOrd="0" presId="urn:microsoft.com/office/officeart/2005/8/layout/list1"/>
    <dgm:cxn modelId="{2856CCA0-192C-4C65-936F-B9FAC2DF21F7}" type="presParOf" srcId="{4F52B71E-75F1-4070-82DB-E55F3436A724}" destId="{BB0A9F2D-C200-4A60-AC12-B629F94CC02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0B05F6-1D31-46CE-819F-7F890E504BB0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7593DEE-263A-44F0-95A4-A064461C4B55}">
      <dgm:prSet phldrT="[Text]"/>
      <dgm:spPr/>
      <dgm:t>
        <a:bodyPr/>
        <a:lstStyle/>
        <a:p>
          <a:r>
            <a:rPr lang="en-US" b="1" dirty="0" smtClean="0"/>
            <a:t>So you think you know Green?</a:t>
          </a:r>
          <a:endParaRPr lang="en-US" b="1" dirty="0"/>
        </a:p>
      </dgm:t>
    </dgm:pt>
    <dgm:pt modelId="{49F290E3-7E2C-49D6-AE9F-894CB538781B}" type="parTrans" cxnId="{DAF77BCF-9843-477E-9325-7491B4F92907}">
      <dgm:prSet/>
      <dgm:spPr/>
      <dgm:t>
        <a:bodyPr/>
        <a:lstStyle/>
        <a:p>
          <a:endParaRPr lang="en-US" b="1"/>
        </a:p>
      </dgm:t>
    </dgm:pt>
    <dgm:pt modelId="{2303BBA0-5F86-4DD2-BDA7-08FD6E43DC05}" type="sibTrans" cxnId="{DAF77BCF-9843-477E-9325-7491B4F92907}">
      <dgm:prSet/>
      <dgm:spPr/>
      <dgm:t>
        <a:bodyPr/>
        <a:lstStyle/>
        <a:p>
          <a:endParaRPr lang="en-US" b="1"/>
        </a:p>
      </dgm:t>
    </dgm:pt>
    <dgm:pt modelId="{17EB532E-7DE9-4B31-A6E2-0E1A81DD109D}">
      <dgm:prSet phldrT="[Text]"/>
      <dgm:spPr/>
      <dgm:t>
        <a:bodyPr/>
        <a:lstStyle/>
        <a:p>
          <a:r>
            <a:rPr lang="en-US" b="1" dirty="0" smtClean="0"/>
            <a:t>Consumer Perspective</a:t>
          </a:r>
          <a:endParaRPr lang="en-US" b="1" dirty="0"/>
        </a:p>
      </dgm:t>
    </dgm:pt>
    <dgm:pt modelId="{0FC25075-5250-4891-8EF8-2F5B0E1E8242}" type="parTrans" cxnId="{C6E0C00B-FA04-478C-A32C-7475D688D078}">
      <dgm:prSet/>
      <dgm:spPr/>
      <dgm:t>
        <a:bodyPr/>
        <a:lstStyle/>
        <a:p>
          <a:endParaRPr lang="en-US" b="1"/>
        </a:p>
      </dgm:t>
    </dgm:pt>
    <dgm:pt modelId="{99C16D5A-BBC5-4E04-A9F3-921B3F71BB88}" type="sibTrans" cxnId="{C6E0C00B-FA04-478C-A32C-7475D688D078}">
      <dgm:prSet/>
      <dgm:spPr/>
      <dgm:t>
        <a:bodyPr/>
        <a:lstStyle/>
        <a:p>
          <a:endParaRPr lang="en-US" b="1"/>
        </a:p>
      </dgm:t>
    </dgm:pt>
    <dgm:pt modelId="{56450804-50D0-4F29-A994-D0B868A8B5CF}">
      <dgm:prSet/>
      <dgm:spPr/>
      <dgm:t>
        <a:bodyPr/>
        <a:lstStyle/>
        <a:p>
          <a:r>
            <a:rPr lang="en-US" b="1" dirty="0" smtClean="0"/>
            <a:t>Business Perspective</a:t>
          </a:r>
        </a:p>
      </dgm:t>
    </dgm:pt>
    <dgm:pt modelId="{E243C999-2248-428A-8349-F982E17E4DFE}" type="parTrans" cxnId="{72B166DE-1A82-4DF8-B73F-6C02A9693A56}">
      <dgm:prSet/>
      <dgm:spPr/>
      <dgm:t>
        <a:bodyPr/>
        <a:lstStyle/>
        <a:p>
          <a:endParaRPr lang="en-US" b="1"/>
        </a:p>
      </dgm:t>
    </dgm:pt>
    <dgm:pt modelId="{771EB3C9-3523-4905-898F-001F54A32740}" type="sibTrans" cxnId="{72B166DE-1A82-4DF8-B73F-6C02A9693A56}">
      <dgm:prSet/>
      <dgm:spPr/>
      <dgm:t>
        <a:bodyPr/>
        <a:lstStyle/>
        <a:p>
          <a:endParaRPr lang="en-US" b="1"/>
        </a:p>
      </dgm:t>
    </dgm:pt>
    <dgm:pt modelId="{DC57374C-192B-4C33-B9A1-6DFEDA778C51}">
      <dgm:prSet/>
      <dgm:spPr/>
      <dgm:t>
        <a:bodyPr/>
        <a:lstStyle/>
        <a:p>
          <a:r>
            <a:rPr lang="en-US" b="1" dirty="0" smtClean="0"/>
            <a:t>Takeaways and Best Practices</a:t>
          </a:r>
        </a:p>
      </dgm:t>
    </dgm:pt>
    <dgm:pt modelId="{720E3B51-76E7-445D-A817-98094D21BD6D}" type="parTrans" cxnId="{0D0D767C-5089-4372-A616-6FFF313A10AD}">
      <dgm:prSet/>
      <dgm:spPr/>
      <dgm:t>
        <a:bodyPr/>
        <a:lstStyle/>
        <a:p>
          <a:endParaRPr lang="en-US" b="1"/>
        </a:p>
      </dgm:t>
    </dgm:pt>
    <dgm:pt modelId="{5722826A-01EC-4A9A-A2E5-9A82381AC86C}" type="sibTrans" cxnId="{0D0D767C-5089-4372-A616-6FFF313A10AD}">
      <dgm:prSet/>
      <dgm:spPr/>
      <dgm:t>
        <a:bodyPr/>
        <a:lstStyle/>
        <a:p>
          <a:endParaRPr lang="en-US" b="1"/>
        </a:p>
      </dgm:t>
    </dgm:pt>
    <dgm:pt modelId="{9309FFB2-DA5F-42FE-90AC-48252CC72B30}">
      <dgm:prSet/>
      <dgm:spPr/>
      <dgm:t>
        <a:bodyPr/>
        <a:lstStyle/>
        <a:p>
          <a:r>
            <a:rPr lang="en-US" b="1" dirty="0" smtClean="0"/>
            <a:t>Green </a:t>
          </a:r>
          <a:r>
            <a:rPr lang="en-US" b="1" dirty="0" err="1" smtClean="0"/>
            <a:t>Gotchas</a:t>
          </a:r>
          <a:r>
            <a:rPr lang="en-US" b="1" dirty="0" smtClean="0"/>
            <a:t>!</a:t>
          </a:r>
        </a:p>
      </dgm:t>
    </dgm:pt>
    <dgm:pt modelId="{717C7348-8AD1-405A-BD1C-E592448574AD}" type="parTrans" cxnId="{343BA2F5-23EB-4967-8D0B-777260CFCE7A}">
      <dgm:prSet/>
      <dgm:spPr/>
      <dgm:t>
        <a:bodyPr/>
        <a:lstStyle/>
        <a:p>
          <a:endParaRPr lang="en-US" b="1"/>
        </a:p>
      </dgm:t>
    </dgm:pt>
    <dgm:pt modelId="{17DBC60F-F0CA-4765-8383-ACEEF34F18D7}" type="sibTrans" cxnId="{343BA2F5-23EB-4967-8D0B-777260CFCE7A}">
      <dgm:prSet/>
      <dgm:spPr/>
      <dgm:t>
        <a:bodyPr/>
        <a:lstStyle/>
        <a:p>
          <a:endParaRPr lang="en-US" b="1"/>
        </a:p>
      </dgm:t>
    </dgm:pt>
    <dgm:pt modelId="{58CBF737-BAEB-4185-94F1-4D4F389E00B1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US" b="1" dirty="0" smtClean="0"/>
            <a:t>Real World Green</a:t>
          </a:r>
        </a:p>
      </dgm:t>
    </dgm:pt>
    <dgm:pt modelId="{96EB48D8-71A6-44C5-9698-B746E55D6112}" type="parTrans" cxnId="{1F773C91-8C84-47E5-AB42-D0AECF4EB40C}">
      <dgm:prSet/>
      <dgm:spPr/>
      <dgm:t>
        <a:bodyPr/>
        <a:lstStyle/>
        <a:p>
          <a:endParaRPr lang="en-US" b="1"/>
        </a:p>
      </dgm:t>
    </dgm:pt>
    <dgm:pt modelId="{282E3CDE-8C89-47A7-AC03-424EEF244B81}" type="sibTrans" cxnId="{1F773C91-8C84-47E5-AB42-D0AECF4EB40C}">
      <dgm:prSet/>
      <dgm:spPr/>
      <dgm:t>
        <a:bodyPr/>
        <a:lstStyle/>
        <a:p>
          <a:endParaRPr lang="en-US" b="1"/>
        </a:p>
      </dgm:t>
    </dgm:pt>
    <dgm:pt modelId="{0090033F-30C1-4600-B23C-2A6155F72F67}">
      <dgm:prSet phldrT="[Text]"/>
      <dgm:spPr/>
      <dgm:t>
        <a:bodyPr/>
        <a:lstStyle/>
        <a:p>
          <a:r>
            <a:rPr lang="en-US" b="1" dirty="0" smtClean="0"/>
            <a:t>Cleaner Technology vs. Technology as a Tool</a:t>
          </a:r>
          <a:endParaRPr lang="en-US" b="1" dirty="0"/>
        </a:p>
      </dgm:t>
    </dgm:pt>
    <dgm:pt modelId="{314CBF65-A1A3-40CB-A137-3E7571362FE9}" type="parTrans" cxnId="{C4BE2A8A-A325-4630-BAF2-AEB9F6B6B8C8}">
      <dgm:prSet/>
      <dgm:spPr/>
      <dgm:t>
        <a:bodyPr/>
        <a:lstStyle/>
        <a:p>
          <a:endParaRPr lang="en-US" b="1"/>
        </a:p>
      </dgm:t>
    </dgm:pt>
    <dgm:pt modelId="{8018EFF7-03D2-41DF-88C4-E15A11AF2A63}" type="sibTrans" cxnId="{C4BE2A8A-A325-4630-BAF2-AEB9F6B6B8C8}">
      <dgm:prSet/>
      <dgm:spPr/>
      <dgm:t>
        <a:bodyPr/>
        <a:lstStyle/>
        <a:p>
          <a:endParaRPr lang="en-US" b="1"/>
        </a:p>
      </dgm:t>
    </dgm:pt>
    <dgm:pt modelId="{105D0E4B-E856-4759-BBDC-9EFD9E00C64C}">
      <dgm:prSet phldrT="[Text]"/>
      <dgm:spPr/>
      <dgm:t>
        <a:bodyPr/>
        <a:lstStyle/>
        <a:p>
          <a:r>
            <a:rPr lang="en-US" b="1" dirty="0" smtClean="0"/>
            <a:t>Top Green Companies</a:t>
          </a:r>
          <a:endParaRPr lang="en-US" b="1" dirty="0"/>
        </a:p>
      </dgm:t>
    </dgm:pt>
    <dgm:pt modelId="{E8CA497F-01D6-4CB7-BE78-5065C7D40B3B}" type="parTrans" cxnId="{1831AC98-F5D9-434B-8151-9F0305635BB2}">
      <dgm:prSet/>
      <dgm:spPr/>
      <dgm:t>
        <a:bodyPr/>
        <a:lstStyle/>
        <a:p>
          <a:endParaRPr lang="en-US" b="1"/>
        </a:p>
      </dgm:t>
    </dgm:pt>
    <dgm:pt modelId="{1F7B90C9-FA2C-4CB5-9F57-4950D0AA31A2}" type="sibTrans" cxnId="{1831AC98-F5D9-434B-8151-9F0305635BB2}">
      <dgm:prSet/>
      <dgm:spPr/>
      <dgm:t>
        <a:bodyPr/>
        <a:lstStyle/>
        <a:p>
          <a:endParaRPr lang="en-US" b="1"/>
        </a:p>
      </dgm:t>
    </dgm:pt>
    <dgm:pt modelId="{68CB5DA3-51BB-44AA-873F-4C6120D4EEDE}">
      <dgm:prSet/>
      <dgm:spPr/>
      <dgm:t>
        <a:bodyPr/>
        <a:lstStyle/>
        <a:p>
          <a:r>
            <a:rPr lang="en-US" b="1" dirty="0" smtClean="0"/>
            <a:t>Case Studies</a:t>
          </a:r>
        </a:p>
      </dgm:t>
    </dgm:pt>
    <dgm:pt modelId="{B9C05ABA-D6C3-470B-BF69-23EFA37FCC02}" type="parTrans" cxnId="{6623910E-87B0-405D-85B9-CE5C3EF5FB33}">
      <dgm:prSet/>
      <dgm:spPr/>
      <dgm:t>
        <a:bodyPr/>
        <a:lstStyle/>
        <a:p>
          <a:endParaRPr lang="en-US" b="1"/>
        </a:p>
      </dgm:t>
    </dgm:pt>
    <dgm:pt modelId="{A2195211-2F00-4BAA-8831-39A2E5CBB348}" type="sibTrans" cxnId="{6623910E-87B0-405D-85B9-CE5C3EF5FB33}">
      <dgm:prSet/>
      <dgm:spPr/>
      <dgm:t>
        <a:bodyPr/>
        <a:lstStyle/>
        <a:p>
          <a:endParaRPr lang="en-US" b="1"/>
        </a:p>
      </dgm:t>
    </dgm:pt>
    <dgm:pt modelId="{98D1EEE2-9F01-40F2-A152-A791B25EA15D}">
      <dgm:prSet/>
      <dgm:spPr/>
      <dgm:t>
        <a:bodyPr/>
        <a:lstStyle/>
        <a:p>
          <a:r>
            <a:rPr lang="en-US" b="1" dirty="0" smtClean="0"/>
            <a:t>Soft Reasons  Hard Reasons</a:t>
          </a:r>
        </a:p>
      </dgm:t>
    </dgm:pt>
    <dgm:pt modelId="{F0AEA8DB-CA6C-48FA-A8B6-BCDFBAE8A352}" type="parTrans" cxnId="{6DCD1F0A-5E68-433D-9D69-FDF22253A941}">
      <dgm:prSet/>
      <dgm:spPr/>
      <dgm:t>
        <a:bodyPr/>
        <a:lstStyle/>
        <a:p>
          <a:endParaRPr lang="en-US" b="1"/>
        </a:p>
      </dgm:t>
    </dgm:pt>
    <dgm:pt modelId="{2BA974FA-5156-49F3-A4C8-84FB16E7570A}" type="sibTrans" cxnId="{6DCD1F0A-5E68-433D-9D69-FDF22253A941}">
      <dgm:prSet/>
      <dgm:spPr/>
      <dgm:t>
        <a:bodyPr/>
        <a:lstStyle/>
        <a:p>
          <a:endParaRPr lang="en-US" b="1"/>
        </a:p>
      </dgm:t>
    </dgm:pt>
    <dgm:pt modelId="{CDD5296C-2202-4032-A475-1AF581F40DDA}">
      <dgm:prSet/>
      <dgm:spPr/>
      <dgm:t>
        <a:bodyPr/>
        <a:lstStyle/>
        <a:p>
          <a:r>
            <a:rPr lang="en-US" b="1" dirty="0" smtClean="0"/>
            <a:t>Datacenter Technology</a:t>
          </a:r>
        </a:p>
      </dgm:t>
    </dgm:pt>
    <dgm:pt modelId="{5D3B9A04-341A-4F83-90A4-04116F9E2E7F}" type="parTrans" cxnId="{9685BC4A-79F8-40B4-B1C2-46BB529F00C2}">
      <dgm:prSet/>
      <dgm:spPr/>
      <dgm:t>
        <a:bodyPr/>
        <a:lstStyle/>
        <a:p>
          <a:endParaRPr lang="en-US" b="1"/>
        </a:p>
      </dgm:t>
    </dgm:pt>
    <dgm:pt modelId="{A5BCB8EB-2F47-43FA-8C24-20B79F912693}" type="sibTrans" cxnId="{9685BC4A-79F8-40B4-B1C2-46BB529F00C2}">
      <dgm:prSet/>
      <dgm:spPr/>
      <dgm:t>
        <a:bodyPr/>
        <a:lstStyle/>
        <a:p>
          <a:endParaRPr lang="en-US" b="1"/>
        </a:p>
      </dgm:t>
    </dgm:pt>
    <dgm:pt modelId="{89704F00-A3FE-4E40-8A29-E9F19ED8AF0A}">
      <dgm:prSet phldrT="[Text]"/>
      <dgm:spPr/>
      <dgm:t>
        <a:bodyPr/>
        <a:lstStyle/>
        <a:p>
          <a:r>
            <a:rPr lang="en-US" b="1" dirty="0" smtClean="0"/>
            <a:t>Green History </a:t>
          </a:r>
          <a:endParaRPr lang="en-US" b="1" dirty="0"/>
        </a:p>
      </dgm:t>
    </dgm:pt>
    <dgm:pt modelId="{75E16F3B-95C6-4B9E-AD19-5FF8A5CE2562}" type="parTrans" cxnId="{0343A490-DACD-49BD-9488-9A08070994EB}">
      <dgm:prSet/>
      <dgm:spPr/>
      <dgm:t>
        <a:bodyPr/>
        <a:lstStyle/>
        <a:p>
          <a:endParaRPr lang="en-US" b="1"/>
        </a:p>
      </dgm:t>
    </dgm:pt>
    <dgm:pt modelId="{96C6332F-4FF0-4BE1-8FB5-48A20A9264BB}" type="sibTrans" cxnId="{0343A490-DACD-49BD-9488-9A08070994EB}">
      <dgm:prSet/>
      <dgm:spPr/>
      <dgm:t>
        <a:bodyPr/>
        <a:lstStyle/>
        <a:p>
          <a:endParaRPr lang="en-US" b="1"/>
        </a:p>
      </dgm:t>
    </dgm:pt>
    <dgm:pt modelId="{49AFD5A2-F0F4-4AF6-9EA2-027231F9D11F}">
      <dgm:prSet/>
      <dgm:spPr/>
      <dgm:t>
        <a:bodyPr/>
        <a:lstStyle/>
        <a:p>
          <a:r>
            <a:rPr lang="en-US" b="1" dirty="0" smtClean="0"/>
            <a:t>Original Research</a:t>
          </a:r>
        </a:p>
      </dgm:t>
    </dgm:pt>
    <dgm:pt modelId="{45FFD64E-E6A5-4AD9-A543-9F50D75EFDF8}" type="parTrans" cxnId="{3206D5DF-297B-4241-BB91-2F1A7AF9A9A8}">
      <dgm:prSet/>
      <dgm:spPr/>
      <dgm:t>
        <a:bodyPr/>
        <a:lstStyle/>
        <a:p>
          <a:endParaRPr lang="en-US" b="1"/>
        </a:p>
      </dgm:t>
    </dgm:pt>
    <dgm:pt modelId="{72F770DB-18D4-4CB0-9BD4-D65CA9DA7786}" type="sibTrans" cxnId="{3206D5DF-297B-4241-BB91-2F1A7AF9A9A8}">
      <dgm:prSet/>
      <dgm:spPr/>
      <dgm:t>
        <a:bodyPr/>
        <a:lstStyle/>
        <a:p>
          <a:endParaRPr lang="en-US" b="1"/>
        </a:p>
      </dgm:t>
    </dgm:pt>
    <dgm:pt modelId="{63C9D830-E10A-439E-A32A-F5E1E22EB01C}">
      <dgm:prSet phldrT="[Text]"/>
      <dgm:spPr/>
      <dgm:t>
        <a:bodyPr/>
        <a:lstStyle/>
        <a:p>
          <a:r>
            <a:rPr lang="en-US" b="1" dirty="0" smtClean="0"/>
            <a:t>Terms</a:t>
          </a:r>
          <a:endParaRPr lang="en-US" b="1" dirty="0"/>
        </a:p>
      </dgm:t>
    </dgm:pt>
    <dgm:pt modelId="{53D122A8-6548-447A-B45B-BD97888F3C6C}" type="parTrans" cxnId="{1BE763E3-4F7E-4BE9-BC32-0DBE551FC034}">
      <dgm:prSet/>
      <dgm:spPr/>
      <dgm:t>
        <a:bodyPr/>
        <a:lstStyle/>
        <a:p>
          <a:endParaRPr lang="en-US" b="1"/>
        </a:p>
      </dgm:t>
    </dgm:pt>
    <dgm:pt modelId="{D473BD51-39E3-4C3A-8A6C-3A98C2287682}" type="sibTrans" cxnId="{1BE763E3-4F7E-4BE9-BC32-0DBE551FC034}">
      <dgm:prSet/>
      <dgm:spPr/>
      <dgm:t>
        <a:bodyPr/>
        <a:lstStyle/>
        <a:p>
          <a:endParaRPr lang="en-US" b="1"/>
        </a:p>
      </dgm:t>
    </dgm:pt>
    <dgm:pt modelId="{4F52B71E-75F1-4070-82DB-E55F3436A724}" type="pres">
      <dgm:prSet presAssocID="{AE0B05F6-1D31-46CE-819F-7F890E504B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1BDD72-9608-4D3A-AC9F-AA34651996D5}" type="pres">
      <dgm:prSet presAssocID="{47593DEE-263A-44F0-95A4-A064461C4B55}" presName="parentLin" presStyleCnt="0"/>
      <dgm:spPr/>
      <dgm:t>
        <a:bodyPr/>
        <a:lstStyle/>
        <a:p>
          <a:endParaRPr lang="en-US"/>
        </a:p>
      </dgm:t>
    </dgm:pt>
    <dgm:pt modelId="{98A0E53E-EB14-4777-9801-B4C0559F709D}" type="pres">
      <dgm:prSet presAssocID="{47593DEE-263A-44F0-95A4-A064461C4B5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96DFB2F-47E6-4C8B-8475-74AF928E40F0}" type="pres">
      <dgm:prSet presAssocID="{47593DEE-263A-44F0-95A4-A064461C4B55}" presName="parentText" presStyleLbl="node1" presStyleIdx="0" presStyleCnt="5" custLinFactNeighborX="1266" custLinFactNeighborY="85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4CFD-CD2C-430F-87BF-18DF52F33C1C}" type="pres">
      <dgm:prSet presAssocID="{47593DEE-263A-44F0-95A4-A064461C4B55}" presName="negativeSpace" presStyleCnt="0"/>
      <dgm:spPr/>
      <dgm:t>
        <a:bodyPr/>
        <a:lstStyle/>
        <a:p>
          <a:endParaRPr lang="en-US"/>
        </a:p>
      </dgm:t>
    </dgm:pt>
    <dgm:pt modelId="{203EE4DE-7318-431C-BE2B-67231073F78D}" type="pres">
      <dgm:prSet presAssocID="{47593DEE-263A-44F0-95A4-A064461C4B5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F651-2552-47D6-9143-650E407722FD}" type="pres">
      <dgm:prSet presAssocID="{2303BBA0-5F86-4DD2-BDA7-08FD6E43DC05}" presName="spaceBetweenRectangles" presStyleCnt="0"/>
      <dgm:spPr/>
      <dgm:t>
        <a:bodyPr/>
        <a:lstStyle/>
        <a:p>
          <a:endParaRPr lang="en-US"/>
        </a:p>
      </dgm:t>
    </dgm:pt>
    <dgm:pt modelId="{0D5350FC-BC09-4D6D-81E9-75E614358C3D}" type="pres">
      <dgm:prSet presAssocID="{17EB532E-7DE9-4B31-A6E2-0E1A81DD109D}" presName="parentLin" presStyleCnt="0"/>
      <dgm:spPr/>
      <dgm:t>
        <a:bodyPr/>
        <a:lstStyle/>
        <a:p>
          <a:endParaRPr lang="en-US"/>
        </a:p>
      </dgm:t>
    </dgm:pt>
    <dgm:pt modelId="{6C8455DF-AAC8-4ED2-93D0-6826D79F0AA7}" type="pres">
      <dgm:prSet presAssocID="{17EB532E-7DE9-4B31-A6E2-0E1A81DD109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B18BA68-C46D-4981-BF23-A737E6E282E0}" type="pres">
      <dgm:prSet presAssocID="{17EB532E-7DE9-4B31-A6E2-0E1A81DD109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AEB24-9893-4346-923D-82A163A07FE7}" type="pres">
      <dgm:prSet presAssocID="{17EB532E-7DE9-4B31-A6E2-0E1A81DD109D}" presName="negativeSpace" presStyleCnt="0"/>
      <dgm:spPr/>
      <dgm:t>
        <a:bodyPr/>
        <a:lstStyle/>
        <a:p>
          <a:endParaRPr lang="en-US"/>
        </a:p>
      </dgm:t>
    </dgm:pt>
    <dgm:pt modelId="{6483A3AD-7D7D-4A27-AAEE-A75CD4DDC8AC}" type="pres">
      <dgm:prSet presAssocID="{17EB532E-7DE9-4B31-A6E2-0E1A81DD109D}" presName="childText" presStyleLbl="conFgAcc1" presStyleIdx="1" presStyleCnt="5" custLinFactNeighborX="-11392" custLinFactNeighborY="-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9C8E5-0843-4AA8-A0BD-849B9BC7104C}" type="pres">
      <dgm:prSet presAssocID="{99C16D5A-BBC5-4E04-A9F3-921B3F71BB88}" presName="spaceBetweenRectangles" presStyleCnt="0"/>
      <dgm:spPr/>
      <dgm:t>
        <a:bodyPr/>
        <a:lstStyle/>
        <a:p>
          <a:endParaRPr lang="en-US"/>
        </a:p>
      </dgm:t>
    </dgm:pt>
    <dgm:pt modelId="{B1BFA807-A645-4E2D-AAFB-0ED63E98558E}" type="pres">
      <dgm:prSet presAssocID="{56450804-50D0-4F29-A994-D0B868A8B5CF}" presName="parentLin" presStyleCnt="0"/>
      <dgm:spPr/>
      <dgm:t>
        <a:bodyPr/>
        <a:lstStyle/>
        <a:p>
          <a:endParaRPr lang="en-US"/>
        </a:p>
      </dgm:t>
    </dgm:pt>
    <dgm:pt modelId="{799AE360-B1F3-4467-A4BC-9F5B050A8524}" type="pres">
      <dgm:prSet presAssocID="{56450804-50D0-4F29-A994-D0B868A8B5C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6ED179A-C033-4C7A-B33D-8CF2ADFCB31A}" type="pres">
      <dgm:prSet presAssocID="{56450804-50D0-4F29-A994-D0B868A8B5C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AEC76-D60C-4B61-A542-A0E67EC22EB7}" type="pres">
      <dgm:prSet presAssocID="{56450804-50D0-4F29-A994-D0B868A8B5CF}" presName="negativeSpace" presStyleCnt="0"/>
      <dgm:spPr/>
      <dgm:t>
        <a:bodyPr/>
        <a:lstStyle/>
        <a:p>
          <a:endParaRPr lang="en-US"/>
        </a:p>
      </dgm:t>
    </dgm:pt>
    <dgm:pt modelId="{9C090387-7599-47B7-B02A-BD3376CC0967}" type="pres">
      <dgm:prSet presAssocID="{56450804-50D0-4F29-A994-D0B868A8B5C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1EEDA-B2D0-4C6E-910A-CE90B9EEBE07}" type="pres">
      <dgm:prSet presAssocID="{771EB3C9-3523-4905-898F-001F54A32740}" presName="spaceBetweenRectangles" presStyleCnt="0"/>
      <dgm:spPr/>
      <dgm:t>
        <a:bodyPr/>
        <a:lstStyle/>
        <a:p>
          <a:endParaRPr lang="en-US"/>
        </a:p>
      </dgm:t>
    </dgm:pt>
    <dgm:pt modelId="{EB544658-25A0-42E2-8B78-0BDF2768823B}" type="pres">
      <dgm:prSet presAssocID="{58CBF737-BAEB-4185-94F1-4D4F389E00B1}" presName="parentLin" presStyleCnt="0"/>
      <dgm:spPr/>
      <dgm:t>
        <a:bodyPr/>
        <a:lstStyle/>
        <a:p>
          <a:endParaRPr lang="en-US"/>
        </a:p>
      </dgm:t>
    </dgm:pt>
    <dgm:pt modelId="{F52621DC-9FA9-4CCA-B977-108E193A48D3}" type="pres">
      <dgm:prSet presAssocID="{58CBF737-BAEB-4185-94F1-4D4F389E00B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14094A5-B16A-47BB-A16A-039E043EE8DF}" type="pres">
      <dgm:prSet presAssocID="{58CBF737-BAEB-4185-94F1-4D4F389E00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706FB-D71E-478F-BC24-004A6646B6E2}" type="pres">
      <dgm:prSet presAssocID="{58CBF737-BAEB-4185-94F1-4D4F389E00B1}" presName="negativeSpace" presStyleCnt="0"/>
      <dgm:spPr/>
      <dgm:t>
        <a:bodyPr/>
        <a:lstStyle/>
        <a:p>
          <a:endParaRPr lang="en-US"/>
        </a:p>
      </dgm:t>
    </dgm:pt>
    <dgm:pt modelId="{561CC274-ECF9-4A0F-A963-5FF9F9BC3772}" type="pres">
      <dgm:prSet presAssocID="{58CBF737-BAEB-4185-94F1-4D4F389E00B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A27E7-D68D-426F-8179-AE1508EF6786}" type="pres">
      <dgm:prSet presAssocID="{282E3CDE-8C89-47A7-AC03-424EEF244B81}" presName="spaceBetweenRectangles" presStyleCnt="0"/>
      <dgm:spPr/>
      <dgm:t>
        <a:bodyPr/>
        <a:lstStyle/>
        <a:p>
          <a:endParaRPr lang="en-US"/>
        </a:p>
      </dgm:t>
    </dgm:pt>
    <dgm:pt modelId="{D0B2D70B-CDEE-480A-A06D-3EA3818C0EAE}" type="pres">
      <dgm:prSet presAssocID="{DC57374C-192B-4C33-B9A1-6DFEDA778C51}" presName="parentLin" presStyleCnt="0"/>
      <dgm:spPr/>
      <dgm:t>
        <a:bodyPr/>
        <a:lstStyle/>
        <a:p>
          <a:endParaRPr lang="en-US"/>
        </a:p>
      </dgm:t>
    </dgm:pt>
    <dgm:pt modelId="{35B130ED-3396-4E16-8F48-3A3892D3EE93}" type="pres">
      <dgm:prSet presAssocID="{DC57374C-192B-4C33-B9A1-6DFEDA778C5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EE25A5D-3C9B-4D75-986C-EF7747F2C2EF}" type="pres">
      <dgm:prSet presAssocID="{DC57374C-192B-4C33-B9A1-6DFEDA778C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D3B6B-025E-49C5-ABF4-D647AFA7CB4C}" type="pres">
      <dgm:prSet presAssocID="{DC57374C-192B-4C33-B9A1-6DFEDA778C51}" presName="negativeSpace" presStyleCnt="0"/>
      <dgm:spPr/>
      <dgm:t>
        <a:bodyPr/>
        <a:lstStyle/>
        <a:p>
          <a:endParaRPr lang="en-US"/>
        </a:p>
      </dgm:t>
    </dgm:pt>
    <dgm:pt modelId="{BB0A9F2D-C200-4A60-AC12-B629F94CC02C}" type="pres">
      <dgm:prSet presAssocID="{DC57374C-192B-4C33-B9A1-6DFEDA778C5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A9BC9-D814-4AA0-B056-2AB859CABE3A}" type="presOf" srcId="{63C9D830-E10A-439E-A32A-F5E1E22EB01C}" destId="{203EE4DE-7318-431C-BE2B-67231073F78D}" srcOrd="0" destOrd="0" presId="urn:microsoft.com/office/officeart/2005/8/layout/list1"/>
    <dgm:cxn modelId="{0343A490-DACD-49BD-9488-9A08070994EB}" srcId="{47593DEE-263A-44F0-95A4-A064461C4B55}" destId="{89704F00-A3FE-4E40-8A29-E9F19ED8AF0A}" srcOrd="2" destOrd="0" parTransId="{75E16F3B-95C6-4B9E-AD19-5FF8A5CE2562}" sibTransId="{96C6332F-4FF0-4BE1-8FB5-48A20A9264BB}"/>
    <dgm:cxn modelId="{13A70DBB-4641-49D7-B836-C00B7D574664}" type="presOf" srcId="{98D1EEE2-9F01-40F2-A152-A791B25EA15D}" destId="{9C090387-7599-47B7-B02A-BD3376CC0967}" srcOrd="0" destOrd="0" presId="urn:microsoft.com/office/officeart/2005/8/layout/list1"/>
    <dgm:cxn modelId="{9BF49B14-015D-4CF3-A576-085F749A6B09}" type="presOf" srcId="{68CB5DA3-51BB-44AA-873F-4C6120D4EEDE}" destId="{561CC274-ECF9-4A0F-A963-5FF9F9BC3772}" srcOrd="0" destOrd="0" presId="urn:microsoft.com/office/officeart/2005/8/layout/list1"/>
    <dgm:cxn modelId="{2D4CD8E8-3FA0-40BC-97A4-E5B46F0E1ED3}" type="presOf" srcId="{0090033F-30C1-4600-B23C-2A6155F72F67}" destId="{203EE4DE-7318-431C-BE2B-67231073F78D}" srcOrd="0" destOrd="1" presId="urn:microsoft.com/office/officeart/2005/8/layout/list1"/>
    <dgm:cxn modelId="{DAF77BCF-9843-477E-9325-7491B4F92907}" srcId="{AE0B05F6-1D31-46CE-819F-7F890E504BB0}" destId="{47593DEE-263A-44F0-95A4-A064461C4B55}" srcOrd="0" destOrd="0" parTransId="{49F290E3-7E2C-49D6-AE9F-894CB538781B}" sibTransId="{2303BBA0-5F86-4DD2-BDA7-08FD6E43DC05}"/>
    <dgm:cxn modelId="{6DCD1F0A-5E68-433D-9D69-FDF22253A941}" srcId="{56450804-50D0-4F29-A994-D0B868A8B5CF}" destId="{98D1EEE2-9F01-40F2-A152-A791B25EA15D}" srcOrd="0" destOrd="0" parTransId="{F0AEA8DB-CA6C-48FA-A8B6-BCDFBAE8A352}" sibTransId="{2BA974FA-5156-49F3-A4C8-84FB16E7570A}"/>
    <dgm:cxn modelId="{6623910E-87B0-405D-85B9-CE5C3EF5FB33}" srcId="{58CBF737-BAEB-4185-94F1-4D4F389E00B1}" destId="{68CB5DA3-51BB-44AA-873F-4C6120D4EEDE}" srcOrd="0" destOrd="0" parTransId="{B9C05ABA-D6C3-470B-BF69-23EFA37FCC02}" sibTransId="{A2195211-2F00-4BAA-8831-39A2E5CBB348}"/>
    <dgm:cxn modelId="{A87790EB-B54A-4D7B-93AE-3208199CD47C}" type="presOf" srcId="{89704F00-A3FE-4E40-8A29-E9F19ED8AF0A}" destId="{203EE4DE-7318-431C-BE2B-67231073F78D}" srcOrd="0" destOrd="2" presId="urn:microsoft.com/office/officeart/2005/8/layout/list1"/>
    <dgm:cxn modelId="{3206D5DF-297B-4241-BB91-2F1A7AF9A9A8}" srcId="{56450804-50D0-4F29-A994-D0B868A8B5CF}" destId="{49AFD5A2-F0F4-4AF6-9EA2-027231F9D11F}" srcOrd="2" destOrd="0" parTransId="{45FFD64E-E6A5-4AD9-A543-9F50D75EFDF8}" sibTransId="{72F770DB-18D4-4CB0-9BD4-D65CA9DA7786}"/>
    <dgm:cxn modelId="{1831AC98-F5D9-434B-8151-9F0305635BB2}" srcId="{17EB532E-7DE9-4B31-A6E2-0E1A81DD109D}" destId="{105D0E4B-E856-4759-BBDC-9EFD9E00C64C}" srcOrd="0" destOrd="0" parTransId="{E8CA497F-01D6-4CB7-BE78-5065C7D40B3B}" sibTransId="{1F7B90C9-FA2C-4CB5-9F57-4950D0AA31A2}"/>
    <dgm:cxn modelId="{9E8F0169-DC5A-49E9-9BC3-869EB831434F}" type="presOf" srcId="{9309FFB2-DA5F-42FE-90AC-48252CC72B30}" destId="{BB0A9F2D-C200-4A60-AC12-B629F94CC02C}" srcOrd="0" destOrd="0" presId="urn:microsoft.com/office/officeart/2005/8/layout/list1"/>
    <dgm:cxn modelId="{AF366E7F-EA0E-4D06-8546-EC34CBF42426}" type="presOf" srcId="{56450804-50D0-4F29-A994-D0B868A8B5CF}" destId="{A6ED179A-C033-4C7A-B33D-8CF2ADFCB31A}" srcOrd="1" destOrd="0" presId="urn:microsoft.com/office/officeart/2005/8/layout/list1"/>
    <dgm:cxn modelId="{37E550F1-470B-4706-8C1C-D32595A3605D}" type="presOf" srcId="{47593DEE-263A-44F0-95A4-A064461C4B55}" destId="{98A0E53E-EB14-4777-9801-B4C0559F709D}" srcOrd="0" destOrd="0" presId="urn:microsoft.com/office/officeart/2005/8/layout/list1"/>
    <dgm:cxn modelId="{C6E0C00B-FA04-478C-A32C-7475D688D078}" srcId="{AE0B05F6-1D31-46CE-819F-7F890E504BB0}" destId="{17EB532E-7DE9-4B31-A6E2-0E1A81DD109D}" srcOrd="1" destOrd="0" parTransId="{0FC25075-5250-4891-8EF8-2F5B0E1E8242}" sibTransId="{99C16D5A-BBC5-4E04-A9F3-921B3F71BB88}"/>
    <dgm:cxn modelId="{EA6EF17D-6D56-4403-A399-02B5BA212AAD}" type="presOf" srcId="{49AFD5A2-F0F4-4AF6-9EA2-027231F9D11F}" destId="{9C090387-7599-47B7-B02A-BD3376CC0967}" srcOrd="0" destOrd="2" presId="urn:microsoft.com/office/officeart/2005/8/layout/list1"/>
    <dgm:cxn modelId="{C7C8E7B8-99FE-4F09-B9D1-D07FE033C014}" type="presOf" srcId="{CDD5296C-2202-4032-A475-1AF581F40DDA}" destId="{9C090387-7599-47B7-B02A-BD3376CC0967}" srcOrd="0" destOrd="1" presId="urn:microsoft.com/office/officeart/2005/8/layout/list1"/>
    <dgm:cxn modelId="{99F395A3-784C-4254-9732-6DA0DFD00108}" type="presOf" srcId="{105D0E4B-E856-4759-BBDC-9EFD9E00C64C}" destId="{6483A3AD-7D7D-4A27-AAEE-A75CD4DDC8AC}" srcOrd="0" destOrd="0" presId="urn:microsoft.com/office/officeart/2005/8/layout/list1"/>
    <dgm:cxn modelId="{1BE763E3-4F7E-4BE9-BC32-0DBE551FC034}" srcId="{47593DEE-263A-44F0-95A4-A064461C4B55}" destId="{63C9D830-E10A-439E-A32A-F5E1E22EB01C}" srcOrd="0" destOrd="0" parTransId="{53D122A8-6548-447A-B45B-BD97888F3C6C}" sibTransId="{D473BD51-39E3-4C3A-8A6C-3A98C2287682}"/>
    <dgm:cxn modelId="{879A2D07-412A-47E7-892C-01E81ED17277}" type="presOf" srcId="{DC57374C-192B-4C33-B9A1-6DFEDA778C51}" destId="{35B130ED-3396-4E16-8F48-3A3892D3EE93}" srcOrd="0" destOrd="0" presId="urn:microsoft.com/office/officeart/2005/8/layout/list1"/>
    <dgm:cxn modelId="{8D51C414-0A8F-4781-8AAE-9318B63C03FE}" type="presOf" srcId="{58CBF737-BAEB-4185-94F1-4D4F389E00B1}" destId="{F52621DC-9FA9-4CCA-B977-108E193A48D3}" srcOrd="0" destOrd="0" presId="urn:microsoft.com/office/officeart/2005/8/layout/list1"/>
    <dgm:cxn modelId="{9F471E2D-4E5C-4A76-8AF9-6F9472EC60A6}" type="presOf" srcId="{DC57374C-192B-4C33-B9A1-6DFEDA778C51}" destId="{3EE25A5D-3C9B-4D75-986C-EF7747F2C2EF}" srcOrd="1" destOrd="0" presId="urn:microsoft.com/office/officeart/2005/8/layout/list1"/>
    <dgm:cxn modelId="{1EF595FE-7C06-41EE-99F9-6082FD8380F2}" type="presOf" srcId="{58CBF737-BAEB-4185-94F1-4D4F389E00B1}" destId="{314094A5-B16A-47BB-A16A-039E043EE8DF}" srcOrd="1" destOrd="0" presId="urn:microsoft.com/office/officeart/2005/8/layout/list1"/>
    <dgm:cxn modelId="{9685BC4A-79F8-40B4-B1C2-46BB529F00C2}" srcId="{56450804-50D0-4F29-A994-D0B868A8B5CF}" destId="{CDD5296C-2202-4032-A475-1AF581F40DDA}" srcOrd="1" destOrd="0" parTransId="{5D3B9A04-341A-4F83-90A4-04116F9E2E7F}" sibTransId="{A5BCB8EB-2F47-43FA-8C24-20B79F912693}"/>
    <dgm:cxn modelId="{9C7B87CD-0EB8-4200-9727-59F5B60992B0}" type="presOf" srcId="{56450804-50D0-4F29-A994-D0B868A8B5CF}" destId="{799AE360-B1F3-4467-A4BC-9F5B050A8524}" srcOrd="0" destOrd="0" presId="urn:microsoft.com/office/officeart/2005/8/layout/list1"/>
    <dgm:cxn modelId="{BA4722CE-1B61-49C0-988B-D05BB6C04FB6}" type="presOf" srcId="{17EB532E-7DE9-4B31-A6E2-0E1A81DD109D}" destId="{EB18BA68-C46D-4981-BF23-A737E6E282E0}" srcOrd="1" destOrd="0" presId="urn:microsoft.com/office/officeart/2005/8/layout/list1"/>
    <dgm:cxn modelId="{5B402C00-F035-4F08-89ED-6A1A7A8BB30D}" type="presOf" srcId="{47593DEE-263A-44F0-95A4-A064461C4B55}" destId="{B96DFB2F-47E6-4C8B-8475-74AF928E40F0}" srcOrd="1" destOrd="0" presId="urn:microsoft.com/office/officeart/2005/8/layout/list1"/>
    <dgm:cxn modelId="{3F5FB4C6-9EA9-4612-AA43-64ADC96FEBF9}" type="presOf" srcId="{17EB532E-7DE9-4B31-A6E2-0E1A81DD109D}" destId="{6C8455DF-AAC8-4ED2-93D0-6826D79F0AA7}" srcOrd="0" destOrd="0" presId="urn:microsoft.com/office/officeart/2005/8/layout/list1"/>
    <dgm:cxn modelId="{2A34AC09-2D53-46C7-B8DB-80E44D978E81}" type="presOf" srcId="{AE0B05F6-1D31-46CE-819F-7F890E504BB0}" destId="{4F52B71E-75F1-4070-82DB-E55F3436A724}" srcOrd="0" destOrd="0" presId="urn:microsoft.com/office/officeart/2005/8/layout/list1"/>
    <dgm:cxn modelId="{343BA2F5-23EB-4967-8D0B-777260CFCE7A}" srcId="{DC57374C-192B-4C33-B9A1-6DFEDA778C51}" destId="{9309FFB2-DA5F-42FE-90AC-48252CC72B30}" srcOrd="0" destOrd="0" parTransId="{717C7348-8AD1-405A-BD1C-E592448574AD}" sibTransId="{17DBC60F-F0CA-4765-8383-ACEEF34F18D7}"/>
    <dgm:cxn modelId="{0D0D767C-5089-4372-A616-6FFF313A10AD}" srcId="{AE0B05F6-1D31-46CE-819F-7F890E504BB0}" destId="{DC57374C-192B-4C33-B9A1-6DFEDA778C51}" srcOrd="4" destOrd="0" parTransId="{720E3B51-76E7-445D-A817-98094D21BD6D}" sibTransId="{5722826A-01EC-4A9A-A2E5-9A82381AC86C}"/>
    <dgm:cxn modelId="{72B166DE-1A82-4DF8-B73F-6C02A9693A56}" srcId="{AE0B05F6-1D31-46CE-819F-7F890E504BB0}" destId="{56450804-50D0-4F29-A994-D0B868A8B5CF}" srcOrd="2" destOrd="0" parTransId="{E243C999-2248-428A-8349-F982E17E4DFE}" sibTransId="{771EB3C9-3523-4905-898F-001F54A32740}"/>
    <dgm:cxn modelId="{1F773C91-8C84-47E5-AB42-D0AECF4EB40C}" srcId="{AE0B05F6-1D31-46CE-819F-7F890E504BB0}" destId="{58CBF737-BAEB-4185-94F1-4D4F389E00B1}" srcOrd="3" destOrd="0" parTransId="{96EB48D8-71A6-44C5-9698-B746E55D6112}" sibTransId="{282E3CDE-8C89-47A7-AC03-424EEF244B81}"/>
    <dgm:cxn modelId="{C4BE2A8A-A325-4630-BAF2-AEB9F6B6B8C8}" srcId="{47593DEE-263A-44F0-95A4-A064461C4B55}" destId="{0090033F-30C1-4600-B23C-2A6155F72F67}" srcOrd="1" destOrd="0" parTransId="{314CBF65-A1A3-40CB-A137-3E7571362FE9}" sibTransId="{8018EFF7-03D2-41DF-88C4-E15A11AF2A63}"/>
    <dgm:cxn modelId="{ABFB8674-C2BD-4E59-88F7-4CB3A6EC05DE}" type="presParOf" srcId="{4F52B71E-75F1-4070-82DB-E55F3436A724}" destId="{281BDD72-9608-4D3A-AC9F-AA34651996D5}" srcOrd="0" destOrd="0" presId="urn:microsoft.com/office/officeart/2005/8/layout/list1"/>
    <dgm:cxn modelId="{68AA53C3-28DE-4A04-8B3F-E2589A154744}" type="presParOf" srcId="{281BDD72-9608-4D3A-AC9F-AA34651996D5}" destId="{98A0E53E-EB14-4777-9801-B4C0559F709D}" srcOrd="0" destOrd="0" presId="urn:microsoft.com/office/officeart/2005/8/layout/list1"/>
    <dgm:cxn modelId="{A0E68FB3-BD0A-45BA-B621-07C8FC8A8EA6}" type="presParOf" srcId="{281BDD72-9608-4D3A-AC9F-AA34651996D5}" destId="{B96DFB2F-47E6-4C8B-8475-74AF928E40F0}" srcOrd="1" destOrd="0" presId="urn:microsoft.com/office/officeart/2005/8/layout/list1"/>
    <dgm:cxn modelId="{7FD62343-9862-47DD-A0D6-30261B3E8547}" type="presParOf" srcId="{4F52B71E-75F1-4070-82DB-E55F3436A724}" destId="{E8114CFD-CD2C-430F-87BF-18DF52F33C1C}" srcOrd="1" destOrd="0" presId="urn:microsoft.com/office/officeart/2005/8/layout/list1"/>
    <dgm:cxn modelId="{62A9CB7D-89CD-446B-AC64-D6A8B6F455A4}" type="presParOf" srcId="{4F52B71E-75F1-4070-82DB-E55F3436A724}" destId="{203EE4DE-7318-431C-BE2B-67231073F78D}" srcOrd="2" destOrd="0" presId="urn:microsoft.com/office/officeart/2005/8/layout/list1"/>
    <dgm:cxn modelId="{F0C4BFB6-B8F5-4538-B951-C1C002102243}" type="presParOf" srcId="{4F52B71E-75F1-4070-82DB-E55F3436A724}" destId="{3A83F651-2552-47D6-9143-650E407722FD}" srcOrd="3" destOrd="0" presId="urn:microsoft.com/office/officeart/2005/8/layout/list1"/>
    <dgm:cxn modelId="{7AA6FD96-D8B9-4722-AEE7-BC56ED2F8C10}" type="presParOf" srcId="{4F52B71E-75F1-4070-82DB-E55F3436A724}" destId="{0D5350FC-BC09-4D6D-81E9-75E614358C3D}" srcOrd="4" destOrd="0" presId="urn:microsoft.com/office/officeart/2005/8/layout/list1"/>
    <dgm:cxn modelId="{A4B14C39-CC4C-42FD-AAA9-8C56FA505599}" type="presParOf" srcId="{0D5350FC-BC09-4D6D-81E9-75E614358C3D}" destId="{6C8455DF-AAC8-4ED2-93D0-6826D79F0AA7}" srcOrd="0" destOrd="0" presId="urn:microsoft.com/office/officeart/2005/8/layout/list1"/>
    <dgm:cxn modelId="{12FCAD05-4B79-4E2A-943E-E3E0AD0BD9B5}" type="presParOf" srcId="{0D5350FC-BC09-4D6D-81E9-75E614358C3D}" destId="{EB18BA68-C46D-4981-BF23-A737E6E282E0}" srcOrd="1" destOrd="0" presId="urn:microsoft.com/office/officeart/2005/8/layout/list1"/>
    <dgm:cxn modelId="{FAD718C0-EEB7-4714-9A4C-7501B29A8E01}" type="presParOf" srcId="{4F52B71E-75F1-4070-82DB-E55F3436A724}" destId="{03BAEB24-9893-4346-923D-82A163A07FE7}" srcOrd="5" destOrd="0" presId="urn:microsoft.com/office/officeart/2005/8/layout/list1"/>
    <dgm:cxn modelId="{C8FECEE1-898D-426C-993C-1666E57F4598}" type="presParOf" srcId="{4F52B71E-75F1-4070-82DB-E55F3436A724}" destId="{6483A3AD-7D7D-4A27-AAEE-A75CD4DDC8AC}" srcOrd="6" destOrd="0" presId="urn:microsoft.com/office/officeart/2005/8/layout/list1"/>
    <dgm:cxn modelId="{98D14DB4-AE3C-4DDA-BA16-CF3DAD710680}" type="presParOf" srcId="{4F52B71E-75F1-4070-82DB-E55F3436A724}" destId="{0B39C8E5-0843-4AA8-A0BD-849B9BC7104C}" srcOrd="7" destOrd="0" presId="urn:microsoft.com/office/officeart/2005/8/layout/list1"/>
    <dgm:cxn modelId="{90BB7C60-2F45-4701-A074-170C500EF583}" type="presParOf" srcId="{4F52B71E-75F1-4070-82DB-E55F3436A724}" destId="{B1BFA807-A645-4E2D-AAFB-0ED63E98558E}" srcOrd="8" destOrd="0" presId="urn:microsoft.com/office/officeart/2005/8/layout/list1"/>
    <dgm:cxn modelId="{06154046-2B8E-41C1-910A-455B3DE24CCC}" type="presParOf" srcId="{B1BFA807-A645-4E2D-AAFB-0ED63E98558E}" destId="{799AE360-B1F3-4467-A4BC-9F5B050A8524}" srcOrd="0" destOrd="0" presId="urn:microsoft.com/office/officeart/2005/8/layout/list1"/>
    <dgm:cxn modelId="{F45469C4-1747-4577-9089-E95F3066EC17}" type="presParOf" srcId="{B1BFA807-A645-4E2D-AAFB-0ED63E98558E}" destId="{A6ED179A-C033-4C7A-B33D-8CF2ADFCB31A}" srcOrd="1" destOrd="0" presId="urn:microsoft.com/office/officeart/2005/8/layout/list1"/>
    <dgm:cxn modelId="{C3294565-2796-4DD8-8D24-D5203C2B09BA}" type="presParOf" srcId="{4F52B71E-75F1-4070-82DB-E55F3436A724}" destId="{222AEC76-D60C-4B61-A542-A0E67EC22EB7}" srcOrd="9" destOrd="0" presId="urn:microsoft.com/office/officeart/2005/8/layout/list1"/>
    <dgm:cxn modelId="{AC69450C-7304-4D00-9C55-60892C1DCF57}" type="presParOf" srcId="{4F52B71E-75F1-4070-82DB-E55F3436A724}" destId="{9C090387-7599-47B7-B02A-BD3376CC0967}" srcOrd="10" destOrd="0" presId="urn:microsoft.com/office/officeart/2005/8/layout/list1"/>
    <dgm:cxn modelId="{AC2E863A-44A7-4A67-A2DF-73CD5515E056}" type="presParOf" srcId="{4F52B71E-75F1-4070-82DB-E55F3436A724}" destId="{A2C1EEDA-B2D0-4C6E-910A-CE90B9EEBE07}" srcOrd="11" destOrd="0" presId="urn:microsoft.com/office/officeart/2005/8/layout/list1"/>
    <dgm:cxn modelId="{418124DA-A450-4822-BD2B-7272C6166172}" type="presParOf" srcId="{4F52B71E-75F1-4070-82DB-E55F3436A724}" destId="{EB544658-25A0-42E2-8B78-0BDF2768823B}" srcOrd="12" destOrd="0" presId="urn:microsoft.com/office/officeart/2005/8/layout/list1"/>
    <dgm:cxn modelId="{DCDC34AD-F7A7-4A92-B55E-437F51BF1B85}" type="presParOf" srcId="{EB544658-25A0-42E2-8B78-0BDF2768823B}" destId="{F52621DC-9FA9-4CCA-B977-108E193A48D3}" srcOrd="0" destOrd="0" presId="urn:microsoft.com/office/officeart/2005/8/layout/list1"/>
    <dgm:cxn modelId="{3C8AB68C-EF03-47FC-91D2-39C4284F9064}" type="presParOf" srcId="{EB544658-25A0-42E2-8B78-0BDF2768823B}" destId="{314094A5-B16A-47BB-A16A-039E043EE8DF}" srcOrd="1" destOrd="0" presId="urn:microsoft.com/office/officeart/2005/8/layout/list1"/>
    <dgm:cxn modelId="{6EA76CF0-011E-41D6-B7B4-2003A861CCC3}" type="presParOf" srcId="{4F52B71E-75F1-4070-82DB-E55F3436A724}" destId="{870706FB-D71E-478F-BC24-004A6646B6E2}" srcOrd="13" destOrd="0" presId="urn:microsoft.com/office/officeart/2005/8/layout/list1"/>
    <dgm:cxn modelId="{0B92B7A7-EE2F-4370-9A16-463199B5A7E7}" type="presParOf" srcId="{4F52B71E-75F1-4070-82DB-E55F3436A724}" destId="{561CC274-ECF9-4A0F-A963-5FF9F9BC3772}" srcOrd="14" destOrd="0" presId="urn:microsoft.com/office/officeart/2005/8/layout/list1"/>
    <dgm:cxn modelId="{BE93F751-82F6-4123-8B44-39792D16B9AE}" type="presParOf" srcId="{4F52B71E-75F1-4070-82DB-E55F3436A724}" destId="{66CA27E7-D68D-426F-8179-AE1508EF6786}" srcOrd="15" destOrd="0" presId="urn:microsoft.com/office/officeart/2005/8/layout/list1"/>
    <dgm:cxn modelId="{EFBA8536-7412-46CA-981C-ECA7A1CA7037}" type="presParOf" srcId="{4F52B71E-75F1-4070-82DB-E55F3436A724}" destId="{D0B2D70B-CDEE-480A-A06D-3EA3818C0EAE}" srcOrd="16" destOrd="0" presId="urn:microsoft.com/office/officeart/2005/8/layout/list1"/>
    <dgm:cxn modelId="{775168E7-2024-4380-A4E8-9A1405904E0F}" type="presParOf" srcId="{D0B2D70B-CDEE-480A-A06D-3EA3818C0EAE}" destId="{35B130ED-3396-4E16-8F48-3A3892D3EE93}" srcOrd="0" destOrd="0" presId="urn:microsoft.com/office/officeart/2005/8/layout/list1"/>
    <dgm:cxn modelId="{E6791723-E7F8-4088-979B-6ACEDA447D46}" type="presParOf" srcId="{D0B2D70B-CDEE-480A-A06D-3EA3818C0EAE}" destId="{3EE25A5D-3C9B-4D75-986C-EF7747F2C2EF}" srcOrd="1" destOrd="0" presId="urn:microsoft.com/office/officeart/2005/8/layout/list1"/>
    <dgm:cxn modelId="{3060976B-A469-42CB-AE30-2F332542581E}" type="presParOf" srcId="{4F52B71E-75F1-4070-82DB-E55F3436A724}" destId="{5B9D3B6B-025E-49C5-ABF4-D647AFA7CB4C}" srcOrd="17" destOrd="0" presId="urn:microsoft.com/office/officeart/2005/8/layout/list1"/>
    <dgm:cxn modelId="{310E46D6-1387-42B4-8872-78FD403B9ED6}" type="presParOf" srcId="{4F52B71E-75F1-4070-82DB-E55F3436A724}" destId="{BB0A9F2D-C200-4A60-AC12-B629F94CC02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5F6D75-B382-4EB6-BA90-FB2181CE9325}" type="doc">
      <dgm:prSet loTypeId="urn:microsoft.com/office/officeart/2005/8/layout/process5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1782607-FD29-45CE-BF58-24EE591DBD42}">
      <dgm:prSet custT="1"/>
      <dgm:spPr/>
      <dgm:t>
        <a:bodyPr/>
        <a:lstStyle/>
        <a:p>
          <a:pPr rtl="0"/>
          <a:r>
            <a:rPr lang="en-US" sz="1600" b="1" dirty="0" smtClean="0"/>
            <a:t>1940’s: Treatment of industrial wastewater at plants</a:t>
          </a:r>
          <a:endParaRPr lang="en-US" sz="1600" b="1" dirty="0"/>
        </a:p>
      </dgm:t>
    </dgm:pt>
    <dgm:pt modelId="{F55E0D6B-B39F-45D2-B150-E043F48D180C}" type="parTrans" cxnId="{BF7B61ED-C882-4DD8-AFA9-AE8CAE944DF9}">
      <dgm:prSet/>
      <dgm:spPr/>
      <dgm:t>
        <a:bodyPr/>
        <a:lstStyle/>
        <a:p>
          <a:endParaRPr lang="en-US" sz="2000" b="1"/>
        </a:p>
      </dgm:t>
    </dgm:pt>
    <dgm:pt modelId="{05939989-22F6-4508-9A2A-7328D670DFD8}" type="sibTrans" cxnId="{BF7B61ED-C882-4DD8-AFA9-AE8CAE944DF9}">
      <dgm:prSet custT="1"/>
      <dgm:spPr/>
      <dgm:t>
        <a:bodyPr/>
        <a:lstStyle/>
        <a:p>
          <a:endParaRPr lang="en-US" sz="1200" b="1"/>
        </a:p>
      </dgm:t>
    </dgm:pt>
    <dgm:pt modelId="{61DFE1A2-6B63-4F33-B2DB-F1C3612687D7}">
      <dgm:prSet custT="1"/>
      <dgm:spPr/>
      <dgm:t>
        <a:bodyPr/>
        <a:lstStyle/>
        <a:p>
          <a:pPr rtl="0"/>
          <a:r>
            <a:rPr lang="en-US" sz="1600" b="1" dirty="0" smtClean="0"/>
            <a:t>1971: First protection goals: “guard against adversely affecting the environment.”</a:t>
          </a:r>
          <a:endParaRPr lang="en-US" sz="1600" b="1" dirty="0"/>
        </a:p>
      </dgm:t>
    </dgm:pt>
    <dgm:pt modelId="{3845A9E2-61E3-4162-BCF4-80D08C2603A0}" type="parTrans" cxnId="{CD817B74-5838-4957-96ED-64633AF460EB}">
      <dgm:prSet/>
      <dgm:spPr/>
      <dgm:t>
        <a:bodyPr/>
        <a:lstStyle/>
        <a:p>
          <a:endParaRPr lang="en-US" sz="2000" b="1"/>
        </a:p>
      </dgm:t>
    </dgm:pt>
    <dgm:pt modelId="{5A1DD477-A903-40DB-B44A-0C99D464F583}" type="sibTrans" cxnId="{CD817B74-5838-4957-96ED-64633AF460EB}">
      <dgm:prSet custT="1"/>
      <dgm:spPr/>
      <dgm:t>
        <a:bodyPr/>
        <a:lstStyle/>
        <a:p>
          <a:endParaRPr lang="en-US" sz="1200" b="1"/>
        </a:p>
      </dgm:t>
    </dgm:pt>
    <dgm:pt modelId="{7B817EBE-A182-4CEC-B0AA-DDE95E5E36FE}">
      <dgm:prSet custT="1"/>
      <dgm:spPr/>
      <dgm:t>
        <a:bodyPr/>
        <a:lstStyle/>
        <a:p>
          <a:pPr rtl="0"/>
          <a:r>
            <a:rPr lang="en-US" sz="1600" b="1" dirty="0" smtClean="0"/>
            <a:t>1989 – 2005: Global Asset Recovery Service collected &gt; 1.3 billion lbs. of hardware</a:t>
          </a:r>
          <a:endParaRPr lang="en-US" sz="1600" b="1" dirty="0"/>
        </a:p>
      </dgm:t>
    </dgm:pt>
    <dgm:pt modelId="{5108B0F7-F4E4-49A7-87ED-A0D45BCE7AF2}" type="parTrans" cxnId="{1125D57F-7BEC-49A6-A883-8976B2A3529B}">
      <dgm:prSet/>
      <dgm:spPr/>
      <dgm:t>
        <a:bodyPr/>
        <a:lstStyle/>
        <a:p>
          <a:endParaRPr lang="en-US" sz="2000" b="1"/>
        </a:p>
      </dgm:t>
    </dgm:pt>
    <dgm:pt modelId="{D92D20DF-339B-439D-AE02-153EA17408F9}" type="sibTrans" cxnId="{1125D57F-7BEC-49A6-A883-8976B2A3529B}">
      <dgm:prSet custT="1"/>
      <dgm:spPr/>
      <dgm:t>
        <a:bodyPr/>
        <a:lstStyle/>
        <a:p>
          <a:endParaRPr lang="en-US" sz="1200" b="1"/>
        </a:p>
      </dgm:t>
    </dgm:pt>
    <dgm:pt modelId="{6D396F6F-EB82-432E-A842-2C434760F91F}">
      <dgm:prSet custT="1"/>
      <dgm:spPr/>
      <dgm:t>
        <a:bodyPr/>
        <a:lstStyle/>
        <a:p>
          <a:pPr rtl="0"/>
          <a:r>
            <a:rPr lang="en-US" sz="1600" b="1" dirty="0" smtClean="0"/>
            <a:t>1990: Published annual environmental report</a:t>
          </a:r>
          <a:endParaRPr lang="en-US" sz="1600" b="1" dirty="0"/>
        </a:p>
      </dgm:t>
    </dgm:pt>
    <dgm:pt modelId="{272FDB6D-5164-41EE-B385-34B0ED7E1084}" type="parTrans" cxnId="{2ADBED08-9224-4114-A2A2-96783D53F314}">
      <dgm:prSet/>
      <dgm:spPr/>
      <dgm:t>
        <a:bodyPr/>
        <a:lstStyle/>
        <a:p>
          <a:endParaRPr lang="en-US" sz="2000" b="1"/>
        </a:p>
      </dgm:t>
    </dgm:pt>
    <dgm:pt modelId="{3778AB25-CFB3-46E9-A133-C1CED4BC1398}" type="sibTrans" cxnId="{2ADBED08-9224-4114-A2A2-96783D53F314}">
      <dgm:prSet custT="1"/>
      <dgm:spPr/>
      <dgm:t>
        <a:bodyPr/>
        <a:lstStyle/>
        <a:p>
          <a:endParaRPr lang="en-US" sz="1200" b="1"/>
        </a:p>
      </dgm:t>
    </dgm:pt>
    <dgm:pt modelId="{C8FA8152-6AD2-4E33-8CE6-E65B5E759B04}">
      <dgm:prSet custT="1"/>
      <dgm:spPr/>
      <dgm:t>
        <a:bodyPr/>
        <a:lstStyle/>
        <a:p>
          <a:pPr rtl="0"/>
          <a:r>
            <a:rPr lang="en-US" sz="1600" b="1" dirty="0" smtClean="0"/>
            <a:t>1997: FIRST multi-national to earn global registration to ISO 14001</a:t>
          </a:r>
          <a:endParaRPr lang="en-US" sz="1600" b="1" dirty="0"/>
        </a:p>
      </dgm:t>
    </dgm:pt>
    <dgm:pt modelId="{9A0E54C7-D80C-4B4D-B12D-3F380A85852E}" type="parTrans" cxnId="{2695D2BE-1AA8-40BA-96CB-459D5C155762}">
      <dgm:prSet/>
      <dgm:spPr/>
      <dgm:t>
        <a:bodyPr/>
        <a:lstStyle/>
        <a:p>
          <a:endParaRPr lang="en-US" sz="2000" b="1"/>
        </a:p>
      </dgm:t>
    </dgm:pt>
    <dgm:pt modelId="{1F24C3C1-89C5-4607-81AD-3D0E7D6F48C1}" type="sibTrans" cxnId="{2695D2BE-1AA8-40BA-96CB-459D5C155762}">
      <dgm:prSet custT="1"/>
      <dgm:spPr/>
      <dgm:t>
        <a:bodyPr/>
        <a:lstStyle/>
        <a:p>
          <a:endParaRPr lang="en-US" sz="1200" b="1"/>
        </a:p>
      </dgm:t>
    </dgm:pt>
    <dgm:pt modelId="{851839D4-4702-47DF-B2D5-6F053379281C}">
      <dgm:prSet custT="1"/>
      <dgm:spPr/>
      <dgm:t>
        <a:bodyPr/>
        <a:lstStyle/>
        <a:p>
          <a:pPr rtl="0"/>
          <a:r>
            <a:rPr lang="en-US" sz="1600" b="1" dirty="0" smtClean="0"/>
            <a:t>1990 – 2007: Avoided energy-use CO2 emissions = to 45% of IBM’s 1990 use</a:t>
          </a:r>
          <a:endParaRPr lang="en-US" sz="1600" b="1" dirty="0"/>
        </a:p>
      </dgm:t>
    </dgm:pt>
    <dgm:pt modelId="{1A22D6F4-0EA4-4CE8-95E4-415164DF27BC}" type="parTrans" cxnId="{CCC49782-E434-4D35-8FEE-92681D2B3AC0}">
      <dgm:prSet/>
      <dgm:spPr/>
      <dgm:t>
        <a:bodyPr/>
        <a:lstStyle/>
        <a:p>
          <a:endParaRPr lang="en-US" sz="2000" b="1"/>
        </a:p>
      </dgm:t>
    </dgm:pt>
    <dgm:pt modelId="{EEDD83C5-38B5-40B5-96B3-946A58FA01FB}" type="sibTrans" cxnId="{CCC49782-E434-4D35-8FEE-92681D2B3AC0}">
      <dgm:prSet custT="1"/>
      <dgm:spPr/>
      <dgm:t>
        <a:bodyPr/>
        <a:lstStyle/>
        <a:p>
          <a:endParaRPr lang="en-US" sz="1200" b="1"/>
        </a:p>
      </dgm:t>
    </dgm:pt>
    <dgm:pt modelId="{7FC62A78-1E17-4DCB-8342-C2A0F013A17D}">
      <dgm:prSet custT="1"/>
      <dgm:spPr/>
      <dgm:t>
        <a:bodyPr/>
        <a:lstStyle/>
        <a:p>
          <a:pPr rtl="0"/>
          <a:r>
            <a:rPr lang="en-US" sz="1600" b="1" dirty="0" smtClean="0"/>
            <a:t>Since 1987: IBM has decreased hazardous waste by 94.7%</a:t>
          </a:r>
          <a:endParaRPr lang="en-US" sz="1600" b="1" dirty="0"/>
        </a:p>
      </dgm:t>
    </dgm:pt>
    <dgm:pt modelId="{A019B103-89A4-46B5-AC8B-FB5410D7905A}" type="parTrans" cxnId="{A8DC0667-F080-43E4-A1C0-2D18B155DBEA}">
      <dgm:prSet/>
      <dgm:spPr/>
      <dgm:t>
        <a:bodyPr/>
        <a:lstStyle/>
        <a:p>
          <a:endParaRPr lang="en-US" sz="2000" b="1"/>
        </a:p>
      </dgm:t>
    </dgm:pt>
    <dgm:pt modelId="{B9647F37-4900-4898-AB21-DC7A828333B6}" type="sibTrans" cxnId="{A8DC0667-F080-43E4-A1C0-2D18B155DBEA}">
      <dgm:prSet custT="1"/>
      <dgm:spPr/>
      <dgm:t>
        <a:bodyPr/>
        <a:lstStyle/>
        <a:p>
          <a:endParaRPr lang="en-US" sz="1200" b="1"/>
        </a:p>
      </dgm:t>
    </dgm:pt>
    <dgm:pt modelId="{72CB1FB0-86AB-4E9E-8184-180E31BA6961}">
      <dgm:prSet custT="1"/>
      <dgm:spPr/>
      <dgm:t>
        <a:bodyPr/>
        <a:lstStyle/>
        <a:p>
          <a:pPr rtl="0"/>
          <a:r>
            <a:rPr lang="en-US" sz="1600" b="1" dirty="0" smtClean="0"/>
            <a:t>What’s Next?</a:t>
          </a:r>
          <a:endParaRPr lang="en-US" sz="1600" b="1" dirty="0"/>
        </a:p>
      </dgm:t>
    </dgm:pt>
    <dgm:pt modelId="{FA219E85-2095-44C6-9818-FF7D22E46351}" type="parTrans" cxnId="{9B177D0B-20E6-4044-A1BC-0177700855B9}">
      <dgm:prSet/>
      <dgm:spPr/>
      <dgm:t>
        <a:bodyPr/>
        <a:lstStyle/>
        <a:p>
          <a:endParaRPr lang="en-US" sz="2000" b="1"/>
        </a:p>
      </dgm:t>
    </dgm:pt>
    <dgm:pt modelId="{96FAEE6C-213C-469A-80EE-8CB9C9CF8C85}" type="sibTrans" cxnId="{9B177D0B-20E6-4044-A1BC-0177700855B9}">
      <dgm:prSet/>
      <dgm:spPr/>
      <dgm:t>
        <a:bodyPr/>
        <a:lstStyle/>
        <a:p>
          <a:endParaRPr lang="en-US" sz="2000" b="1"/>
        </a:p>
      </dgm:t>
    </dgm:pt>
    <dgm:pt modelId="{121285F2-7C06-401A-9159-D51B9BB9D1AC}" type="pres">
      <dgm:prSet presAssocID="{665F6D75-B382-4EB6-BA90-FB2181CE93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BDC3F-EBA5-4FA7-B092-84E1BAD148A4}" type="pres">
      <dgm:prSet presAssocID="{F1782607-FD29-45CE-BF58-24EE591DBD4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C7766-2EE2-40E3-9949-9BFDF44DC9F0}" type="pres">
      <dgm:prSet presAssocID="{05939989-22F6-4508-9A2A-7328D670DFD8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8659748-F70C-4035-A676-34E22418A8F2}" type="pres">
      <dgm:prSet presAssocID="{05939989-22F6-4508-9A2A-7328D670DFD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CD9C55CF-49A1-4537-A664-087FF062CE18}" type="pres">
      <dgm:prSet presAssocID="{61DFE1A2-6B63-4F33-B2DB-F1C3612687D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BC69C-FA0B-4FB3-9484-9A21E909A0EE}" type="pres">
      <dgm:prSet presAssocID="{5A1DD477-A903-40DB-B44A-0C99D464F583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280ED66-1FF9-4520-9AF3-558F28C4897C}" type="pres">
      <dgm:prSet presAssocID="{5A1DD477-A903-40DB-B44A-0C99D464F583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2FE8111-2D7F-4BF8-8787-57FD80B7096D}" type="pres">
      <dgm:prSet presAssocID="{7B817EBE-A182-4CEC-B0AA-DDE95E5E36F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186C5-E791-4F37-964D-280985109129}" type="pres">
      <dgm:prSet presAssocID="{D92D20DF-339B-439D-AE02-153EA17408F9}" presName="sibTrans" presStyleLbl="sibTrans2D1" presStyleIdx="2" presStyleCnt="7"/>
      <dgm:spPr/>
      <dgm:t>
        <a:bodyPr/>
        <a:lstStyle/>
        <a:p>
          <a:endParaRPr lang="en-US"/>
        </a:p>
      </dgm:t>
    </dgm:pt>
    <dgm:pt modelId="{6EB7204C-7032-435F-B94C-5C3D56733423}" type="pres">
      <dgm:prSet presAssocID="{D92D20DF-339B-439D-AE02-153EA17408F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CA48CC8-0215-45A2-9745-322A19D6CF17}" type="pres">
      <dgm:prSet presAssocID="{6D396F6F-EB82-432E-A842-2C434760F91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B2E71-E808-418A-94B3-88B55849D185}" type="pres">
      <dgm:prSet presAssocID="{3778AB25-CFB3-46E9-A133-C1CED4BC1398}" presName="sibTrans" presStyleLbl="sibTrans2D1" presStyleIdx="3" presStyleCnt="7"/>
      <dgm:spPr/>
      <dgm:t>
        <a:bodyPr/>
        <a:lstStyle/>
        <a:p>
          <a:endParaRPr lang="en-US"/>
        </a:p>
      </dgm:t>
    </dgm:pt>
    <dgm:pt modelId="{F39C63C7-4A02-4ABF-A5B1-7AB85AEA567C}" type="pres">
      <dgm:prSet presAssocID="{3778AB25-CFB3-46E9-A133-C1CED4BC139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B44E1E8-8B12-4C2C-A1F8-914087E2669B}" type="pres">
      <dgm:prSet presAssocID="{C8FA8152-6AD2-4E33-8CE6-E65B5E759B0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B6C47-2DBC-47CE-B121-8F24F798DA01}" type="pres">
      <dgm:prSet presAssocID="{1F24C3C1-89C5-4607-81AD-3D0E7D6F48C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4BAF689A-B5DC-45C0-928E-666FF7D37D7E}" type="pres">
      <dgm:prSet presAssocID="{1F24C3C1-89C5-4607-81AD-3D0E7D6F48C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D1B1464A-BBE7-46BC-8DBF-3E79B6BCC723}" type="pres">
      <dgm:prSet presAssocID="{851839D4-4702-47DF-B2D5-6F053379281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67C5A-0DF1-4489-A661-FE611E5BA439}" type="pres">
      <dgm:prSet presAssocID="{EEDD83C5-38B5-40B5-96B3-946A58FA01FB}" presName="sibTrans" presStyleLbl="sibTrans2D1" presStyleIdx="5" presStyleCnt="7"/>
      <dgm:spPr/>
      <dgm:t>
        <a:bodyPr/>
        <a:lstStyle/>
        <a:p>
          <a:endParaRPr lang="en-US"/>
        </a:p>
      </dgm:t>
    </dgm:pt>
    <dgm:pt modelId="{3820685A-86E6-4049-AB22-E5D48DD39765}" type="pres">
      <dgm:prSet presAssocID="{EEDD83C5-38B5-40B5-96B3-946A58FA01FB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2F6CE32-E90F-486E-A430-40F4AB966787}" type="pres">
      <dgm:prSet presAssocID="{7FC62A78-1E17-4DCB-8342-C2A0F013A17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4AC30-FC45-40DE-9E68-D7DB52ED1B70}" type="pres">
      <dgm:prSet presAssocID="{B9647F37-4900-4898-AB21-DC7A828333B6}" presName="sibTrans" presStyleLbl="sibTrans2D1" presStyleIdx="6" presStyleCnt="7"/>
      <dgm:spPr/>
      <dgm:t>
        <a:bodyPr/>
        <a:lstStyle/>
        <a:p>
          <a:endParaRPr lang="en-US"/>
        </a:p>
      </dgm:t>
    </dgm:pt>
    <dgm:pt modelId="{B0856071-536B-4025-9AF3-9E2B1110E410}" type="pres">
      <dgm:prSet presAssocID="{B9647F37-4900-4898-AB21-DC7A828333B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E0DE070-48F6-4E40-B444-E67C8459ABA4}" type="pres">
      <dgm:prSet presAssocID="{72CB1FB0-86AB-4E9E-8184-180E31BA696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174215-040A-418E-8D11-512537D11DB9}" type="presOf" srcId="{05939989-22F6-4508-9A2A-7328D670DFD8}" destId="{1DEC7766-2EE2-40E3-9949-9BFDF44DC9F0}" srcOrd="0" destOrd="0" presId="urn:microsoft.com/office/officeart/2005/8/layout/process5"/>
    <dgm:cxn modelId="{E9F4AE26-4530-4112-BBEB-1BD14B4CF17D}" type="presOf" srcId="{61DFE1A2-6B63-4F33-B2DB-F1C3612687D7}" destId="{CD9C55CF-49A1-4537-A664-087FF062CE18}" srcOrd="0" destOrd="0" presId="urn:microsoft.com/office/officeart/2005/8/layout/process5"/>
    <dgm:cxn modelId="{BF7B61ED-C882-4DD8-AFA9-AE8CAE944DF9}" srcId="{665F6D75-B382-4EB6-BA90-FB2181CE9325}" destId="{F1782607-FD29-45CE-BF58-24EE591DBD42}" srcOrd="0" destOrd="0" parTransId="{F55E0D6B-B39F-45D2-B150-E043F48D180C}" sibTransId="{05939989-22F6-4508-9A2A-7328D670DFD8}"/>
    <dgm:cxn modelId="{2695D2BE-1AA8-40BA-96CB-459D5C155762}" srcId="{665F6D75-B382-4EB6-BA90-FB2181CE9325}" destId="{C8FA8152-6AD2-4E33-8CE6-E65B5E759B04}" srcOrd="4" destOrd="0" parTransId="{9A0E54C7-D80C-4B4D-B12D-3F380A85852E}" sibTransId="{1F24C3C1-89C5-4607-81AD-3D0E7D6F48C1}"/>
    <dgm:cxn modelId="{2ADBED08-9224-4114-A2A2-96783D53F314}" srcId="{665F6D75-B382-4EB6-BA90-FB2181CE9325}" destId="{6D396F6F-EB82-432E-A842-2C434760F91F}" srcOrd="3" destOrd="0" parTransId="{272FDB6D-5164-41EE-B385-34B0ED7E1084}" sibTransId="{3778AB25-CFB3-46E9-A133-C1CED4BC1398}"/>
    <dgm:cxn modelId="{EF230977-4DE8-4835-9F58-5E9AA8C14155}" type="presOf" srcId="{3778AB25-CFB3-46E9-A133-C1CED4BC1398}" destId="{F39C63C7-4A02-4ABF-A5B1-7AB85AEA567C}" srcOrd="1" destOrd="0" presId="urn:microsoft.com/office/officeart/2005/8/layout/process5"/>
    <dgm:cxn modelId="{38881AB7-DC36-4475-908D-FB267B642F84}" type="presOf" srcId="{F1782607-FD29-45CE-BF58-24EE591DBD42}" destId="{124BDC3F-EBA5-4FA7-B092-84E1BAD148A4}" srcOrd="0" destOrd="0" presId="urn:microsoft.com/office/officeart/2005/8/layout/process5"/>
    <dgm:cxn modelId="{3DB2ED36-893F-450D-8EF2-518D08A2A9FE}" type="presOf" srcId="{EEDD83C5-38B5-40B5-96B3-946A58FA01FB}" destId="{33E67C5A-0DF1-4489-A661-FE611E5BA439}" srcOrd="0" destOrd="0" presId="urn:microsoft.com/office/officeart/2005/8/layout/process5"/>
    <dgm:cxn modelId="{CCC49782-E434-4D35-8FEE-92681D2B3AC0}" srcId="{665F6D75-B382-4EB6-BA90-FB2181CE9325}" destId="{851839D4-4702-47DF-B2D5-6F053379281C}" srcOrd="5" destOrd="0" parTransId="{1A22D6F4-0EA4-4CE8-95E4-415164DF27BC}" sibTransId="{EEDD83C5-38B5-40B5-96B3-946A58FA01FB}"/>
    <dgm:cxn modelId="{E6FAD053-18D2-4CFA-8D34-B674FC42FBD8}" type="presOf" srcId="{B9647F37-4900-4898-AB21-DC7A828333B6}" destId="{CCE4AC30-FC45-40DE-9E68-D7DB52ED1B70}" srcOrd="0" destOrd="0" presId="urn:microsoft.com/office/officeart/2005/8/layout/process5"/>
    <dgm:cxn modelId="{1125D57F-7BEC-49A6-A883-8976B2A3529B}" srcId="{665F6D75-B382-4EB6-BA90-FB2181CE9325}" destId="{7B817EBE-A182-4CEC-B0AA-DDE95E5E36FE}" srcOrd="2" destOrd="0" parTransId="{5108B0F7-F4E4-49A7-87ED-A0D45BCE7AF2}" sibTransId="{D92D20DF-339B-439D-AE02-153EA17408F9}"/>
    <dgm:cxn modelId="{172BBBA2-F4F9-4AEC-B14A-C580BFCDB574}" type="presOf" srcId="{EEDD83C5-38B5-40B5-96B3-946A58FA01FB}" destId="{3820685A-86E6-4049-AB22-E5D48DD39765}" srcOrd="1" destOrd="0" presId="urn:microsoft.com/office/officeart/2005/8/layout/process5"/>
    <dgm:cxn modelId="{1E9D5B87-9D10-42ED-A170-82F7EF295BF3}" type="presOf" srcId="{72CB1FB0-86AB-4E9E-8184-180E31BA6961}" destId="{BE0DE070-48F6-4E40-B444-E67C8459ABA4}" srcOrd="0" destOrd="0" presId="urn:microsoft.com/office/officeart/2005/8/layout/process5"/>
    <dgm:cxn modelId="{32BDC983-51B3-498B-94B6-2D6B1B11ECAA}" type="presOf" srcId="{665F6D75-B382-4EB6-BA90-FB2181CE9325}" destId="{121285F2-7C06-401A-9159-D51B9BB9D1AC}" srcOrd="0" destOrd="0" presId="urn:microsoft.com/office/officeart/2005/8/layout/process5"/>
    <dgm:cxn modelId="{F0991311-7A80-44C7-8401-3A3D9F0963B5}" type="presOf" srcId="{1F24C3C1-89C5-4607-81AD-3D0E7D6F48C1}" destId="{4BAF689A-B5DC-45C0-928E-666FF7D37D7E}" srcOrd="1" destOrd="0" presId="urn:microsoft.com/office/officeart/2005/8/layout/process5"/>
    <dgm:cxn modelId="{AB92EA30-81A4-4AEC-A63D-1A2D8ECE3C3E}" type="presOf" srcId="{5A1DD477-A903-40DB-B44A-0C99D464F583}" destId="{70CBC69C-FA0B-4FB3-9484-9A21E909A0EE}" srcOrd="0" destOrd="0" presId="urn:microsoft.com/office/officeart/2005/8/layout/process5"/>
    <dgm:cxn modelId="{598ED68B-8678-4D6E-A0B8-BC846BECB135}" type="presOf" srcId="{D92D20DF-339B-439D-AE02-153EA17408F9}" destId="{DC0186C5-E791-4F37-964D-280985109129}" srcOrd="0" destOrd="0" presId="urn:microsoft.com/office/officeart/2005/8/layout/process5"/>
    <dgm:cxn modelId="{9B177D0B-20E6-4044-A1BC-0177700855B9}" srcId="{665F6D75-B382-4EB6-BA90-FB2181CE9325}" destId="{72CB1FB0-86AB-4E9E-8184-180E31BA6961}" srcOrd="7" destOrd="0" parTransId="{FA219E85-2095-44C6-9818-FF7D22E46351}" sibTransId="{96FAEE6C-213C-469A-80EE-8CB9C9CF8C85}"/>
    <dgm:cxn modelId="{929D2FCE-E990-46C2-A03A-4AC268FA2136}" type="presOf" srcId="{D92D20DF-339B-439D-AE02-153EA17408F9}" destId="{6EB7204C-7032-435F-B94C-5C3D56733423}" srcOrd="1" destOrd="0" presId="urn:microsoft.com/office/officeart/2005/8/layout/process5"/>
    <dgm:cxn modelId="{5CE77D18-9990-4217-8E97-A16DEE7EA6CB}" type="presOf" srcId="{7FC62A78-1E17-4DCB-8342-C2A0F013A17D}" destId="{92F6CE32-E90F-486E-A430-40F4AB966787}" srcOrd="0" destOrd="0" presId="urn:microsoft.com/office/officeart/2005/8/layout/process5"/>
    <dgm:cxn modelId="{F4BD205C-D37F-48CD-BB6D-062C3A124691}" type="presOf" srcId="{3778AB25-CFB3-46E9-A133-C1CED4BC1398}" destId="{AB8B2E71-E808-418A-94B3-88B55849D185}" srcOrd="0" destOrd="0" presId="urn:microsoft.com/office/officeart/2005/8/layout/process5"/>
    <dgm:cxn modelId="{5012FFD5-49CE-4D50-8EA9-1D3D73986D41}" type="presOf" srcId="{6D396F6F-EB82-432E-A842-2C434760F91F}" destId="{BCA48CC8-0215-45A2-9745-322A19D6CF17}" srcOrd="0" destOrd="0" presId="urn:microsoft.com/office/officeart/2005/8/layout/process5"/>
    <dgm:cxn modelId="{BE8AF96E-704F-4CB8-8DBD-22FE333195FB}" type="presOf" srcId="{C8FA8152-6AD2-4E33-8CE6-E65B5E759B04}" destId="{AB44E1E8-8B12-4C2C-A1F8-914087E2669B}" srcOrd="0" destOrd="0" presId="urn:microsoft.com/office/officeart/2005/8/layout/process5"/>
    <dgm:cxn modelId="{6E630A2C-9D96-4978-88AE-E337D7E03E02}" type="presOf" srcId="{1F24C3C1-89C5-4607-81AD-3D0E7D6F48C1}" destId="{938B6C47-2DBC-47CE-B121-8F24F798DA01}" srcOrd="0" destOrd="0" presId="urn:microsoft.com/office/officeart/2005/8/layout/process5"/>
    <dgm:cxn modelId="{8C859467-85B3-4288-978A-933AF9005500}" type="presOf" srcId="{851839D4-4702-47DF-B2D5-6F053379281C}" destId="{D1B1464A-BBE7-46BC-8DBF-3E79B6BCC723}" srcOrd="0" destOrd="0" presId="urn:microsoft.com/office/officeart/2005/8/layout/process5"/>
    <dgm:cxn modelId="{34E5CE91-D7AA-47E0-8E93-5AAD411FB25F}" type="presOf" srcId="{05939989-22F6-4508-9A2A-7328D670DFD8}" destId="{E8659748-F70C-4035-A676-34E22418A8F2}" srcOrd="1" destOrd="0" presId="urn:microsoft.com/office/officeart/2005/8/layout/process5"/>
    <dgm:cxn modelId="{4DC959BA-6A66-4BE1-B0BF-60946FC061B3}" type="presOf" srcId="{B9647F37-4900-4898-AB21-DC7A828333B6}" destId="{B0856071-536B-4025-9AF3-9E2B1110E410}" srcOrd="1" destOrd="0" presId="urn:microsoft.com/office/officeart/2005/8/layout/process5"/>
    <dgm:cxn modelId="{41D159BA-9CD1-410C-A203-C714DB34E361}" type="presOf" srcId="{7B817EBE-A182-4CEC-B0AA-DDE95E5E36FE}" destId="{92FE8111-2D7F-4BF8-8787-57FD80B7096D}" srcOrd="0" destOrd="0" presId="urn:microsoft.com/office/officeart/2005/8/layout/process5"/>
    <dgm:cxn modelId="{CD817B74-5838-4957-96ED-64633AF460EB}" srcId="{665F6D75-B382-4EB6-BA90-FB2181CE9325}" destId="{61DFE1A2-6B63-4F33-B2DB-F1C3612687D7}" srcOrd="1" destOrd="0" parTransId="{3845A9E2-61E3-4162-BCF4-80D08C2603A0}" sibTransId="{5A1DD477-A903-40DB-B44A-0C99D464F583}"/>
    <dgm:cxn modelId="{4AFB9A7A-9B67-45C7-AFD6-4AB5D9EA9C2A}" type="presOf" srcId="{5A1DD477-A903-40DB-B44A-0C99D464F583}" destId="{F280ED66-1FF9-4520-9AF3-558F28C4897C}" srcOrd="1" destOrd="0" presId="urn:microsoft.com/office/officeart/2005/8/layout/process5"/>
    <dgm:cxn modelId="{A8DC0667-F080-43E4-A1C0-2D18B155DBEA}" srcId="{665F6D75-B382-4EB6-BA90-FB2181CE9325}" destId="{7FC62A78-1E17-4DCB-8342-C2A0F013A17D}" srcOrd="6" destOrd="0" parTransId="{A019B103-89A4-46B5-AC8B-FB5410D7905A}" sibTransId="{B9647F37-4900-4898-AB21-DC7A828333B6}"/>
    <dgm:cxn modelId="{AE245F22-5F0E-4FE6-A8AC-A2AE32B5B6E7}" type="presParOf" srcId="{121285F2-7C06-401A-9159-D51B9BB9D1AC}" destId="{124BDC3F-EBA5-4FA7-B092-84E1BAD148A4}" srcOrd="0" destOrd="0" presId="urn:microsoft.com/office/officeart/2005/8/layout/process5"/>
    <dgm:cxn modelId="{46E038EF-22EC-45EF-BF74-1CED47ACAEB5}" type="presParOf" srcId="{121285F2-7C06-401A-9159-D51B9BB9D1AC}" destId="{1DEC7766-2EE2-40E3-9949-9BFDF44DC9F0}" srcOrd="1" destOrd="0" presId="urn:microsoft.com/office/officeart/2005/8/layout/process5"/>
    <dgm:cxn modelId="{37C3670C-8CAF-4F91-8BBB-52EFFAE963BD}" type="presParOf" srcId="{1DEC7766-2EE2-40E3-9949-9BFDF44DC9F0}" destId="{E8659748-F70C-4035-A676-34E22418A8F2}" srcOrd="0" destOrd="0" presId="urn:microsoft.com/office/officeart/2005/8/layout/process5"/>
    <dgm:cxn modelId="{1CCCAC42-F875-4B03-A015-694218C5DCB4}" type="presParOf" srcId="{121285F2-7C06-401A-9159-D51B9BB9D1AC}" destId="{CD9C55CF-49A1-4537-A664-087FF062CE18}" srcOrd="2" destOrd="0" presId="urn:microsoft.com/office/officeart/2005/8/layout/process5"/>
    <dgm:cxn modelId="{4424BB97-6AF6-4E3D-BD7A-E9747A1D5BD4}" type="presParOf" srcId="{121285F2-7C06-401A-9159-D51B9BB9D1AC}" destId="{70CBC69C-FA0B-4FB3-9484-9A21E909A0EE}" srcOrd="3" destOrd="0" presId="urn:microsoft.com/office/officeart/2005/8/layout/process5"/>
    <dgm:cxn modelId="{41E0492C-4A18-4E48-9CCE-301A092F41CA}" type="presParOf" srcId="{70CBC69C-FA0B-4FB3-9484-9A21E909A0EE}" destId="{F280ED66-1FF9-4520-9AF3-558F28C4897C}" srcOrd="0" destOrd="0" presId="urn:microsoft.com/office/officeart/2005/8/layout/process5"/>
    <dgm:cxn modelId="{1971B7B7-4353-443E-A9D5-8FABBD15847B}" type="presParOf" srcId="{121285F2-7C06-401A-9159-D51B9BB9D1AC}" destId="{92FE8111-2D7F-4BF8-8787-57FD80B7096D}" srcOrd="4" destOrd="0" presId="urn:microsoft.com/office/officeart/2005/8/layout/process5"/>
    <dgm:cxn modelId="{135A8C93-E393-4585-BA63-355538F61B60}" type="presParOf" srcId="{121285F2-7C06-401A-9159-D51B9BB9D1AC}" destId="{DC0186C5-E791-4F37-964D-280985109129}" srcOrd="5" destOrd="0" presId="urn:microsoft.com/office/officeart/2005/8/layout/process5"/>
    <dgm:cxn modelId="{A244C0EF-9B10-453A-B170-FDB50BA0428C}" type="presParOf" srcId="{DC0186C5-E791-4F37-964D-280985109129}" destId="{6EB7204C-7032-435F-B94C-5C3D56733423}" srcOrd="0" destOrd="0" presId="urn:microsoft.com/office/officeart/2005/8/layout/process5"/>
    <dgm:cxn modelId="{86AF9681-F4D6-43E5-8EF4-B2CE0E44ACF6}" type="presParOf" srcId="{121285F2-7C06-401A-9159-D51B9BB9D1AC}" destId="{BCA48CC8-0215-45A2-9745-322A19D6CF17}" srcOrd="6" destOrd="0" presId="urn:microsoft.com/office/officeart/2005/8/layout/process5"/>
    <dgm:cxn modelId="{40CE688A-82E8-4CAA-82A0-A8B157A8EF4F}" type="presParOf" srcId="{121285F2-7C06-401A-9159-D51B9BB9D1AC}" destId="{AB8B2E71-E808-418A-94B3-88B55849D185}" srcOrd="7" destOrd="0" presId="urn:microsoft.com/office/officeart/2005/8/layout/process5"/>
    <dgm:cxn modelId="{A09C3DB4-FFB4-46E6-88B8-68F15F51758B}" type="presParOf" srcId="{AB8B2E71-E808-418A-94B3-88B55849D185}" destId="{F39C63C7-4A02-4ABF-A5B1-7AB85AEA567C}" srcOrd="0" destOrd="0" presId="urn:microsoft.com/office/officeart/2005/8/layout/process5"/>
    <dgm:cxn modelId="{21DFCBCC-88EE-43A1-A4A1-F3A8686DD404}" type="presParOf" srcId="{121285F2-7C06-401A-9159-D51B9BB9D1AC}" destId="{AB44E1E8-8B12-4C2C-A1F8-914087E2669B}" srcOrd="8" destOrd="0" presId="urn:microsoft.com/office/officeart/2005/8/layout/process5"/>
    <dgm:cxn modelId="{385078CD-4F3D-4058-9304-A519D16D6FD1}" type="presParOf" srcId="{121285F2-7C06-401A-9159-D51B9BB9D1AC}" destId="{938B6C47-2DBC-47CE-B121-8F24F798DA01}" srcOrd="9" destOrd="0" presId="urn:microsoft.com/office/officeart/2005/8/layout/process5"/>
    <dgm:cxn modelId="{1756AFB9-A8A0-4D7E-8FB4-7EDAB14F83B3}" type="presParOf" srcId="{938B6C47-2DBC-47CE-B121-8F24F798DA01}" destId="{4BAF689A-B5DC-45C0-928E-666FF7D37D7E}" srcOrd="0" destOrd="0" presId="urn:microsoft.com/office/officeart/2005/8/layout/process5"/>
    <dgm:cxn modelId="{C9E1E5CE-6004-4565-9AB8-0323E89A653B}" type="presParOf" srcId="{121285F2-7C06-401A-9159-D51B9BB9D1AC}" destId="{D1B1464A-BBE7-46BC-8DBF-3E79B6BCC723}" srcOrd="10" destOrd="0" presId="urn:microsoft.com/office/officeart/2005/8/layout/process5"/>
    <dgm:cxn modelId="{280D52B4-5C95-4AF2-B049-DB701A059A04}" type="presParOf" srcId="{121285F2-7C06-401A-9159-D51B9BB9D1AC}" destId="{33E67C5A-0DF1-4489-A661-FE611E5BA439}" srcOrd="11" destOrd="0" presId="urn:microsoft.com/office/officeart/2005/8/layout/process5"/>
    <dgm:cxn modelId="{281E2E19-BB7D-4368-8D03-3C0EF3666C25}" type="presParOf" srcId="{33E67C5A-0DF1-4489-A661-FE611E5BA439}" destId="{3820685A-86E6-4049-AB22-E5D48DD39765}" srcOrd="0" destOrd="0" presId="urn:microsoft.com/office/officeart/2005/8/layout/process5"/>
    <dgm:cxn modelId="{0AFDB7A2-F0D2-47A2-917E-885D11AD08C3}" type="presParOf" srcId="{121285F2-7C06-401A-9159-D51B9BB9D1AC}" destId="{92F6CE32-E90F-486E-A430-40F4AB966787}" srcOrd="12" destOrd="0" presId="urn:microsoft.com/office/officeart/2005/8/layout/process5"/>
    <dgm:cxn modelId="{12AA1D7F-B652-49D5-9A1C-C85C2A9AE978}" type="presParOf" srcId="{121285F2-7C06-401A-9159-D51B9BB9D1AC}" destId="{CCE4AC30-FC45-40DE-9E68-D7DB52ED1B70}" srcOrd="13" destOrd="0" presId="urn:microsoft.com/office/officeart/2005/8/layout/process5"/>
    <dgm:cxn modelId="{CE59E4AB-EEEA-45E8-AC66-1C1164E2540A}" type="presParOf" srcId="{CCE4AC30-FC45-40DE-9E68-D7DB52ED1B70}" destId="{B0856071-536B-4025-9AF3-9E2B1110E410}" srcOrd="0" destOrd="0" presId="urn:microsoft.com/office/officeart/2005/8/layout/process5"/>
    <dgm:cxn modelId="{CE654D45-0016-4FD2-80F5-2027510EF46C}" type="presParOf" srcId="{121285F2-7C06-401A-9159-D51B9BB9D1AC}" destId="{BE0DE070-48F6-4E40-B444-E67C8459ABA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0B05F6-1D31-46CE-819F-7F890E504BB0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7593DEE-263A-44F0-95A4-A064461C4B55}">
      <dgm:prSet phldrT="[Text]"/>
      <dgm:spPr/>
      <dgm:t>
        <a:bodyPr/>
        <a:lstStyle/>
        <a:p>
          <a:r>
            <a:rPr lang="en-US" b="1" dirty="0" smtClean="0"/>
            <a:t>So you think you know Green?</a:t>
          </a:r>
          <a:endParaRPr lang="en-US" b="1" dirty="0"/>
        </a:p>
      </dgm:t>
    </dgm:pt>
    <dgm:pt modelId="{49F290E3-7E2C-49D6-AE9F-894CB538781B}" type="parTrans" cxnId="{DAF77BCF-9843-477E-9325-7491B4F92907}">
      <dgm:prSet/>
      <dgm:spPr/>
      <dgm:t>
        <a:bodyPr/>
        <a:lstStyle/>
        <a:p>
          <a:endParaRPr lang="en-US" b="1"/>
        </a:p>
      </dgm:t>
    </dgm:pt>
    <dgm:pt modelId="{2303BBA0-5F86-4DD2-BDA7-08FD6E43DC05}" type="sibTrans" cxnId="{DAF77BCF-9843-477E-9325-7491B4F92907}">
      <dgm:prSet/>
      <dgm:spPr/>
      <dgm:t>
        <a:bodyPr/>
        <a:lstStyle/>
        <a:p>
          <a:endParaRPr lang="en-US" b="1"/>
        </a:p>
      </dgm:t>
    </dgm:pt>
    <dgm:pt modelId="{17EB532E-7DE9-4B31-A6E2-0E1A81DD109D}">
      <dgm:prSet phldrT="[Text]"/>
      <dgm:spPr/>
      <dgm:t>
        <a:bodyPr/>
        <a:lstStyle/>
        <a:p>
          <a:r>
            <a:rPr lang="en-US" b="1" dirty="0" smtClean="0"/>
            <a:t>Consumer Perspective</a:t>
          </a:r>
          <a:endParaRPr lang="en-US" b="1" dirty="0"/>
        </a:p>
      </dgm:t>
    </dgm:pt>
    <dgm:pt modelId="{0FC25075-5250-4891-8EF8-2F5B0E1E8242}" type="parTrans" cxnId="{C6E0C00B-FA04-478C-A32C-7475D688D078}">
      <dgm:prSet/>
      <dgm:spPr/>
      <dgm:t>
        <a:bodyPr/>
        <a:lstStyle/>
        <a:p>
          <a:endParaRPr lang="en-US" b="1"/>
        </a:p>
      </dgm:t>
    </dgm:pt>
    <dgm:pt modelId="{99C16D5A-BBC5-4E04-A9F3-921B3F71BB88}" type="sibTrans" cxnId="{C6E0C00B-FA04-478C-A32C-7475D688D078}">
      <dgm:prSet/>
      <dgm:spPr/>
      <dgm:t>
        <a:bodyPr/>
        <a:lstStyle/>
        <a:p>
          <a:endParaRPr lang="en-US" b="1"/>
        </a:p>
      </dgm:t>
    </dgm:pt>
    <dgm:pt modelId="{56450804-50D0-4F29-A994-D0B868A8B5CF}">
      <dgm:prSet/>
      <dgm:spPr/>
      <dgm:t>
        <a:bodyPr/>
        <a:lstStyle/>
        <a:p>
          <a:r>
            <a:rPr lang="en-US" b="1" dirty="0" smtClean="0"/>
            <a:t>Business Perspective</a:t>
          </a:r>
        </a:p>
      </dgm:t>
    </dgm:pt>
    <dgm:pt modelId="{E243C999-2248-428A-8349-F982E17E4DFE}" type="parTrans" cxnId="{72B166DE-1A82-4DF8-B73F-6C02A9693A56}">
      <dgm:prSet/>
      <dgm:spPr/>
      <dgm:t>
        <a:bodyPr/>
        <a:lstStyle/>
        <a:p>
          <a:endParaRPr lang="en-US" b="1"/>
        </a:p>
      </dgm:t>
    </dgm:pt>
    <dgm:pt modelId="{771EB3C9-3523-4905-898F-001F54A32740}" type="sibTrans" cxnId="{72B166DE-1A82-4DF8-B73F-6C02A9693A56}">
      <dgm:prSet/>
      <dgm:spPr/>
      <dgm:t>
        <a:bodyPr/>
        <a:lstStyle/>
        <a:p>
          <a:endParaRPr lang="en-US" b="1"/>
        </a:p>
      </dgm:t>
    </dgm:pt>
    <dgm:pt modelId="{DC57374C-192B-4C33-B9A1-6DFEDA778C51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US" b="1" dirty="0" smtClean="0"/>
            <a:t>Takeaways and Best Practices</a:t>
          </a:r>
        </a:p>
      </dgm:t>
    </dgm:pt>
    <dgm:pt modelId="{720E3B51-76E7-445D-A817-98094D21BD6D}" type="parTrans" cxnId="{0D0D767C-5089-4372-A616-6FFF313A10AD}">
      <dgm:prSet/>
      <dgm:spPr/>
      <dgm:t>
        <a:bodyPr/>
        <a:lstStyle/>
        <a:p>
          <a:endParaRPr lang="en-US" b="1"/>
        </a:p>
      </dgm:t>
    </dgm:pt>
    <dgm:pt modelId="{5722826A-01EC-4A9A-A2E5-9A82381AC86C}" type="sibTrans" cxnId="{0D0D767C-5089-4372-A616-6FFF313A10AD}">
      <dgm:prSet/>
      <dgm:spPr/>
      <dgm:t>
        <a:bodyPr/>
        <a:lstStyle/>
        <a:p>
          <a:endParaRPr lang="en-US" b="1"/>
        </a:p>
      </dgm:t>
    </dgm:pt>
    <dgm:pt modelId="{9309FFB2-DA5F-42FE-90AC-48252CC72B30}">
      <dgm:prSet/>
      <dgm:spPr/>
      <dgm:t>
        <a:bodyPr/>
        <a:lstStyle/>
        <a:p>
          <a:r>
            <a:rPr lang="en-US" b="1" dirty="0" smtClean="0"/>
            <a:t>Green </a:t>
          </a:r>
          <a:r>
            <a:rPr lang="en-US" b="1" dirty="0" err="1" smtClean="0"/>
            <a:t>Gotchas</a:t>
          </a:r>
          <a:r>
            <a:rPr lang="en-US" b="1" dirty="0" smtClean="0"/>
            <a:t>!</a:t>
          </a:r>
        </a:p>
      </dgm:t>
    </dgm:pt>
    <dgm:pt modelId="{717C7348-8AD1-405A-BD1C-E592448574AD}" type="parTrans" cxnId="{343BA2F5-23EB-4967-8D0B-777260CFCE7A}">
      <dgm:prSet/>
      <dgm:spPr/>
      <dgm:t>
        <a:bodyPr/>
        <a:lstStyle/>
        <a:p>
          <a:endParaRPr lang="en-US" b="1"/>
        </a:p>
      </dgm:t>
    </dgm:pt>
    <dgm:pt modelId="{17DBC60F-F0CA-4765-8383-ACEEF34F18D7}" type="sibTrans" cxnId="{343BA2F5-23EB-4967-8D0B-777260CFCE7A}">
      <dgm:prSet/>
      <dgm:spPr/>
      <dgm:t>
        <a:bodyPr/>
        <a:lstStyle/>
        <a:p>
          <a:endParaRPr lang="en-US" b="1"/>
        </a:p>
      </dgm:t>
    </dgm:pt>
    <dgm:pt modelId="{58CBF737-BAEB-4185-94F1-4D4F389E00B1}">
      <dgm:prSet/>
      <dgm:spPr/>
      <dgm:t>
        <a:bodyPr/>
        <a:lstStyle/>
        <a:p>
          <a:r>
            <a:rPr lang="en-US" b="1" dirty="0" smtClean="0"/>
            <a:t>Real World Green</a:t>
          </a:r>
        </a:p>
      </dgm:t>
    </dgm:pt>
    <dgm:pt modelId="{96EB48D8-71A6-44C5-9698-B746E55D6112}" type="parTrans" cxnId="{1F773C91-8C84-47E5-AB42-D0AECF4EB40C}">
      <dgm:prSet/>
      <dgm:spPr/>
      <dgm:t>
        <a:bodyPr/>
        <a:lstStyle/>
        <a:p>
          <a:endParaRPr lang="en-US" b="1"/>
        </a:p>
      </dgm:t>
    </dgm:pt>
    <dgm:pt modelId="{282E3CDE-8C89-47A7-AC03-424EEF244B81}" type="sibTrans" cxnId="{1F773C91-8C84-47E5-AB42-D0AECF4EB40C}">
      <dgm:prSet/>
      <dgm:spPr/>
      <dgm:t>
        <a:bodyPr/>
        <a:lstStyle/>
        <a:p>
          <a:endParaRPr lang="en-US" b="1"/>
        </a:p>
      </dgm:t>
    </dgm:pt>
    <dgm:pt modelId="{0090033F-30C1-4600-B23C-2A6155F72F67}">
      <dgm:prSet phldrT="[Text]"/>
      <dgm:spPr/>
      <dgm:t>
        <a:bodyPr/>
        <a:lstStyle/>
        <a:p>
          <a:r>
            <a:rPr lang="en-US" b="1" dirty="0" smtClean="0"/>
            <a:t>Cleaner Technology vs. Technology as a Tool</a:t>
          </a:r>
          <a:endParaRPr lang="en-US" b="1" dirty="0"/>
        </a:p>
      </dgm:t>
    </dgm:pt>
    <dgm:pt modelId="{314CBF65-A1A3-40CB-A137-3E7571362FE9}" type="parTrans" cxnId="{C4BE2A8A-A325-4630-BAF2-AEB9F6B6B8C8}">
      <dgm:prSet/>
      <dgm:spPr/>
      <dgm:t>
        <a:bodyPr/>
        <a:lstStyle/>
        <a:p>
          <a:endParaRPr lang="en-US" b="1"/>
        </a:p>
      </dgm:t>
    </dgm:pt>
    <dgm:pt modelId="{8018EFF7-03D2-41DF-88C4-E15A11AF2A63}" type="sibTrans" cxnId="{C4BE2A8A-A325-4630-BAF2-AEB9F6B6B8C8}">
      <dgm:prSet/>
      <dgm:spPr/>
      <dgm:t>
        <a:bodyPr/>
        <a:lstStyle/>
        <a:p>
          <a:endParaRPr lang="en-US" b="1"/>
        </a:p>
      </dgm:t>
    </dgm:pt>
    <dgm:pt modelId="{105D0E4B-E856-4759-BBDC-9EFD9E00C64C}">
      <dgm:prSet phldrT="[Text]"/>
      <dgm:spPr/>
      <dgm:t>
        <a:bodyPr/>
        <a:lstStyle/>
        <a:p>
          <a:r>
            <a:rPr lang="en-US" b="1" dirty="0" smtClean="0"/>
            <a:t>Top Green Companies</a:t>
          </a:r>
          <a:endParaRPr lang="en-US" b="1" dirty="0"/>
        </a:p>
      </dgm:t>
    </dgm:pt>
    <dgm:pt modelId="{E8CA497F-01D6-4CB7-BE78-5065C7D40B3B}" type="parTrans" cxnId="{1831AC98-F5D9-434B-8151-9F0305635BB2}">
      <dgm:prSet/>
      <dgm:spPr/>
      <dgm:t>
        <a:bodyPr/>
        <a:lstStyle/>
        <a:p>
          <a:endParaRPr lang="en-US" b="1"/>
        </a:p>
      </dgm:t>
    </dgm:pt>
    <dgm:pt modelId="{1F7B90C9-FA2C-4CB5-9F57-4950D0AA31A2}" type="sibTrans" cxnId="{1831AC98-F5D9-434B-8151-9F0305635BB2}">
      <dgm:prSet/>
      <dgm:spPr/>
      <dgm:t>
        <a:bodyPr/>
        <a:lstStyle/>
        <a:p>
          <a:endParaRPr lang="en-US" b="1"/>
        </a:p>
      </dgm:t>
    </dgm:pt>
    <dgm:pt modelId="{68CB5DA3-51BB-44AA-873F-4C6120D4EEDE}">
      <dgm:prSet/>
      <dgm:spPr/>
      <dgm:t>
        <a:bodyPr/>
        <a:lstStyle/>
        <a:p>
          <a:r>
            <a:rPr lang="en-US" b="1" dirty="0" smtClean="0"/>
            <a:t>Case Studies</a:t>
          </a:r>
        </a:p>
      </dgm:t>
    </dgm:pt>
    <dgm:pt modelId="{B9C05ABA-D6C3-470B-BF69-23EFA37FCC02}" type="parTrans" cxnId="{6623910E-87B0-405D-85B9-CE5C3EF5FB33}">
      <dgm:prSet/>
      <dgm:spPr/>
      <dgm:t>
        <a:bodyPr/>
        <a:lstStyle/>
        <a:p>
          <a:endParaRPr lang="en-US" b="1"/>
        </a:p>
      </dgm:t>
    </dgm:pt>
    <dgm:pt modelId="{A2195211-2F00-4BAA-8831-39A2E5CBB348}" type="sibTrans" cxnId="{6623910E-87B0-405D-85B9-CE5C3EF5FB33}">
      <dgm:prSet/>
      <dgm:spPr/>
      <dgm:t>
        <a:bodyPr/>
        <a:lstStyle/>
        <a:p>
          <a:endParaRPr lang="en-US" b="1"/>
        </a:p>
      </dgm:t>
    </dgm:pt>
    <dgm:pt modelId="{98D1EEE2-9F01-40F2-A152-A791B25EA15D}">
      <dgm:prSet/>
      <dgm:spPr/>
      <dgm:t>
        <a:bodyPr/>
        <a:lstStyle/>
        <a:p>
          <a:r>
            <a:rPr lang="en-US" b="1" dirty="0" smtClean="0"/>
            <a:t>Soft Reasons  Hard Reasons</a:t>
          </a:r>
        </a:p>
      </dgm:t>
    </dgm:pt>
    <dgm:pt modelId="{F0AEA8DB-CA6C-48FA-A8B6-BCDFBAE8A352}" type="parTrans" cxnId="{6DCD1F0A-5E68-433D-9D69-FDF22253A941}">
      <dgm:prSet/>
      <dgm:spPr/>
      <dgm:t>
        <a:bodyPr/>
        <a:lstStyle/>
        <a:p>
          <a:endParaRPr lang="en-US" b="1"/>
        </a:p>
      </dgm:t>
    </dgm:pt>
    <dgm:pt modelId="{2BA974FA-5156-49F3-A4C8-84FB16E7570A}" type="sibTrans" cxnId="{6DCD1F0A-5E68-433D-9D69-FDF22253A941}">
      <dgm:prSet/>
      <dgm:spPr/>
      <dgm:t>
        <a:bodyPr/>
        <a:lstStyle/>
        <a:p>
          <a:endParaRPr lang="en-US" b="1"/>
        </a:p>
      </dgm:t>
    </dgm:pt>
    <dgm:pt modelId="{CDD5296C-2202-4032-A475-1AF581F40DDA}">
      <dgm:prSet/>
      <dgm:spPr/>
      <dgm:t>
        <a:bodyPr/>
        <a:lstStyle/>
        <a:p>
          <a:r>
            <a:rPr lang="en-US" b="1" dirty="0" smtClean="0"/>
            <a:t>Datacenter Technology</a:t>
          </a:r>
        </a:p>
      </dgm:t>
    </dgm:pt>
    <dgm:pt modelId="{5D3B9A04-341A-4F83-90A4-04116F9E2E7F}" type="parTrans" cxnId="{9685BC4A-79F8-40B4-B1C2-46BB529F00C2}">
      <dgm:prSet/>
      <dgm:spPr/>
      <dgm:t>
        <a:bodyPr/>
        <a:lstStyle/>
        <a:p>
          <a:endParaRPr lang="en-US" b="1"/>
        </a:p>
      </dgm:t>
    </dgm:pt>
    <dgm:pt modelId="{A5BCB8EB-2F47-43FA-8C24-20B79F912693}" type="sibTrans" cxnId="{9685BC4A-79F8-40B4-B1C2-46BB529F00C2}">
      <dgm:prSet/>
      <dgm:spPr/>
      <dgm:t>
        <a:bodyPr/>
        <a:lstStyle/>
        <a:p>
          <a:endParaRPr lang="en-US" b="1"/>
        </a:p>
      </dgm:t>
    </dgm:pt>
    <dgm:pt modelId="{89704F00-A3FE-4E40-8A29-E9F19ED8AF0A}">
      <dgm:prSet phldrT="[Text]"/>
      <dgm:spPr/>
      <dgm:t>
        <a:bodyPr/>
        <a:lstStyle/>
        <a:p>
          <a:r>
            <a:rPr lang="en-US" b="1" dirty="0" smtClean="0"/>
            <a:t>Green History </a:t>
          </a:r>
          <a:endParaRPr lang="en-US" b="1" dirty="0"/>
        </a:p>
      </dgm:t>
    </dgm:pt>
    <dgm:pt modelId="{75E16F3B-95C6-4B9E-AD19-5FF8A5CE2562}" type="parTrans" cxnId="{0343A490-DACD-49BD-9488-9A08070994EB}">
      <dgm:prSet/>
      <dgm:spPr/>
      <dgm:t>
        <a:bodyPr/>
        <a:lstStyle/>
        <a:p>
          <a:endParaRPr lang="en-US" b="1"/>
        </a:p>
      </dgm:t>
    </dgm:pt>
    <dgm:pt modelId="{96C6332F-4FF0-4BE1-8FB5-48A20A9264BB}" type="sibTrans" cxnId="{0343A490-DACD-49BD-9488-9A08070994EB}">
      <dgm:prSet/>
      <dgm:spPr/>
      <dgm:t>
        <a:bodyPr/>
        <a:lstStyle/>
        <a:p>
          <a:endParaRPr lang="en-US" b="1"/>
        </a:p>
      </dgm:t>
    </dgm:pt>
    <dgm:pt modelId="{49AFD5A2-F0F4-4AF6-9EA2-027231F9D11F}">
      <dgm:prSet/>
      <dgm:spPr/>
      <dgm:t>
        <a:bodyPr/>
        <a:lstStyle/>
        <a:p>
          <a:r>
            <a:rPr lang="en-US" b="1" dirty="0" smtClean="0"/>
            <a:t>Original Research</a:t>
          </a:r>
        </a:p>
      </dgm:t>
    </dgm:pt>
    <dgm:pt modelId="{45FFD64E-E6A5-4AD9-A543-9F50D75EFDF8}" type="parTrans" cxnId="{3206D5DF-297B-4241-BB91-2F1A7AF9A9A8}">
      <dgm:prSet/>
      <dgm:spPr/>
      <dgm:t>
        <a:bodyPr/>
        <a:lstStyle/>
        <a:p>
          <a:endParaRPr lang="en-US" b="1"/>
        </a:p>
      </dgm:t>
    </dgm:pt>
    <dgm:pt modelId="{72F770DB-18D4-4CB0-9BD4-D65CA9DA7786}" type="sibTrans" cxnId="{3206D5DF-297B-4241-BB91-2F1A7AF9A9A8}">
      <dgm:prSet/>
      <dgm:spPr/>
      <dgm:t>
        <a:bodyPr/>
        <a:lstStyle/>
        <a:p>
          <a:endParaRPr lang="en-US" b="1"/>
        </a:p>
      </dgm:t>
    </dgm:pt>
    <dgm:pt modelId="{63C9D830-E10A-439E-A32A-F5E1E22EB01C}">
      <dgm:prSet phldrT="[Text]"/>
      <dgm:spPr/>
      <dgm:t>
        <a:bodyPr/>
        <a:lstStyle/>
        <a:p>
          <a:r>
            <a:rPr lang="en-US" b="1" dirty="0" smtClean="0"/>
            <a:t>Terms</a:t>
          </a:r>
          <a:endParaRPr lang="en-US" b="1" dirty="0"/>
        </a:p>
      </dgm:t>
    </dgm:pt>
    <dgm:pt modelId="{53D122A8-6548-447A-B45B-BD97888F3C6C}" type="parTrans" cxnId="{1BE763E3-4F7E-4BE9-BC32-0DBE551FC034}">
      <dgm:prSet/>
      <dgm:spPr/>
      <dgm:t>
        <a:bodyPr/>
        <a:lstStyle/>
        <a:p>
          <a:endParaRPr lang="en-US" b="1"/>
        </a:p>
      </dgm:t>
    </dgm:pt>
    <dgm:pt modelId="{D473BD51-39E3-4C3A-8A6C-3A98C2287682}" type="sibTrans" cxnId="{1BE763E3-4F7E-4BE9-BC32-0DBE551FC034}">
      <dgm:prSet/>
      <dgm:spPr/>
      <dgm:t>
        <a:bodyPr/>
        <a:lstStyle/>
        <a:p>
          <a:endParaRPr lang="en-US" b="1"/>
        </a:p>
      </dgm:t>
    </dgm:pt>
    <dgm:pt modelId="{4F52B71E-75F1-4070-82DB-E55F3436A724}" type="pres">
      <dgm:prSet presAssocID="{AE0B05F6-1D31-46CE-819F-7F890E504B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1BDD72-9608-4D3A-AC9F-AA34651996D5}" type="pres">
      <dgm:prSet presAssocID="{47593DEE-263A-44F0-95A4-A064461C4B55}" presName="parentLin" presStyleCnt="0"/>
      <dgm:spPr/>
      <dgm:t>
        <a:bodyPr/>
        <a:lstStyle/>
        <a:p>
          <a:endParaRPr lang="en-US"/>
        </a:p>
      </dgm:t>
    </dgm:pt>
    <dgm:pt modelId="{98A0E53E-EB14-4777-9801-B4C0559F709D}" type="pres">
      <dgm:prSet presAssocID="{47593DEE-263A-44F0-95A4-A064461C4B5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96DFB2F-47E6-4C8B-8475-74AF928E40F0}" type="pres">
      <dgm:prSet presAssocID="{47593DEE-263A-44F0-95A4-A064461C4B55}" presName="parentText" presStyleLbl="node1" presStyleIdx="0" presStyleCnt="5" custLinFactNeighborX="1266" custLinFactNeighborY="85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4CFD-CD2C-430F-87BF-18DF52F33C1C}" type="pres">
      <dgm:prSet presAssocID="{47593DEE-263A-44F0-95A4-A064461C4B55}" presName="negativeSpace" presStyleCnt="0"/>
      <dgm:spPr/>
      <dgm:t>
        <a:bodyPr/>
        <a:lstStyle/>
        <a:p>
          <a:endParaRPr lang="en-US"/>
        </a:p>
      </dgm:t>
    </dgm:pt>
    <dgm:pt modelId="{203EE4DE-7318-431C-BE2B-67231073F78D}" type="pres">
      <dgm:prSet presAssocID="{47593DEE-263A-44F0-95A4-A064461C4B5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F651-2552-47D6-9143-650E407722FD}" type="pres">
      <dgm:prSet presAssocID="{2303BBA0-5F86-4DD2-BDA7-08FD6E43DC05}" presName="spaceBetweenRectangles" presStyleCnt="0"/>
      <dgm:spPr/>
      <dgm:t>
        <a:bodyPr/>
        <a:lstStyle/>
        <a:p>
          <a:endParaRPr lang="en-US"/>
        </a:p>
      </dgm:t>
    </dgm:pt>
    <dgm:pt modelId="{0D5350FC-BC09-4D6D-81E9-75E614358C3D}" type="pres">
      <dgm:prSet presAssocID="{17EB532E-7DE9-4B31-A6E2-0E1A81DD109D}" presName="parentLin" presStyleCnt="0"/>
      <dgm:spPr/>
      <dgm:t>
        <a:bodyPr/>
        <a:lstStyle/>
        <a:p>
          <a:endParaRPr lang="en-US"/>
        </a:p>
      </dgm:t>
    </dgm:pt>
    <dgm:pt modelId="{6C8455DF-AAC8-4ED2-93D0-6826D79F0AA7}" type="pres">
      <dgm:prSet presAssocID="{17EB532E-7DE9-4B31-A6E2-0E1A81DD109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B18BA68-C46D-4981-BF23-A737E6E282E0}" type="pres">
      <dgm:prSet presAssocID="{17EB532E-7DE9-4B31-A6E2-0E1A81DD109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AEB24-9893-4346-923D-82A163A07FE7}" type="pres">
      <dgm:prSet presAssocID="{17EB532E-7DE9-4B31-A6E2-0E1A81DD109D}" presName="negativeSpace" presStyleCnt="0"/>
      <dgm:spPr/>
      <dgm:t>
        <a:bodyPr/>
        <a:lstStyle/>
        <a:p>
          <a:endParaRPr lang="en-US"/>
        </a:p>
      </dgm:t>
    </dgm:pt>
    <dgm:pt modelId="{6483A3AD-7D7D-4A27-AAEE-A75CD4DDC8AC}" type="pres">
      <dgm:prSet presAssocID="{17EB532E-7DE9-4B31-A6E2-0E1A81DD109D}" presName="childText" presStyleLbl="conFgAcc1" presStyleIdx="1" presStyleCnt="5" custLinFactNeighborX="-11392" custLinFactNeighborY="-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9C8E5-0843-4AA8-A0BD-849B9BC7104C}" type="pres">
      <dgm:prSet presAssocID="{99C16D5A-BBC5-4E04-A9F3-921B3F71BB88}" presName="spaceBetweenRectangles" presStyleCnt="0"/>
      <dgm:spPr/>
      <dgm:t>
        <a:bodyPr/>
        <a:lstStyle/>
        <a:p>
          <a:endParaRPr lang="en-US"/>
        </a:p>
      </dgm:t>
    </dgm:pt>
    <dgm:pt modelId="{B1BFA807-A645-4E2D-AAFB-0ED63E98558E}" type="pres">
      <dgm:prSet presAssocID="{56450804-50D0-4F29-A994-D0B868A8B5CF}" presName="parentLin" presStyleCnt="0"/>
      <dgm:spPr/>
      <dgm:t>
        <a:bodyPr/>
        <a:lstStyle/>
        <a:p>
          <a:endParaRPr lang="en-US"/>
        </a:p>
      </dgm:t>
    </dgm:pt>
    <dgm:pt modelId="{799AE360-B1F3-4467-A4BC-9F5B050A8524}" type="pres">
      <dgm:prSet presAssocID="{56450804-50D0-4F29-A994-D0B868A8B5C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6ED179A-C033-4C7A-B33D-8CF2ADFCB31A}" type="pres">
      <dgm:prSet presAssocID="{56450804-50D0-4F29-A994-D0B868A8B5C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AEC76-D60C-4B61-A542-A0E67EC22EB7}" type="pres">
      <dgm:prSet presAssocID="{56450804-50D0-4F29-A994-D0B868A8B5CF}" presName="negativeSpace" presStyleCnt="0"/>
      <dgm:spPr/>
      <dgm:t>
        <a:bodyPr/>
        <a:lstStyle/>
        <a:p>
          <a:endParaRPr lang="en-US"/>
        </a:p>
      </dgm:t>
    </dgm:pt>
    <dgm:pt modelId="{9C090387-7599-47B7-B02A-BD3376CC0967}" type="pres">
      <dgm:prSet presAssocID="{56450804-50D0-4F29-A994-D0B868A8B5C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1EEDA-B2D0-4C6E-910A-CE90B9EEBE07}" type="pres">
      <dgm:prSet presAssocID="{771EB3C9-3523-4905-898F-001F54A32740}" presName="spaceBetweenRectangles" presStyleCnt="0"/>
      <dgm:spPr/>
      <dgm:t>
        <a:bodyPr/>
        <a:lstStyle/>
        <a:p>
          <a:endParaRPr lang="en-US"/>
        </a:p>
      </dgm:t>
    </dgm:pt>
    <dgm:pt modelId="{EB544658-25A0-42E2-8B78-0BDF2768823B}" type="pres">
      <dgm:prSet presAssocID="{58CBF737-BAEB-4185-94F1-4D4F389E00B1}" presName="parentLin" presStyleCnt="0"/>
      <dgm:spPr/>
      <dgm:t>
        <a:bodyPr/>
        <a:lstStyle/>
        <a:p>
          <a:endParaRPr lang="en-US"/>
        </a:p>
      </dgm:t>
    </dgm:pt>
    <dgm:pt modelId="{F52621DC-9FA9-4CCA-B977-108E193A48D3}" type="pres">
      <dgm:prSet presAssocID="{58CBF737-BAEB-4185-94F1-4D4F389E00B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14094A5-B16A-47BB-A16A-039E043EE8DF}" type="pres">
      <dgm:prSet presAssocID="{58CBF737-BAEB-4185-94F1-4D4F389E00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706FB-D71E-478F-BC24-004A6646B6E2}" type="pres">
      <dgm:prSet presAssocID="{58CBF737-BAEB-4185-94F1-4D4F389E00B1}" presName="negativeSpace" presStyleCnt="0"/>
      <dgm:spPr/>
      <dgm:t>
        <a:bodyPr/>
        <a:lstStyle/>
        <a:p>
          <a:endParaRPr lang="en-US"/>
        </a:p>
      </dgm:t>
    </dgm:pt>
    <dgm:pt modelId="{561CC274-ECF9-4A0F-A963-5FF9F9BC3772}" type="pres">
      <dgm:prSet presAssocID="{58CBF737-BAEB-4185-94F1-4D4F389E00B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A27E7-D68D-426F-8179-AE1508EF6786}" type="pres">
      <dgm:prSet presAssocID="{282E3CDE-8C89-47A7-AC03-424EEF244B81}" presName="spaceBetweenRectangles" presStyleCnt="0"/>
      <dgm:spPr/>
      <dgm:t>
        <a:bodyPr/>
        <a:lstStyle/>
        <a:p>
          <a:endParaRPr lang="en-US"/>
        </a:p>
      </dgm:t>
    </dgm:pt>
    <dgm:pt modelId="{D0B2D70B-CDEE-480A-A06D-3EA3818C0EAE}" type="pres">
      <dgm:prSet presAssocID="{DC57374C-192B-4C33-B9A1-6DFEDA778C51}" presName="parentLin" presStyleCnt="0"/>
      <dgm:spPr/>
      <dgm:t>
        <a:bodyPr/>
        <a:lstStyle/>
        <a:p>
          <a:endParaRPr lang="en-US"/>
        </a:p>
      </dgm:t>
    </dgm:pt>
    <dgm:pt modelId="{35B130ED-3396-4E16-8F48-3A3892D3EE93}" type="pres">
      <dgm:prSet presAssocID="{DC57374C-192B-4C33-B9A1-6DFEDA778C5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EE25A5D-3C9B-4D75-986C-EF7747F2C2EF}" type="pres">
      <dgm:prSet presAssocID="{DC57374C-192B-4C33-B9A1-6DFEDA778C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D3B6B-025E-49C5-ABF4-D647AFA7CB4C}" type="pres">
      <dgm:prSet presAssocID="{DC57374C-192B-4C33-B9A1-6DFEDA778C51}" presName="negativeSpace" presStyleCnt="0"/>
      <dgm:spPr/>
      <dgm:t>
        <a:bodyPr/>
        <a:lstStyle/>
        <a:p>
          <a:endParaRPr lang="en-US"/>
        </a:p>
      </dgm:t>
    </dgm:pt>
    <dgm:pt modelId="{BB0A9F2D-C200-4A60-AC12-B629F94CC02C}" type="pres">
      <dgm:prSet presAssocID="{DC57374C-192B-4C33-B9A1-6DFEDA778C5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3A490-DACD-49BD-9488-9A08070994EB}" srcId="{47593DEE-263A-44F0-95A4-A064461C4B55}" destId="{89704F00-A3FE-4E40-8A29-E9F19ED8AF0A}" srcOrd="2" destOrd="0" parTransId="{75E16F3B-95C6-4B9E-AD19-5FF8A5CE2562}" sibTransId="{96C6332F-4FF0-4BE1-8FB5-48A20A9264BB}"/>
    <dgm:cxn modelId="{6F6A93DD-8E1C-42C0-8BFC-C971BEAF8B66}" type="presOf" srcId="{98D1EEE2-9F01-40F2-A152-A791B25EA15D}" destId="{9C090387-7599-47B7-B02A-BD3376CC0967}" srcOrd="0" destOrd="0" presId="urn:microsoft.com/office/officeart/2005/8/layout/list1"/>
    <dgm:cxn modelId="{95A431F9-843E-45B1-B3AB-B43A77FC6C8E}" type="presOf" srcId="{DC57374C-192B-4C33-B9A1-6DFEDA778C51}" destId="{3EE25A5D-3C9B-4D75-986C-EF7747F2C2EF}" srcOrd="1" destOrd="0" presId="urn:microsoft.com/office/officeart/2005/8/layout/list1"/>
    <dgm:cxn modelId="{C551E555-3C47-4F13-B9BC-4C7EB966A12A}" type="presOf" srcId="{68CB5DA3-51BB-44AA-873F-4C6120D4EEDE}" destId="{561CC274-ECF9-4A0F-A963-5FF9F9BC3772}" srcOrd="0" destOrd="0" presId="urn:microsoft.com/office/officeart/2005/8/layout/list1"/>
    <dgm:cxn modelId="{DAF77BCF-9843-477E-9325-7491B4F92907}" srcId="{AE0B05F6-1D31-46CE-819F-7F890E504BB0}" destId="{47593DEE-263A-44F0-95A4-A064461C4B55}" srcOrd="0" destOrd="0" parTransId="{49F290E3-7E2C-49D6-AE9F-894CB538781B}" sibTransId="{2303BBA0-5F86-4DD2-BDA7-08FD6E43DC05}"/>
    <dgm:cxn modelId="{6DCD1F0A-5E68-433D-9D69-FDF22253A941}" srcId="{56450804-50D0-4F29-A994-D0B868A8B5CF}" destId="{98D1EEE2-9F01-40F2-A152-A791B25EA15D}" srcOrd="0" destOrd="0" parTransId="{F0AEA8DB-CA6C-48FA-A8B6-BCDFBAE8A352}" sibTransId="{2BA974FA-5156-49F3-A4C8-84FB16E7570A}"/>
    <dgm:cxn modelId="{6623910E-87B0-405D-85B9-CE5C3EF5FB33}" srcId="{58CBF737-BAEB-4185-94F1-4D4F389E00B1}" destId="{68CB5DA3-51BB-44AA-873F-4C6120D4EEDE}" srcOrd="0" destOrd="0" parTransId="{B9C05ABA-D6C3-470B-BF69-23EFA37FCC02}" sibTransId="{A2195211-2F00-4BAA-8831-39A2E5CBB348}"/>
    <dgm:cxn modelId="{40C64E1C-30D8-456F-AA76-C8D8385AF1E5}" type="presOf" srcId="{47593DEE-263A-44F0-95A4-A064461C4B55}" destId="{98A0E53E-EB14-4777-9801-B4C0559F709D}" srcOrd="0" destOrd="0" presId="urn:microsoft.com/office/officeart/2005/8/layout/list1"/>
    <dgm:cxn modelId="{652D4449-9DD0-465E-8C22-1629052C68CE}" type="presOf" srcId="{56450804-50D0-4F29-A994-D0B868A8B5CF}" destId="{A6ED179A-C033-4C7A-B33D-8CF2ADFCB31A}" srcOrd="1" destOrd="0" presId="urn:microsoft.com/office/officeart/2005/8/layout/list1"/>
    <dgm:cxn modelId="{1831AC98-F5D9-434B-8151-9F0305635BB2}" srcId="{17EB532E-7DE9-4B31-A6E2-0E1A81DD109D}" destId="{105D0E4B-E856-4759-BBDC-9EFD9E00C64C}" srcOrd="0" destOrd="0" parTransId="{E8CA497F-01D6-4CB7-BE78-5065C7D40B3B}" sibTransId="{1F7B90C9-FA2C-4CB5-9F57-4950D0AA31A2}"/>
    <dgm:cxn modelId="{3206D5DF-297B-4241-BB91-2F1A7AF9A9A8}" srcId="{56450804-50D0-4F29-A994-D0B868A8B5CF}" destId="{49AFD5A2-F0F4-4AF6-9EA2-027231F9D11F}" srcOrd="2" destOrd="0" parTransId="{45FFD64E-E6A5-4AD9-A543-9F50D75EFDF8}" sibTransId="{72F770DB-18D4-4CB0-9BD4-D65CA9DA7786}"/>
    <dgm:cxn modelId="{BFB39E70-8712-4FEA-9173-0C2CCD99BA8B}" type="presOf" srcId="{AE0B05F6-1D31-46CE-819F-7F890E504BB0}" destId="{4F52B71E-75F1-4070-82DB-E55F3436A724}" srcOrd="0" destOrd="0" presId="urn:microsoft.com/office/officeart/2005/8/layout/list1"/>
    <dgm:cxn modelId="{A80C0E99-03E1-404D-9479-C21177B562A0}" type="presOf" srcId="{17EB532E-7DE9-4B31-A6E2-0E1A81DD109D}" destId="{6C8455DF-AAC8-4ED2-93D0-6826D79F0AA7}" srcOrd="0" destOrd="0" presId="urn:microsoft.com/office/officeart/2005/8/layout/list1"/>
    <dgm:cxn modelId="{C6E0C00B-FA04-478C-A32C-7475D688D078}" srcId="{AE0B05F6-1D31-46CE-819F-7F890E504BB0}" destId="{17EB532E-7DE9-4B31-A6E2-0E1A81DD109D}" srcOrd="1" destOrd="0" parTransId="{0FC25075-5250-4891-8EF8-2F5B0E1E8242}" sibTransId="{99C16D5A-BBC5-4E04-A9F3-921B3F71BB88}"/>
    <dgm:cxn modelId="{83A2328E-D63C-40CD-BD3C-C866DE10B1EA}" type="presOf" srcId="{47593DEE-263A-44F0-95A4-A064461C4B55}" destId="{B96DFB2F-47E6-4C8B-8475-74AF928E40F0}" srcOrd="1" destOrd="0" presId="urn:microsoft.com/office/officeart/2005/8/layout/list1"/>
    <dgm:cxn modelId="{EC5B1A2C-48DE-460F-B995-1C7CB168E79F}" type="presOf" srcId="{89704F00-A3FE-4E40-8A29-E9F19ED8AF0A}" destId="{203EE4DE-7318-431C-BE2B-67231073F78D}" srcOrd="0" destOrd="2" presId="urn:microsoft.com/office/officeart/2005/8/layout/list1"/>
    <dgm:cxn modelId="{1BE763E3-4F7E-4BE9-BC32-0DBE551FC034}" srcId="{47593DEE-263A-44F0-95A4-A064461C4B55}" destId="{63C9D830-E10A-439E-A32A-F5E1E22EB01C}" srcOrd="0" destOrd="0" parTransId="{53D122A8-6548-447A-B45B-BD97888F3C6C}" sibTransId="{D473BD51-39E3-4C3A-8A6C-3A98C2287682}"/>
    <dgm:cxn modelId="{96182076-E587-458E-A050-D3F34623C7C7}" type="presOf" srcId="{63C9D830-E10A-439E-A32A-F5E1E22EB01C}" destId="{203EE4DE-7318-431C-BE2B-67231073F78D}" srcOrd="0" destOrd="0" presId="urn:microsoft.com/office/officeart/2005/8/layout/list1"/>
    <dgm:cxn modelId="{2196C8FC-D65D-46B3-9420-0EC71FC7307F}" type="presOf" srcId="{9309FFB2-DA5F-42FE-90AC-48252CC72B30}" destId="{BB0A9F2D-C200-4A60-AC12-B629F94CC02C}" srcOrd="0" destOrd="0" presId="urn:microsoft.com/office/officeart/2005/8/layout/list1"/>
    <dgm:cxn modelId="{AB6C7EC0-69AB-4980-8BB2-4C758AF79145}" type="presOf" srcId="{0090033F-30C1-4600-B23C-2A6155F72F67}" destId="{203EE4DE-7318-431C-BE2B-67231073F78D}" srcOrd="0" destOrd="1" presId="urn:microsoft.com/office/officeart/2005/8/layout/list1"/>
    <dgm:cxn modelId="{87F34C13-A139-42ED-B26B-707E2FC226A1}" type="presOf" srcId="{58CBF737-BAEB-4185-94F1-4D4F389E00B1}" destId="{F52621DC-9FA9-4CCA-B977-108E193A48D3}" srcOrd="0" destOrd="0" presId="urn:microsoft.com/office/officeart/2005/8/layout/list1"/>
    <dgm:cxn modelId="{9685BC4A-79F8-40B4-B1C2-46BB529F00C2}" srcId="{56450804-50D0-4F29-A994-D0B868A8B5CF}" destId="{CDD5296C-2202-4032-A475-1AF581F40DDA}" srcOrd="1" destOrd="0" parTransId="{5D3B9A04-341A-4F83-90A4-04116F9E2E7F}" sibTransId="{A5BCB8EB-2F47-43FA-8C24-20B79F912693}"/>
    <dgm:cxn modelId="{FFE27C81-D7B7-4E82-AD4F-37E88D45D755}" type="presOf" srcId="{56450804-50D0-4F29-A994-D0B868A8B5CF}" destId="{799AE360-B1F3-4467-A4BC-9F5B050A8524}" srcOrd="0" destOrd="0" presId="urn:microsoft.com/office/officeart/2005/8/layout/list1"/>
    <dgm:cxn modelId="{B4050675-A099-469F-86FC-7BE817803CB5}" type="presOf" srcId="{105D0E4B-E856-4759-BBDC-9EFD9E00C64C}" destId="{6483A3AD-7D7D-4A27-AAEE-A75CD4DDC8AC}" srcOrd="0" destOrd="0" presId="urn:microsoft.com/office/officeart/2005/8/layout/list1"/>
    <dgm:cxn modelId="{A1E7533E-4472-4330-8D0F-CED18CE8DDDF}" type="presOf" srcId="{58CBF737-BAEB-4185-94F1-4D4F389E00B1}" destId="{314094A5-B16A-47BB-A16A-039E043EE8DF}" srcOrd="1" destOrd="0" presId="urn:microsoft.com/office/officeart/2005/8/layout/list1"/>
    <dgm:cxn modelId="{6388C160-4DAF-423E-9388-4E3ACF0654B7}" type="presOf" srcId="{CDD5296C-2202-4032-A475-1AF581F40DDA}" destId="{9C090387-7599-47B7-B02A-BD3376CC0967}" srcOrd="0" destOrd="1" presId="urn:microsoft.com/office/officeart/2005/8/layout/list1"/>
    <dgm:cxn modelId="{C25D98A3-A546-47B4-A4A7-81B72A7F5873}" type="presOf" srcId="{49AFD5A2-F0F4-4AF6-9EA2-027231F9D11F}" destId="{9C090387-7599-47B7-B02A-BD3376CC0967}" srcOrd="0" destOrd="2" presId="urn:microsoft.com/office/officeart/2005/8/layout/list1"/>
    <dgm:cxn modelId="{343BA2F5-23EB-4967-8D0B-777260CFCE7A}" srcId="{DC57374C-192B-4C33-B9A1-6DFEDA778C51}" destId="{9309FFB2-DA5F-42FE-90AC-48252CC72B30}" srcOrd="0" destOrd="0" parTransId="{717C7348-8AD1-405A-BD1C-E592448574AD}" sibTransId="{17DBC60F-F0CA-4765-8383-ACEEF34F18D7}"/>
    <dgm:cxn modelId="{4EA2D3A7-6380-4C5C-BB03-2ADB774C47CF}" type="presOf" srcId="{DC57374C-192B-4C33-B9A1-6DFEDA778C51}" destId="{35B130ED-3396-4E16-8F48-3A3892D3EE93}" srcOrd="0" destOrd="0" presId="urn:microsoft.com/office/officeart/2005/8/layout/list1"/>
    <dgm:cxn modelId="{0D0D767C-5089-4372-A616-6FFF313A10AD}" srcId="{AE0B05F6-1D31-46CE-819F-7F890E504BB0}" destId="{DC57374C-192B-4C33-B9A1-6DFEDA778C51}" srcOrd="4" destOrd="0" parTransId="{720E3B51-76E7-445D-A817-98094D21BD6D}" sibTransId="{5722826A-01EC-4A9A-A2E5-9A82381AC86C}"/>
    <dgm:cxn modelId="{481DF898-BEF3-4295-ADD6-9BEBB2981AA0}" type="presOf" srcId="{17EB532E-7DE9-4B31-A6E2-0E1A81DD109D}" destId="{EB18BA68-C46D-4981-BF23-A737E6E282E0}" srcOrd="1" destOrd="0" presId="urn:microsoft.com/office/officeart/2005/8/layout/list1"/>
    <dgm:cxn modelId="{1F773C91-8C84-47E5-AB42-D0AECF4EB40C}" srcId="{AE0B05F6-1D31-46CE-819F-7F890E504BB0}" destId="{58CBF737-BAEB-4185-94F1-4D4F389E00B1}" srcOrd="3" destOrd="0" parTransId="{96EB48D8-71A6-44C5-9698-B746E55D6112}" sibTransId="{282E3CDE-8C89-47A7-AC03-424EEF244B81}"/>
    <dgm:cxn modelId="{72B166DE-1A82-4DF8-B73F-6C02A9693A56}" srcId="{AE0B05F6-1D31-46CE-819F-7F890E504BB0}" destId="{56450804-50D0-4F29-A994-D0B868A8B5CF}" srcOrd="2" destOrd="0" parTransId="{E243C999-2248-428A-8349-F982E17E4DFE}" sibTransId="{771EB3C9-3523-4905-898F-001F54A32740}"/>
    <dgm:cxn modelId="{C4BE2A8A-A325-4630-BAF2-AEB9F6B6B8C8}" srcId="{47593DEE-263A-44F0-95A4-A064461C4B55}" destId="{0090033F-30C1-4600-B23C-2A6155F72F67}" srcOrd="1" destOrd="0" parTransId="{314CBF65-A1A3-40CB-A137-3E7571362FE9}" sibTransId="{8018EFF7-03D2-41DF-88C4-E15A11AF2A63}"/>
    <dgm:cxn modelId="{B23766D9-2AFF-4404-900F-F6F43D21EA0D}" type="presParOf" srcId="{4F52B71E-75F1-4070-82DB-E55F3436A724}" destId="{281BDD72-9608-4D3A-AC9F-AA34651996D5}" srcOrd="0" destOrd="0" presId="urn:microsoft.com/office/officeart/2005/8/layout/list1"/>
    <dgm:cxn modelId="{3AF2FE6C-8955-459C-A881-D7AD14D7D6C2}" type="presParOf" srcId="{281BDD72-9608-4D3A-AC9F-AA34651996D5}" destId="{98A0E53E-EB14-4777-9801-B4C0559F709D}" srcOrd="0" destOrd="0" presId="urn:microsoft.com/office/officeart/2005/8/layout/list1"/>
    <dgm:cxn modelId="{B051C9A8-78A5-4D91-9ECC-B000AFE92A9B}" type="presParOf" srcId="{281BDD72-9608-4D3A-AC9F-AA34651996D5}" destId="{B96DFB2F-47E6-4C8B-8475-74AF928E40F0}" srcOrd="1" destOrd="0" presId="urn:microsoft.com/office/officeart/2005/8/layout/list1"/>
    <dgm:cxn modelId="{85375A31-BC25-487B-B326-89F958CD1FFF}" type="presParOf" srcId="{4F52B71E-75F1-4070-82DB-E55F3436A724}" destId="{E8114CFD-CD2C-430F-87BF-18DF52F33C1C}" srcOrd="1" destOrd="0" presId="urn:microsoft.com/office/officeart/2005/8/layout/list1"/>
    <dgm:cxn modelId="{BCB27CB1-974F-45DC-AF47-0278666F71A5}" type="presParOf" srcId="{4F52B71E-75F1-4070-82DB-E55F3436A724}" destId="{203EE4DE-7318-431C-BE2B-67231073F78D}" srcOrd="2" destOrd="0" presId="urn:microsoft.com/office/officeart/2005/8/layout/list1"/>
    <dgm:cxn modelId="{0D4CA2C6-10E0-4345-A705-BCF094F19854}" type="presParOf" srcId="{4F52B71E-75F1-4070-82DB-E55F3436A724}" destId="{3A83F651-2552-47D6-9143-650E407722FD}" srcOrd="3" destOrd="0" presId="urn:microsoft.com/office/officeart/2005/8/layout/list1"/>
    <dgm:cxn modelId="{B5661639-23D9-4C68-B02E-A2BF4576F3FA}" type="presParOf" srcId="{4F52B71E-75F1-4070-82DB-E55F3436A724}" destId="{0D5350FC-BC09-4D6D-81E9-75E614358C3D}" srcOrd="4" destOrd="0" presId="urn:microsoft.com/office/officeart/2005/8/layout/list1"/>
    <dgm:cxn modelId="{5D680A73-71D7-466A-8E01-0A36937C740A}" type="presParOf" srcId="{0D5350FC-BC09-4D6D-81E9-75E614358C3D}" destId="{6C8455DF-AAC8-4ED2-93D0-6826D79F0AA7}" srcOrd="0" destOrd="0" presId="urn:microsoft.com/office/officeart/2005/8/layout/list1"/>
    <dgm:cxn modelId="{5DF2FE8D-C5CC-45EC-B72C-84E598D24213}" type="presParOf" srcId="{0D5350FC-BC09-4D6D-81E9-75E614358C3D}" destId="{EB18BA68-C46D-4981-BF23-A737E6E282E0}" srcOrd="1" destOrd="0" presId="urn:microsoft.com/office/officeart/2005/8/layout/list1"/>
    <dgm:cxn modelId="{6F0395B7-FBC9-46B4-9420-F1C59A7AC15B}" type="presParOf" srcId="{4F52B71E-75F1-4070-82DB-E55F3436A724}" destId="{03BAEB24-9893-4346-923D-82A163A07FE7}" srcOrd="5" destOrd="0" presId="urn:microsoft.com/office/officeart/2005/8/layout/list1"/>
    <dgm:cxn modelId="{ED0BD543-26B5-4CE4-BC90-A2D25FFD837E}" type="presParOf" srcId="{4F52B71E-75F1-4070-82DB-E55F3436A724}" destId="{6483A3AD-7D7D-4A27-AAEE-A75CD4DDC8AC}" srcOrd="6" destOrd="0" presId="urn:microsoft.com/office/officeart/2005/8/layout/list1"/>
    <dgm:cxn modelId="{F69C586E-0099-4817-A82F-62BA54105281}" type="presParOf" srcId="{4F52B71E-75F1-4070-82DB-E55F3436A724}" destId="{0B39C8E5-0843-4AA8-A0BD-849B9BC7104C}" srcOrd="7" destOrd="0" presId="urn:microsoft.com/office/officeart/2005/8/layout/list1"/>
    <dgm:cxn modelId="{C60DDC58-A13E-434F-898B-C568ABBB615C}" type="presParOf" srcId="{4F52B71E-75F1-4070-82DB-E55F3436A724}" destId="{B1BFA807-A645-4E2D-AAFB-0ED63E98558E}" srcOrd="8" destOrd="0" presId="urn:microsoft.com/office/officeart/2005/8/layout/list1"/>
    <dgm:cxn modelId="{5879D7BF-CF6A-4F15-B30D-262ED6DF2BB7}" type="presParOf" srcId="{B1BFA807-A645-4E2D-AAFB-0ED63E98558E}" destId="{799AE360-B1F3-4467-A4BC-9F5B050A8524}" srcOrd="0" destOrd="0" presId="urn:microsoft.com/office/officeart/2005/8/layout/list1"/>
    <dgm:cxn modelId="{F124B987-0E8C-4373-AC86-016DE0B7403A}" type="presParOf" srcId="{B1BFA807-A645-4E2D-AAFB-0ED63E98558E}" destId="{A6ED179A-C033-4C7A-B33D-8CF2ADFCB31A}" srcOrd="1" destOrd="0" presId="urn:microsoft.com/office/officeart/2005/8/layout/list1"/>
    <dgm:cxn modelId="{F475D451-239E-4B37-A97A-FC05A5D7EDC2}" type="presParOf" srcId="{4F52B71E-75F1-4070-82DB-E55F3436A724}" destId="{222AEC76-D60C-4B61-A542-A0E67EC22EB7}" srcOrd="9" destOrd="0" presId="urn:microsoft.com/office/officeart/2005/8/layout/list1"/>
    <dgm:cxn modelId="{A4F07B9C-8518-4DE6-BF6B-44D0E950A57D}" type="presParOf" srcId="{4F52B71E-75F1-4070-82DB-E55F3436A724}" destId="{9C090387-7599-47B7-B02A-BD3376CC0967}" srcOrd="10" destOrd="0" presId="urn:microsoft.com/office/officeart/2005/8/layout/list1"/>
    <dgm:cxn modelId="{2BCDF0D5-0D0C-4D0F-A0DC-54D78E262280}" type="presParOf" srcId="{4F52B71E-75F1-4070-82DB-E55F3436A724}" destId="{A2C1EEDA-B2D0-4C6E-910A-CE90B9EEBE07}" srcOrd="11" destOrd="0" presId="urn:microsoft.com/office/officeart/2005/8/layout/list1"/>
    <dgm:cxn modelId="{B0DFFF9E-524B-49BD-AF44-CD362E7A0161}" type="presParOf" srcId="{4F52B71E-75F1-4070-82DB-E55F3436A724}" destId="{EB544658-25A0-42E2-8B78-0BDF2768823B}" srcOrd="12" destOrd="0" presId="urn:microsoft.com/office/officeart/2005/8/layout/list1"/>
    <dgm:cxn modelId="{56B39A40-941E-40AD-B421-6A2112836A35}" type="presParOf" srcId="{EB544658-25A0-42E2-8B78-0BDF2768823B}" destId="{F52621DC-9FA9-4CCA-B977-108E193A48D3}" srcOrd="0" destOrd="0" presId="urn:microsoft.com/office/officeart/2005/8/layout/list1"/>
    <dgm:cxn modelId="{EB10D071-DABE-41C0-9A04-650BE25CEDC7}" type="presParOf" srcId="{EB544658-25A0-42E2-8B78-0BDF2768823B}" destId="{314094A5-B16A-47BB-A16A-039E043EE8DF}" srcOrd="1" destOrd="0" presId="urn:microsoft.com/office/officeart/2005/8/layout/list1"/>
    <dgm:cxn modelId="{49D36DAA-94B9-4CCC-BAFF-3CC77A254C06}" type="presParOf" srcId="{4F52B71E-75F1-4070-82DB-E55F3436A724}" destId="{870706FB-D71E-478F-BC24-004A6646B6E2}" srcOrd="13" destOrd="0" presId="urn:microsoft.com/office/officeart/2005/8/layout/list1"/>
    <dgm:cxn modelId="{E8463FCF-709D-4791-8F61-4CE9F0F702DF}" type="presParOf" srcId="{4F52B71E-75F1-4070-82DB-E55F3436A724}" destId="{561CC274-ECF9-4A0F-A963-5FF9F9BC3772}" srcOrd="14" destOrd="0" presId="urn:microsoft.com/office/officeart/2005/8/layout/list1"/>
    <dgm:cxn modelId="{AB610717-0954-4CBC-B138-14E320134A50}" type="presParOf" srcId="{4F52B71E-75F1-4070-82DB-E55F3436A724}" destId="{66CA27E7-D68D-426F-8179-AE1508EF6786}" srcOrd="15" destOrd="0" presId="urn:microsoft.com/office/officeart/2005/8/layout/list1"/>
    <dgm:cxn modelId="{AA9CFF8F-314A-482B-A873-473E5854C473}" type="presParOf" srcId="{4F52B71E-75F1-4070-82DB-E55F3436A724}" destId="{D0B2D70B-CDEE-480A-A06D-3EA3818C0EAE}" srcOrd="16" destOrd="0" presId="urn:microsoft.com/office/officeart/2005/8/layout/list1"/>
    <dgm:cxn modelId="{7BFF08BC-D035-48DF-B548-E58005BEFE95}" type="presParOf" srcId="{D0B2D70B-CDEE-480A-A06D-3EA3818C0EAE}" destId="{35B130ED-3396-4E16-8F48-3A3892D3EE93}" srcOrd="0" destOrd="0" presId="urn:microsoft.com/office/officeart/2005/8/layout/list1"/>
    <dgm:cxn modelId="{A0459049-3517-44DC-B909-4A2F2EE8E286}" type="presParOf" srcId="{D0B2D70B-CDEE-480A-A06D-3EA3818C0EAE}" destId="{3EE25A5D-3C9B-4D75-986C-EF7747F2C2EF}" srcOrd="1" destOrd="0" presId="urn:microsoft.com/office/officeart/2005/8/layout/list1"/>
    <dgm:cxn modelId="{663EC597-9033-4BB8-BC2B-73C12542D929}" type="presParOf" srcId="{4F52B71E-75F1-4070-82DB-E55F3436A724}" destId="{5B9D3B6B-025E-49C5-ABF4-D647AFA7CB4C}" srcOrd="17" destOrd="0" presId="urn:microsoft.com/office/officeart/2005/8/layout/list1"/>
    <dgm:cxn modelId="{A0AFE47F-92E7-4391-980F-547D30471C3F}" type="presParOf" srcId="{4F52B71E-75F1-4070-82DB-E55F3436A724}" destId="{BB0A9F2D-C200-4A60-AC12-B629F94CC02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53D928-82E9-46DB-9AC6-1B1FF7A80E59}" type="doc">
      <dgm:prSet loTypeId="urn:microsoft.com/office/officeart/2005/8/layout/hierarchy3" loCatId="hierarchy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0CF615F-3352-43C2-82FA-9C01140A63E7}">
      <dgm:prSet/>
      <dgm:spPr/>
      <dgm:t>
        <a:bodyPr/>
        <a:lstStyle/>
        <a:p>
          <a:pPr rtl="0"/>
          <a:r>
            <a:rPr lang="en-US" b="1" dirty="0" smtClean="0"/>
            <a:t>The Warehouse and Wasps</a:t>
          </a:r>
          <a:endParaRPr lang="en-US" b="1" dirty="0"/>
        </a:p>
      </dgm:t>
    </dgm:pt>
    <dgm:pt modelId="{01612B93-345D-4B05-BDEB-92EDA169D020}" type="parTrans" cxnId="{B5AEA995-FF62-4DA3-B06C-9BC29C976A9C}">
      <dgm:prSet/>
      <dgm:spPr/>
      <dgm:t>
        <a:bodyPr/>
        <a:lstStyle/>
        <a:p>
          <a:endParaRPr lang="en-US" b="1"/>
        </a:p>
      </dgm:t>
    </dgm:pt>
    <dgm:pt modelId="{AA2B94D1-3157-4A92-A5DE-F450E9C259EE}" type="sibTrans" cxnId="{B5AEA995-FF62-4DA3-B06C-9BC29C976A9C}">
      <dgm:prSet/>
      <dgm:spPr/>
      <dgm:t>
        <a:bodyPr/>
        <a:lstStyle/>
        <a:p>
          <a:endParaRPr lang="en-US" b="1"/>
        </a:p>
      </dgm:t>
    </dgm:pt>
    <dgm:pt modelId="{280D7ED6-6508-4D69-9C05-98B418A0A0F0}">
      <dgm:prSet/>
      <dgm:spPr/>
      <dgm:t>
        <a:bodyPr/>
        <a:lstStyle/>
        <a:p>
          <a:pPr rtl="0"/>
          <a:r>
            <a:rPr lang="en-US" b="1" dirty="0" smtClean="0"/>
            <a:t>Ford Motor Company</a:t>
          </a:r>
          <a:endParaRPr lang="en-US" b="1" dirty="0"/>
        </a:p>
      </dgm:t>
    </dgm:pt>
    <dgm:pt modelId="{8CBAE6D6-1054-4D96-BEFC-9DCED206B49D}" type="parTrans" cxnId="{5CA0BB31-2422-4149-97A4-096774A210ED}">
      <dgm:prSet/>
      <dgm:spPr/>
      <dgm:t>
        <a:bodyPr/>
        <a:lstStyle/>
        <a:p>
          <a:endParaRPr lang="en-US" b="1"/>
        </a:p>
      </dgm:t>
    </dgm:pt>
    <dgm:pt modelId="{5DEABCBC-47D9-4F70-AD81-24FD6773CE3E}" type="sibTrans" cxnId="{5CA0BB31-2422-4149-97A4-096774A210ED}">
      <dgm:prSet/>
      <dgm:spPr/>
      <dgm:t>
        <a:bodyPr/>
        <a:lstStyle/>
        <a:p>
          <a:endParaRPr lang="en-US" b="1"/>
        </a:p>
      </dgm:t>
    </dgm:pt>
    <dgm:pt modelId="{444E2C5E-1157-4299-B393-DD870AC16320}">
      <dgm:prSet/>
      <dgm:spPr/>
      <dgm:t>
        <a:bodyPr/>
        <a:lstStyle/>
        <a:p>
          <a:pPr rtl="0"/>
          <a:r>
            <a:rPr lang="en-US" b="1" dirty="0" smtClean="0"/>
            <a:t>Monsanto </a:t>
          </a:r>
          <a:r>
            <a:rPr lang="en-US" b="1" dirty="0" smtClean="0"/>
            <a:t>Seed</a:t>
          </a:r>
          <a:endParaRPr lang="en-US" b="1" dirty="0"/>
        </a:p>
      </dgm:t>
    </dgm:pt>
    <dgm:pt modelId="{7E34B437-A81F-4358-913F-299E8415F534}" type="parTrans" cxnId="{AB75D249-03ED-4038-82B8-024E445D7872}">
      <dgm:prSet/>
      <dgm:spPr/>
      <dgm:t>
        <a:bodyPr/>
        <a:lstStyle/>
        <a:p>
          <a:endParaRPr lang="en-US" b="1"/>
        </a:p>
      </dgm:t>
    </dgm:pt>
    <dgm:pt modelId="{E8C5AEE4-5096-418B-82C0-5CA131C6EF4D}" type="sibTrans" cxnId="{AB75D249-03ED-4038-82B8-024E445D7872}">
      <dgm:prSet/>
      <dgm:spPr/>
      <dgm:t>
        <a:bodyPr/>
        <a:lstStyle/>
        <a:p>
          <a:endParaRPr lang="en-US" b="1"/>
        </a:p>
      </dgm:t>
    </dgm:pt>
    <dgm:pt modelId="{8C24A580-6897-46F7-A506-76A5EEDA720B}">
      <dgm:prSet/>
      <dgm:spPr/>
      <dgm:t>
        <a:bodyPr/>
        <a:lstStyle/>
        <a:p>
          <a:pPr rtl="0"/>
          <a:r>
            <a:rPr lang="en-US" b="1" dirty="0" smtClean="0"/>
            <a:t>McDonald's and the US</a:t>
          </a:r>
          <a:endParaRPr lang="en-US" b="1" dirty="0"/>
        </a:p>
      </dgm:t>
    </dgm:pt>
    <dgm:pt modelId="{C819C7BB-40BC-42F5-A41E-F76EC78893EE}" type="parTrans" cxnId="{6A605D15-7159-4353-A92D-B30051C937A5}">
      <dgm:prSet/>
      <dgm:spPr/>
      <dgm:t>
        <a:bodyPr/>
        <a:lstStyle/>
        <a:p>
          <a:endParaRPr lang="en-US" b="1"/>
        </a:p>
      </dgm:t>
    </dgm:pt>
    <dgm:pt modelId="{FAF3626B-9ACB-4639-B622-CBE70DED52A7}" type="sibTrans" cxnId="{6A605D15-7159-4353-A92D-B30051C937A5}">
      <dgm:prSet/>
      <dgm:spPr/>
      <dgm:t>
        <a:bodyPr/>
        <a:lstStyle/>
        <a:p>
          <a:endParaRPr lang="en-US" b="1"/>
        </a:p>
      </dgm:t>
    </dgm:pt>
    <dgm:pt modelId="{9D8A3EF5-CD96-484D-BB99-4B08E0D19691}" type="pres">
      <dgm:prSet presAssocID="{D853D928-82E9-46DB-9AC6-1B1FF7A80E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F35791-F493-4C21-B73D-F9B9969F7BBC}" type="pres">
      <dgm:prSet presAssocID="{60CF615F-3352-43C2-82FA-9C01140A63E7}" presName="root" presStyleCnt="0"/>
      <dgm:spPr/>
    </dgm:pt>
    <dgm:pt modelId="{6439DD77-931B-440D-A9C3-3EA3C98379B0}" type="pres">
      <dgm:prSet presAssocID="{60CF615F-3352-43C2-82FA-9C01140A63E7}" presName="rootComposite" presStyleCnt="0"/>
      <dgm:spPr/>
    </dgm:pt>
    <dgm:pt modelId="{B5F31F74-CCC3-406F-80B8-0939F635549B}" type="pres">
      <dgm:prSet presAssocID="{60CF615F-3352-43C2-82FA-9C01140A63E7}" presName="rootText" presStyleLbl="node1" presStyleIdx="0" presStyleCnt="4"/>
      <dgm:spPr/>
      <dgm:t>
        <a:bodyPr/>
        <a:lstStyle/>
        <a:p>
          <a:endParaRPr lang="en-US"/>
        </a:p>
      </dgm:t>
    </dgm:pt>
    <dgm:pt modelId="{89E4EA7C-86D0-45BE-B35B-893BEB04E0C7}" type="pres">
      <dgm:prSet presAssocID="{60CF615F-3352-43C2-82FA-9C01140A63E7}" presName="rootConnector" presStyleLbl="node1" presStyleIdx="0" presStyleCnt="4"/>
      <dgm:spPr/>
      <dgm:t>
        <a:bodyPr/>
        <a:lstStyle/>
        <a:p>
          <a:endParaRPr lang="en-US"/>
        </a:p>
      </dgm:t>
    </dgm:pt>
    <dgm:pt modelId="{697FD02B-577D-43D5-A385-158B35D0F5DA}" type="pres">
      <dgm:prSet presAssocID="{60CF615F-3352-43C2-82FA-9C01140A63E7}" presName="childShape" presStyleCnt="0"/>
      <dgm:spPr/>
    </dgm:pt>
    <dgm:pt modelId="{576F8200-2B13-4D6F-AD55-89FC526C215B}" type="pres">
      <dgm:prSet presAssocID="{280D7ED6-6508-4D69-9C05-98B418A0A0F0}" presName="root" presStyleCnt="0"/>
      <dgm:spPr/>
    </dgm:pt>
    <dgm:pt modelId="{BF41F5FE-80C0-456C-8527-B3773E3D539B}" type="pres">
      <dgm:prSet presAssocID="{280D7ED6-6508-4D69-9C05-98B418A0A0F0}" presName="rootComposite" presStyleCnt="0"/>
      <dgm:spPr/>
    </dgm:pt>
    <dgm:pt modelId="{480ACD62-84F5-478C-80D5-280C27FBEA76}" type="pres">
      <dgm:prSet presAssocID="{280D7ED6-6508-4D69-9C05-98B418A0A0F0}" presName="rootText" presStyleLbl="node1" presStyleIdx="1" presStyleCnt="4"/>
      <dgm:spPr/>
      <dgm:t>
        <a:bodyPr/>
        <a:lstStyle/>
        <a:p>
          <a:endParaRPr lang="en-US"/>
        </a:p>
      </dgm:t>
    </dgm:pt>
    <dgm:pt modelId="{E05B4291-7263-4FFD-815F-D52A64978F60}" type="pres">
      <dgm:prSet presAssocID="{280D7ED6-6508-4D69-9C05-98B418A0A0F0}" presName="rootConnector" presStyleLbl="node1" presStyleIdx="1" presStyleCnt="4"/>
      <dgm:spPr/>
      <dgm:t>
        <a:bodyPr/>
        <a:lstStyle/>
        <a:p>
          <a:endParaRPr lang="en-US"/>
        </a:p>
      </dgm:t>
    </dgm:pt>
    <dgm:pt modelId="{6943DB57-1526-474F-9F26-F91AB8F074CB}" type="pres">
      <dgm:prSet presAssocID="{280D7ED6-6508-4D69-9C05-98B418A0A0F0}" presName="childShape" presStyleCnt="0"/>
      <dgm:spPr/>
    </dgm:pt>
    <dgm:pt modelId="{DC56D663-0261-40FD-9006-38D217DA728E}" type="pres">
      <dgm:prSet presAssocID="{444E2C5E-1157-4299-B393-DD870AC16320}" presName="root" presStyleCnt="0"/>
      <dgm:spPr/>
    </dgm:pt>
    <dgm:pt modelId="{193B9BE2-478B-479C-A993-E163DD5BCC28}" type="pres">
      <dgm:prSet presAssocID="{444E2C5E-1157-4299-B393-DD870AC16320}" presName="rootComposite" presStyleCnt="0"/>
      <dgm:spPr/>
    </dgm:pt>
    <dgm:pt modelId="{949CC4D4-4E3E-4A0B-A0F1-1DC833487CF2}" type="pres">
      <dgm:prSet presAssocID="{444E2C5E-1157-4299-B393-DD870AC16320}" presName="rootText" presStyleLbl="node1" presStyleIdx="2" presStyleCnt="4"/>
      <dgm:spPr/>
      <dgm:t>
        <a:bodyPr/>
        <a:lstStyle/>
        <a:p>
          <a:endParaRPr lang="en-US"/>
        </a:p>
      </dgm:t>
    </dgm:pt>
    <dgm:pt modelId="{BD070AA2-7CC0-42B2-B985-6DF88DC57277}" type="pres">
      <dgm:prSet presAssocID="{444E2C5E-1157-4299-B393-DD870AC16320}" presName="rootConnector" presStyleLbl="node1" presStyleIdx="2" presStyleCnt="4"/>
      <dgm:spPr/>
      <dgm:t>
        <a:bodyPr/>
        <a:lstStyle/>
        <a:p>
          <a:endParaRPr lang="en-US"/>
        </a:p>
      </dgm:t>
    </dgm:pt>
    <dgm:pt modelId="{46DE9C34-7952-46B9-9FBF-446A671AC707}" type="pres">
      <dgm:prSet presAssocID="{444E2C5E-1157-4299-B393-DD870AC16320}" presName="childShape" presStyleCnt="0"/>
      <dgm:spPr/>
    </dgm:pt>
    <dgm:pt modelId="{75F88D5E-5174-499C-A60E-FE9518C13A62}" type="pres">
      <dgm:prSet presAssocID="{8C24A580-6897-46F7-A506-76A5EEDA720B}" presName="root" presStyleCnt="0"/>
      <dgm:spPr/>
    </dgm:pt>
    <dgm:pt modelId="{5949B64E-48D7-4C10-8D58-D882DB0F0867}" type="pres">
      <dgm:prSet presAssocID="{8C24A580-6897-46F7-A506-76A5EEDA720B}" presName="rootComposite" presStyleCnt="0"/>
      <dgm:spPr/>
    </dgm:pt>
    <dgm:pt modelId="{371E7F81-D822-4E55-98C1-A3292846AA45}" type="pres">
      <dgm:prSet presAssocID="{8C24A580-6897-46F7-A506-76A5EEDA720B}" presName="rootText" presStyleLbl="node1" presStyleIdx="3" presStyleCnt="4"/>
      <dgm:spPr/>
      <dgm:t>
        <a:bodyPr/>
        <a:lstStyle/>
        <a:p>
          <a:endParaRPr lang="en-US"/>
        </a:p>
      </dgm:t>
    </dgm:pt>
    <dgm:pt modelId="{F7E5BCC8-70F7-43DA-ABA3-B3B37215D8B6}" type="pres">
      <dgm:prSet presAssocID="{8C24A580-6897-46F7-A506-76A5EEDA720B}" presName="rootConnector" presStyleLbl="node1" presStyleIdx="3" presStyleCnt="4"/>
      <dgm:spPr/>
      <dgm:t>
        <a:bodyPr/>
        <a:lstStyle/>
        <a:p>
          <a:endParaRPr lang="en-US"/>
        </a:p>
      </dgm:t>
    </dgm:pt>
    <dgm:pt modelId="{1C35FA79-249A-4523-9D32-08B0D7AEC0ED}" type="pres">
      <dgm:prSet presAssocID="{8C24A580-6897-46F7-A506-76A5EEDA720B}" presName="childShape" presStyleCnt="0"/>
      <dgm:spPr/>
    </dgm:pt>
  </dgm:ptLst>
  <dgm:cxnLst>
    <dgm:cxn modelId="{2260FF10-7271-4D21-904D-34D4F1064F8C}" type="presOf" srcId="{280D7ED6-6508-4D69-9C05-98B418A0A0F0}" destId="{E05B4291-7263-4FFD-815F-D52A64978F60}" srcOrd="1" destOrd="0" presId="urn:microsoft.com/office/officeart/2005/8/layout/hierarchy3"/>
    <dgm:cxn modelId="{AB75D249-03ED-4038-82B8-024E445D7872}" srcId="{D853D928-82E9-46DB-9AC6-1B1FF7A80E59}" destId="{444E2C5E-1157-4299-B393-DD870AC16320}" srcOrd="2" destOrd="0" parTransId="{7E34B437-A81F-4358-913F-299E8415F534}" sibTransId="{E8C5AEE4-5096-418B-82C0-5CA131C6EF4D}"/>
    <dgm:cxn modelId="{FA86ED79-AB69-400C-A3FB-90BA61F58A56}" type="presOf" srcId="{60CF615F-3352-43C2-82FA-9C01140A63E7}" destId="{B5F31F74-CCC3-406F-80B8-0939F635549B}" srcOrd="0" destOrd="0" presId="urn:microsoft.com/office/officeart/2005/8/layout/hierarchy3"/>
    <dgm:cxn modelId="{2A062742-EE8E-441B-8ADC-F529CCA79A74}" type="presOf" srcId="{280D7ED6-6508-4D69-9C05-98B418A0A0F0}" destId="{480ACD62-84F5-478C-80D5-280C27FBEA76}" srcOrd="0" destOrd="0" presId="urn:microsoft.com/office/officeart/2005/8/layout/hierarchy3"/>
    <dgm:cxn modelId="{28B77334-DC67-4363-86DA-E2FBC31E4CC0}" type="presOf" srcId="{8C24A580-6897-46F7-A506-76A5EEDA720B}" destId="{371E7F81-D822-4E55-98C1-A3292846AA45}" srcOrd="0" destOrd="0" presId="urn:microsoft.com/office/officeart/2005/8/layout/hierarchy3"/>
    <dgm:cxn modelId="{D0BAD84B-2E29-4717-91D9-29D60DA6DFF0}" type="presOf" srcId="{444E2C5E-1157-4299-B393-DD870AC16320}" destId="{BD070AA2-7CC0-42B2-B985-6DF88DC57277}" srcOrd="1" destOrd="0" presId="urn:microsoft.com/office/officeart/2005/8/layout/hierarchy3"/>
    <dgm:cxn modelId="{76140B9F-0DDF-4C32-849C-10EC6007ACA5}" type="presOf" srcId="{8C24A580-6897-46F7-A506-76A5EEDA720B}" destId="{F7E5BCC8-70F7-43DA-ABA3-B3B37215D8B6}" srcOrd="1" destOrd="0" presId="urn:microsoft.com/office/officeart/2005/8/layout/hierarchy3"/>
    <dgm:cxn modelId="{00DE467A-F6C8-4CFC-AD30-721E19297816}" type="presOf" srcId="{D853D928-82E9-46DB-9AC6-1B1FF7A80E59}" destId="{9D8A3EF5-CD96-484D-BB99-4B08E0D19691}" srcOrd="0" destOrd="0" presId="urn:microsoft.com/office/officeart/2005/8/layout/hierarchy3"/>
    <dgm:cxn modelId="{6A605D15-7159-4353-A92D-B30051C937A5}" srcId="{D853D928-82E9-46DB-9AC6-1B1FF7A80E59}" destId="{8C24A580-6897-46F7-A506-76A5EEDA720B}" srcOrd="3" destOrd="0" parTransId="{C819C7BB-40BC-42F5-A41E-F76EC78893EE}" sibTransId="{FAF3626B-9ACB-4639-B622-CBE70DED52A7}"/>
    <dgm:cxn modelId="{6452CC7B-AB45-4159-A4D0-BBF314ADA4C7}" type="presOf" srcId="{444E2C5E-1157-4299-B393-DD870AC16320}" destId="{949CC4D4-4E3E-4A0B-A0F1-1DC833487CF2}" srcOrd="0" destOrd="0" presId="urn:microsoft.com/office/officeart/2005/8/layout/hierarchy3"/>
    <dgm:cxn modelId="{B5AEA995-FF62-4DA3-B06C-9BC29C976A9C}" srcId="{D853D928-82E9-46DB-9AC6-1B1FF7A80E59}" destId="{60CF615F-3352-43C2-82FA-9C01140A63E7}" srcOrd="0" destOrd="0" parTransId="{01612B93-345D-4B05-BDEB-92EDA169D020}" sibTransId="{AA2B94D1-3157-4A92-A5DE-F450E9C259EE}"/>
    <dgm:cxn modelId="{F61673AD-EA3A-4E0A-87AE-C16C4F7396F5}" type="presOf" srcId="{60CF615F-3352-43C2-82FA-9C01140A63E7}" destId="{89E4EA7C-86D0-45BE-B35B-893BEB04E0C7}" srcOrd="1" destOrd="0" presId="urn:microsoft.com/office/officeart/2005/8/layout/hierarchy3"/>
    <dgm:cxn modelId="{5CA0BB31-2422-4149-97A4-096774A210ED}" srcId="{D853D928-82E9-46DB-9AC6-1B1FF7A80E59}" destId="{280D7ED6-6508-4D69-9C05-98B418A0A0F0}" srcOrd="1" destOrd="0" parTransId="{8CBAE6D6-1054-4D96-BEFC-9DCED206B49D}" sibTransId="{5DEABCBC-47D9-4F70-AD81-24FD6773CE3E}"/>
    <dgm:cxn modelId="{EA1FD195-67E6-4A8D-9358-C068C7ECA95A}" type="presParOf" srcId="{9D8A3EF5-CD96-484D-BB99-4B08E0D19691}" destId="{ADF35791-F493-4C21-B73D-F9B9969F7BBC}" srcOrd="0" destOrd="0" presId="urn:microsoft.com/office/officeart/2005/8/layout/hierarchy3"/>
    <dgm:cxn modelId="{A40ADBF2-C842-4A35-915B-65E0A5FE233E}" type="presParOf" srcId="{ADF35791-F493-4C21-B73D-F9B9969F7BBC}" destId="{6439DD77-931B-440D-A9C3-3EA3C98379B0}" srcOrd="0" destOrd="0" presId="urn:microsoft.com/office/officeart/2005/8/layout/hierarchy3"/>
    <dgm:cxn modelId="{36DC579C-E31E-468B-ABE2-E002619813E9}" type="presParOf" srcId="{6439DD77-931B-440D-A9C3-3EA3C98379B0}" destId="{B5F31F74-CCC3-406F-80B8-0939F635549B}" srcOrd="0" destOrd="0" presId="urn:microsoft.com/office/officeart/2005/8/layout/hierarchy3"/>
    <dgm:cxn modelId="{C04BEE3D-6F64-4885-AC53-C08F2393F793}" type="presParOf" srcId="{6439DD77-931B-440D-A9C3-3EA3C98379B0}" destId="{89E4EA7C-86D0-45BE-B35B-893BEB04E0C7}" srcOrd="1" destOrd="0" presId="urn:microsoft.com/office/officeart/2005/8/layout/hierarchy3"/>
    <dgm:cxn modelId="{37A5940F-820F-4690-A51E-75A100A20687}" type="presParOf" srcId="{ADF35791-F493-4C21-B73D-F9B9969F7BBC}" destId="{697FD02B-577D-43D5-A385-158B35D0F5DA}" srcOrd="1" destOrd="0" presId="urn:microsoft.com/office/officeart/2005/8/layout/hierarchy3"/>
    <dgm:cxn modelId="{6D1E3149-F6BC-4F04-8851-3A3C2CAEEDEE}" type="presParOf" srcId="{9D8A3EF5-CD96-484D-BB99-4B08E0D19691}" destId="{576F8200-2B13-4D6F-AD55-89FC526C215B}" srcOrd="1" destOrd="0" presId="urn:microsoft.com/office/officeart/2005/8/layout/hierarchy3"/>
    <dgm:cxn modelId="{75C8A30C-9FCA-4F01-B8BB-6E371595C74C}" type="presParOf" srcId="{576F8200-2B13-4D6F-AD55-89FC526C215B}" destId="{BF41F5FE-80C0-456C-8527-B3773E3D539B}" srcOrd="0" destOrd="0" presId="urn:microsoft.com/office/officeart/2005/8/layout/hierarchy3"/>
    <dgm:cxn modelId="{C54C84F3-AADA-4AED-BCA1-CEB3C6C912F1}" type="presParOf" srcId="{BF41F5FE-80C0-456C-8527-B3773E3D539B}" destId="{480ACD62-84F5-478C-80D5-280C27FBEA76}" srcOrd="0" destOrd="0" presId="urn:microsoft.com/office/officeart/2005/8/layout/hierarchy3"/>
    <dgm:cxn modelId="{F81319BB-ED70-4456-9643-8AB7BCA39CBC}" type="presParOf" srcId="{BF41F5FE-80C0-456C-8527-B3773E3D539B}" destId="{E05B4291-7263-4FFD-815F-D52A64978F60}" srcOrd="1" destOrd="0" presId="urn:microsoft.com/office/officeart/2005/8/layout/hierarchy3"/>
    <dgm:cxn modelId="{E937E658-F8CC-4D47-AD88-00CD8A6E25F3}" type="presParOf" srcId="{576F8200-2B13-4D6F-AD55-89FC526C215B}" destId="{6943DB57-1526-474F-9F26-F91AB8F074CB}" srcOrd="1" destOrd="0" presId="urn:microsoft.com/office/officeart/2005/8/layout/hierarchy3"/>
    <dgm:cxn modelId="{AC2FB880-0896-4DDE-94C6-EFC1C08286B0}" type="presParOf" srcId="{9D8A3EF5-CD96-484D-BB99-4B08E0D19691}" destId="{DC56D663-0261-40FD-9006-38D217DA728E}" srcOrd="2" destOrd="0" presId="urn:microsoft.com/office/officeart/2005/8/layout/hierarchy3"/>
    <dgm:cxn modelId="{6D7EDFBA-F8EB-43BA-8EC0-B9E61805F4C9}" type="presParOf" srcId="{DC56D663-0261-40FD-9006-38D217DA728E}" destId="{193B9BE2-478B-479C-A993-E163DD5BCC28}" srcOrd="0" destOrd="0" presId="urn:microsoft.com/office/officeart/2005/8/layout/hierarchy3"/>
    <dgm:cxn modelId="{6EFE245A-6489-4C4D-8DD8-CBB03B2B7018}" type="presParOf" srcId="{193B9BE2-478B-479C-A993-E163DD5BCC28}" destId="{949CC4D4-4E3E-4A0B-A0F1-1DC833487CF2}" srcOrd="0" destOrd="0" presId="urn:microsoft.com/office/officeart/2005/8/layout/hierarchy3"/>
    <dgm:cxn modelId="{68EDDBA3-3BE7-4C7E-BFDC-BDABCE7BA0CB}" type="presParOf" srcId="{193B9BE2-478B-479C-A993-E163DD5BCC28}" destId="{BD070AA2-7CC0-42B2-B985-6DF88DC57277}" srcOrd="1" destOrd="0" presId="urn:microsoft.com/office/officeart/2005/8/layout/hierarchy3"/>
    <dgm:cxn modelId="{A2B38265-2D46-4D76-BE5C-6BF6F3E73974}" type="presParOf" srcId="{DC56D663-0261-40FD-9006-38D217DA728E}" destId="{46DE9C34-7952-46B9-9FBF-446A671AC707}" srcOrd="1" destOrd="0" presId="urn:microsoft.com/office/officeart/2005/8/layout/hierarchy3"/>
    <dgm:cxn modelId="{3EACA4F6-F986-4EE1-A8AC-B889F924296A}" type="presParOf" srcId="{9D8A3EF5-CD96-484D-BB99-4B08E0D19691}" destId="{75F88D5E-5174-499C-A60E-FE9518C13A62}" srcOrd="3" destOrd="0" presId="urn:microsoft.com/office/officeart/2005/8/layout/hierarchy3"/>
    <dgm:cxn modelId="{731BD82F-F715-4714-81DC-41D816351164}" type="presParOf" srcId="{75F88D5E-5174-499C-A60E-FE9518C13A62}" destId="{5949B64E-48D7-4C10-8D58-D882DB0F0867}" srcOrd="0" destOrd="0" presId="urn:microsoft.com/office/officeart/2005/8/layout/hierarchy3"/>
    <dgm:cxn modelId="{EECD4FC9-7295-4446-92DF-A5BD8AEAC530}" type="presParOf" srcId="{5949B64E-48D7-4C10-8D58-D882DB0F0867}" destId="{371E7F81-D822-4E55-98C1-A3292846AA45}" srcOrd="0" destOrd="0" presId="urn:microsoft.com/office/officeart/2005/8/layout/hierarchy3"/>
    <dgm:cxn modelId="{6D71FD24-7093-486C-8AEE-1F054CA35FCE}" type="presParOf" srcId="{5949B64E-48D7-4C10-8D58-D882DB0F0867}" destId="{F7E5BCC8-70F7-43DA-ABA3-B3B37215D8B6}" srcOrd="1" destOrd="0" presId="urn:microsoft.com/office/officeart/2005/8/layout/hierarchy3"/>
    <dgm:cxn modelId="{3F8A2FA0-CC0E-4CFE-96F4-3A778B2E115B}" type="presParOf" srcId="{75F88D5E-5174-499C-A60E-FE9518C13A62}" destId="{1C35FA79-249A-4523-9D32-08B0D7AEC0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3D5D91-F2FA-4EBA-809D-23B67615C22E}">
      <dsp:nvSpPr>
        <dsp:cNvPr id="0" name=""/>
        <dsp:cNvSpPr/>
      </dsp:nvSpPr>
      <dsp:spPr>
        <a:xfrm>
          <a:off x="1295400" y="0"/>
          <a:ext cx="3429000" cy="3429000"/>
        </a:xfrm>
        <a:prstGeom prst="diamond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softRound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4CFE1FA-329C-43F3-AF4A-F12C9FE73108}">
      <dsp:nvSpPr>
        <dsp:cNvPr id="0" name=""/>
        <dsp:cNvSpPr/>
      </dsp:nvSpPr>
      <dsp:spPr>
        <a:xfrm>
          <a:off x="0" y="304799"/>
          <a:ext cx="1337310" cy="133731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Rob Baird</a:t>
          </a:r>
          <a:endParaRPr lang="en-US" sz="2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304799"/>
        <a:ext cx="1337310" cy="1337310"/>
      </dsp:txXfrm>
    </dsp:sp>
    <dsp:sp modelId="{BF5BA067-0FCF-48F9-8ED2-833985C1C48E}">
      <dsp:nvSpPr>
        <dsp:cNvPr id="0" name=""/>
        <dsp:cNvSpPr/>
      </dsp:nvSpPr>
      <dsp:spPr>
        <a:xfrm>
          <a:off x="1524003" y="304799"/>
          <a:ext cx="1337310" cy="133731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Brian Bray</a:t>
          </a:r>
          <a:endParaRPr lang="en-US" sz="2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524003" y="304799"/>
        <a:ext cx="1337310" cy="1337310"/>
      </dsp:txXfrm>
    </dsp:sp>
    <dsp:sp modelId="{9F51CA7C-FE9B-43CB-9B6A-A10097C86A8D}">
      <dsp:nvSpPr>
        <dsp:cNvPr id="0" name=""/>
        <dsp:cNvSpPr/>
      </dsp:nvSpPr>
      <dsp:spPr>
        <a:xfrm>
          <a:off x="3047997" y="304803"/>
          <a:ext cx="1337310" cy="133731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Lou Howell</a:t>
          </a:r>
          <a:endParaRPr lang="en-US" sz="2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047997" y="304803"/>
        <a:ext cx="1337310" cy="1337310"/>
      </dsp:txXfrm>
    </dsp:sp>
    <dsp:sp modelId="{371F70EC-EDFD-4967-8779-3D7FA6A3C7A8}">
      <dsp:nvSpPr>
        <dsp:cNvPr id="0" name=""/>
        <dsp:cNvSpPr/>
      </dsp:nvSpPr>
      <dsp:spPr>
        <a:xfrm>
          <a:off x="4648200" y="304803"/>
          <a:ext cx="1337310" cy="133731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Shan Jiang</a:t>
          </a:r>
          <a:endParaRPr lang="zh-CN" sz="2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48200" y="304803"/>
        <a:ext cx="1337310" cy="13373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EE4DE-7318-431C-BE2B-67231073F78D}">
      <dsp:nvSpPr>
        <dsp:cNvPr id="0" name=""/>
        <dsp:cNvSpPr/>
      </dsp:nvSpPr>
      <dsp:spPr>
        <a:xfrm>
          <a:off x="0" y="423232"/>
          <a:ext cx="601980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Terms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Cleaner Technology vs. Technology as a Tool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Green History </a:t>
          </a:r>
          <a:endParaRPr lang="en-US" sz="1700" b="1" kern="1200" dirty="0"/>
        </a:p>
      </dsp:txBody>
      <dsp:txXfrm>
        <a:off x="0" y="423232"/>
        <a:ext cx="6019800" cy="1285200"/>
      </dsp:txXfrm>
    </dsp:sp>
    <dsp:sp modelId="{B96DFB2F-47E6-4C8B-8475-74AF928E40F0}">
      <dsp:nvSpPr>
        <dsp:cNvPr id="0" name=""/>
        <dsp:cNvSpPr/>
      </dsp:nvSpPr>
      <dsp:spPr>
        <a:xfrm>
          <a:off x="304800" y="215214"/>
          <a:ext cx="4213860" cy="501840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 you think you know Green?</a:t>
          </a:r>
          <a:endParaRPr lang="en-US" sz="1700" b="1" kern="1200" dirty="0"/>
        </a:p>
      </dsp:txBody>
      <dsp:txXfrm>
        <a:off x="304800" y="215214"/>
        <a:ext cx="4213860" cy="501840"/>
      </dsp:txXfrm>
    </dsp:sp>
    <dsp:sp modelId="{6483A3AD-7D7D-4A27-AAEE-A75CD4DDC8AC}">
      <dsp:nvSpPr>
        <dsp:cNvPr id="0" name=""/>
        <dsp:cNvSpPr/>
      </dsp:nvSpPr>
      <dsp:spPr>
        <a:xfrm>
          <a:off x="0" y="2047342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Top Green Companies</a:t>
          </a:r>
          <a:endParaRPr lang="en-US" sz="1700" b="1" kern="1200" dirty="0"/>
        </a:p>
      </dsp:txBody>
      <dsp:txXfrm>
        <a:off x="0" y="2047342"/>
        <a:ext cx="6019800" cy="722925"/>
      </dsp:txXfrm>
    </dsp:sp>
    <dsp:sp modelId="{EB18BA68-C46D-4981-BF23-A737E6E282E0}">
      <dsp:nvSpPr>
        <dsp:cNvPr id="0" name=""/>
        <dsp:cNvSpPr/>
      </dsp:nvSpPr>
      <dsp:spPr>
        <a:xfrm>
          <a:off x="300990" y="1800232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Consumer Perspective</a:t>
          </a:r>
          <a:endParaRPr lang="en-US" sz="1700" b="1" kern="1200" dirty="0"/>
        </a:p>
      </dsp:txBody>
      <dsp:txXfrm>
        <a:off x="300990" y="1800232"/>
        <a:ext cx="4213860" cy="501840"/>
      </dsp:txXfrm>
    </dsp:sp>
    <dsp:sp modelId="{9C090387-7599-47B7-B02A-BD3376CC0967}">
      <dsp:nvSpPr>
        <dsp:cNvPr id="0" name=""/>
        <dsp:cNvSpPr/>
      </dsp:nvSpPr>
      <dsp:spPr>
        <a:xfrm>
          <a:off x="0" y="3116797"/>
          <a:ext cx="601980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Soft Reasons  Hard Reasons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Datacenter Technology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Original Research</a:t>
          </a:r>
        </a:p>
      </dsp:txBody>
      <dsp:txXfrm>
        <a:off x="0" y="3116797"/>
        <a:ext cx="6019800" cy="1285200"/>
      </dsp:txXfrm>
    </dsp:sp>
    <dsp:sp modelId="{A6ED179A-C033-4C7A-B33D-8CF2ADFCB31A}">
      <dsp:nvSpPr>
        <dsp:cNvPr id="0" name=""/>
        <dsp:cNvSpPr/>
      </dsp:nvSpPr>
      <dsp:spPr>
        <a:xfrm>
          <a:off x="300990" y="2865877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Business Perspective</a:t>
          </a:r>
        </a:p>
      </dsp:txBody>
      <dsp:txXfrm>
        <a:off x="300990" y="2865877"/>
        <a:ext cx="4213860" cy="501840"/>
      </dsp:txXfrm>
    </dsp:sp>
    <dsp:sp modelId="{561CC274-ECF9-4A0F-A963-5FF9F9BC3772}">
      <dsp:nvSpPr>
        <dsp:cNvPr id="0" name=""/>
        <dsp:cNvSpPr/>
      </dsp:nvSpPr>
      <dsp:spPr>
        <a:xfrm>
          <a:off x="0" y="4744717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Case Studies</a:t>
          </a:r>
        </a:p>
      </dsp:txBody>
      <dsp:txXfrm>
        <a:off x="0" y="4744717"/>
        <a:ext cx="6019800" cy="722925"/>
      </dsp:txXfrm>
    </dsp:sp>
    <dsp:sp modelId="{314094A5-B16A-47BB-A16A-039E043EE8DF}">
      <dsp:nvSpPr>
        <dsp:cNvPr id="0" name=""/>
        <dsp:cNvSpPr/>
      </dsp:nvSpPr>
      <dsp:spPr>
        <a:xfrm>
          <a:off x="300990" y="4493797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Real World Green</a:t>
          </a:r>
        </a:p>
      </dsp:txBody>
      <dsp:txXfrm>
        <a:off x="300990" y="4493797"/>
        <a:ext cx="4213860" cy="501840"/>
      </dsp:txXfrm>
    </dsp:sp>
    <dsp:sp modelId="{BB0A9F2D-C200-4A60-AC12-B629F94CC02C}">
      <dsp:nvSpPr>
        <dsp:cNvPr id="0" name=""/>
        <dsp:cNvSpPr/>
      </dsp:nvSpPr>
      <dsp:spPr>
        <a:xfrm>
          <a:off x="0" y="5810362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Green </a:t>
          </a:r>
          <a:r>
            <a:rPr lang="en-US" sz="1700" b="1" kern="1200" dirty="0" err="1" smtClean="0"/>
            <a:t>Gotchas</a:t>
          </a:r>
          <a:r>
            <a:rPr lang="en-US" sz="1700" b="1" kern="1200" dirty="0" smtClean="0"/>
            <a:t>!</a:t>
          </a:r>
        </a:p>
      </dsp:txBody>
      <dsp:txXfrm>
        <a:off x="0" y="5810362"/>
        <a:ext cx="6019800" cy="722925"/>
      </dsp:txXfrm>
    </dsp:sp>
    <dsp:sp modelId="{3EE25A5D-3C9B-4D75-986C-EF7747F2C2EF}">
      <dsp:nvSpPr>
        <dsp:cNvPr id="0" name=""/>
        <dsp:cNvSpPr/>
      </dsp:nvSpPr>
      <dsp:spPr>
        <a:xfrm>
          <a:off x="300990" y="5559442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Takeaways and Best Practices</a:t>
          </a:r>
        </a:p>
      </dsp:txBody>
      <dsp:txXfrm>
        <a:off x="300990" y="5559442"/>
        <a:ext cx="4213860" cy="501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4ED70-AF28-4D19-8FC3-77A40FAA70E9}">
      <dsp:nvSpPr>
        <dsp:cNvPr id="0" name=""/>
        <dsp:cNvSpPr/>
      </dsp:nvSpPr>
      <dsp:spPr>
        <a:xfrm>
          <a:off x="2943364" y="513077"/>
          <a:ext cx="1672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719"/>
              </a:moveTo>
              <a:lnTo>
                <a:pt x="853312" y="46719"/>
              </a:lnTo>
              <a:lnTo>
                <a:pt x="853312" y="45720"/>
              </a:lnTo>
              <a:lnTo>
                <a:pt x="1672424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7001" y="555586"/>
        <a:ext cx="85151" cy="6423"/>
      </dsp:txXfrm>
    </dsp:sp>
    <dsp:sp modelId="{79A26E32-96A8-47D9-B4D0-3CFB24696326}">
      <dsp:nvSpPr>
        <dsp:cNvPr id="0" name=""/>
        <dsp:cNvSpPr/>
      </dsp:nvSpPr>
      <dsp:spPr>
        <a:xfrm>
          <a:off x="152404" y="999"/>
          <a:ext cx="2792759" cy="111759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Henry David Thoreau 1850</a:t>
          </a:r>
          <a:endParaRPr lang="en-US" sz="2200" kern="1200" dirty="0"/>
        </a:p>
      </dsp:txBody>
      <dsp:txXfrm>
        <a:off x="152404" y="999"/>
        <a:ext cx="2792759" cy="1117595"/>
      </dsp:txXfrm>
    </dsp:sp>
    <dsp:sp modelId="{BE163391-B685-42EB-8D15-C48BD1F2F51D}">
      <dsp:nvSpPr>
        <dsp:cNvPr id="0" name=""/>
        <dsp:cNvSpPr/>
      </dsp:nvSpPr>
      <dsp:spPr>
        <a:xfrm>
          <a:off x="2920392" y="1115795"/>
          <a:ext cx="3124176" cy="680598"/>
        </a:xfrm>
        <a:custGeom>
          <a:avLst/>
          <a:gdLst/>
          <a:ahLst/>
          <a:cxnLst/>
          <a:rect l="0" t="0" r="0" b="0"/>
          <a:pathLst>
            <a:path>
              <a:moveTo>
                <a:pt x="3124176" y="0"/>
              </a:moveTo>
              <a:lnTo>
                <a:pt x="3124176" y="357399"/>
              </a:lnTo>
              <a:lnTo>
                <a:pt x="0" y="357399"/>
              </a:lnTo>
              <a:lnTo>
                <a:pt x="0" y="680598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36483"/>
              <a:satOff val="-13077"/>
              <a:lumOff val="107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2378" y="1452883"/>
        <a:ext cx="160205" cy="6423"/>
      </dsp:txXfrm>
    </dsp:sp>
    <dsp:sp modelId="{5D59F29E-E75F-479F-8C71-43B6CC4DD706}">
      <dsp:nvSpPr>
        <dsp:cNvPr id="0" name=""/>
        <dsp:cNvSpPr/>
      </dsp:nvSpPr>
      <dsp:spPr>
        <a:xfrm>
          <a:off x="4648189" y="0"/>
          <a:ext cx="2792759" cy="1117595"/>
        </a:xfrm>
        <a:prstGeom prst="rect">
          <a:avLst/>
        </a:prstGeom>
        <a:solidFill>
          <a:schemeClr val="accent1">
            <a:shade val="80000"/>
            <a:hueOff val="177389"/>
            <a:satOff val="-9961"/>
            <a:lumOff val="85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John Muir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1880</a:t>
          </a:r>
        </a:p>
      </dsp:txBody>
      <dsp:txXfrm>
        <a:off x="4648189" y="0"/>
        <a:ext cx="2792759" cy="1117595"/>
      </dsp:txXfrm>
    </dsp:sp>
    <dsp:sp modelId="{63BED2D4-8D2C-4696-B518-755A4493A3A4}">
      <dsp:nvSpPr>
        <dsp:cNvPr id="0" name=""/>
        <dsp:cNvSpPr/>
      </dsp:nvSpPr>
      <dsp:spPr>
        <a:xfrm>
          <a:off x="4314972" y="2341871"/>
          <a:ext cx="7928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508" y="45720"/>
              </a:lnTo>
              <a:lnTo>
                <a:pt x="413508" y="47445"/>
              </a:lnTo>
              <a:lnTo>
                <a:pt x="792817" y="47445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472965"/>
              <a:satOff val="-26154"/>
              <a:lumOff val="2146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0795" y="2384379"/>
        <a:ext cx="41170" cy="6423"/>
      </dsp:txXfrm>
    </dsp:sp>
    <dsp:sp modelId="{C9AB4C51-B564-4550-8A5E-2533BFC78392}">
      <dsp:nvSpPr>
        <dsp:cNvPr id="0" name=""/>
        <dsp:cNvSpPr/>
      </dsp:nvSpPr>
      <dsp:spPr>
        <a:xfrm>
          <a:off x="1524012" y="1828793"/>
          <a:ext cx="2792759" cy="1117595"/>
        </a:xfrm>
        <a:prstGeom prst="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Theodore Roosevelt 1920</a:t>
          </a:r>
        </a:p>
      </dsp:txBody>
      <dsp:txXfrm>
        <a:off x="1524012" y="1828793"/>
        <a:ext cx="2792759" cy="1117595"/>
      </dsp:txXfrm>
    </dsp:sp>
    <dsp:sp modelId="{739E92C9-868D-4510-8295-6B0FFB1CA6CE}">
      <dsp:nvSpPr>
        <dsp:cNvPr id="0" name=""/>
        <dsp:cNvSpPr/>
      </dsp:nvSpPr>
      <dsp:spPr>
        <a:xfrm>
          <a:off x="2187991" y="2867391"/>
          <a:ext cx="4348578" cy="621688"/>
        </a:xfrm>
        <a:custGeom>
          <a:avLst/>
          <a:gdLst/>
          <a:ahLst/>
          <a:cxnLst/>
          <a:rect l="0" t="0" r="0" b="0"/>
          <a:pathLst>
            <a:path>
              <a:moveTo>
                <a:pt x="4348578" y="0"/>
              </a:moveTo>
              <a:lnTo>
                <a:pt x="4348578" y="327944"/>
              </a:lnTo>
              <a:lnTo>
                <a:pt x="0" y="327944"/>
              </a:lnTo>
              <a:lnTo>
                <a:pt x="0" y="621688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709448"/>
              <a:satOff val="-39231"/>
              <a:lumOff val="3219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52349" y="3175024"/>
        <a:ext cx="219861" cy="6423"/>
      </dsp:txXfrm>
    </dsp:sp>
    <dsp:sp modelId="{09C2E99B-4B91-43C9-8438-3A68D56F743B}">
      <dsp:nvSpPr>
        <dsp:cNvPr id="0" name=""/>
        <dsp:cNvSpPr/>
      </dsp:nvSpPr>
      <dsp:spPr>
        <a:xfrm>
          <a:off x="5140189" y="1909443"/>
          <a:ext cx="2792759" cy="959748"/>
        </a:xfrm>
        <a:prstGeom prst="rect">
          <a:avLst/>
        </a:prstGeom>
        <a:solidFill>
          <a:schemeClr val="accent1">
            <a:shade val="80000"/>
            <a:hueOff val="532167"/>
            <a:satOff val="-29883"/>
            <a:lumOff val="257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Rachel Carson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1960</a:t>
          </a:r>
        </a:p>
      </dsp:txBody>
      <dsp:txXfrm>
        <a:off x="5140189" y="1909443"/>
        <a:ext cx="2792759" cy="959748"/>
      </dsp:txXfrm>
    </dsp:sp>
    <dsp:sp modelId="{68AD066D-71EC-4461-A3C7-6799E5A0D885}">
      <dsp:nvSpPr>
        <dsp:cNvPr id="0" name=""/>
        <dsp:cNvSpPr/>
      </dsp:nvSpPr>
      <dsp:spPr>
        <a:xfrm>
          <a:off x="791611" y="3521480"/>
          <a:ext cx="2792759" cy="1004103"/>
        </a:xfrm>
        <a:prstGeom prst="rect">
          <a:avLst/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Al Gore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 2007</a:t>
          </a:r>
        </a:p>
      </dsp:txBody>
      <dsp:txXfrm>
        <a:off x="791611" y="3521480"/>
        <a:ext cx="2792759" cy="10041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EE4DE-7318-431C-BE2B-67231073F78D}">
      <dsp:nvSpPr>
        <dsp:cNvPr id="0" name=""/>
        <dsp:cNvSpPr/>
      </dsp:nvSpPr>
      <dsp:spPr>
        <a:xfrm>
          <a:off x="0" y="423232"/>
          <a:ext cx="601980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Terms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Cleaner Technology vs. Technology as a Tool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Green History </a:t>
          </a:r>
          <a:endParaRPr lang="en-US" sz="1700" b="1" kern="1200" dirty="0"/>
        </a:p>
      </dsp:txBody>
      <dsp:txXfrm>
        <a:off x="0" y="423232"/>
        <a:ext cx="6019800" cy="1285200"/>
      </dsp:txXfrm>
    </dsp:sp>
    <dsp:sp modelId="{B96DFB2F-47E6-4C8B-8475-74AF928E40F0}">
      <dsp:nvSpPr>
        <dsp:cNvPr id="0" name=""/>
        <dsp:cNvSpPr/>
      </dsp:nvSpPr>
      <dsp:spPr>
        <a:xfrm>
          <a:off x="304800" y="215214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 you think you know Green?</a:t>
          </a:r>
          <a:endParaRPr lang="en-US" sz="1700" b="1" kern="1200" dirty="0"/>
        </a:p>
      </dsp:txBody>
      <dsp:txXfrm>
        <a:off x="304800" y="215214"/>
        <a:ext cx="4213860" cy="501840"/>
      </dsp:txXfrm>
    </dsp:sp>
    <dsp:sp modelId="{6483A3AD-7D7D-4A27-AAEE-A75CD4DDC8AC}">
      <dsp:nvSpPr>
        <dsp:cNvPr id="0" name=""/>
        <dsp:cNvSpPr/>
      </dsp:nvSpPr>
      <dsp:spPr>
        <a:xfrm>
          <a:off x="0" y="2047342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Top Green Companies</a:t>
          </a:r>
          <a:endParaRPr lang="en-US" sz="1700" b="1" kern="1200" dirty="0"/>
        </a:p>
      </dsp:txBody>
      <dsp:txXfrm>
        <a:off x="0" y="2047342"/>
        <a:ext cx="6019800" cy="722925"/>
      </dsp:txXfrm>
    </dsp:sp>
    <dsp:sp modelId="{EB18BA68-C46D-4981-BF23-A737E6E282E0}">
      <dsp:nvSpPr>
        <dsp:cNvPr id="0" name=""/>
        <dsp:cNvSpPr/>
      </dsp:nvSpPr>
      <dsp:spPr>
        <a:xfrm>
          <a:off x="300990" y="1800232"/>
          <a:ext cx="4213860" cy="501840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Consumer Perspective</a:t>
          </a:r>
          <a:endParaRPr lang="en-US" sz="1700" b="1" kern="1200" dirty="0"/>
        </a:p>
      </dsp:txBody>
      <dsp:txXfrm>
        <a:off x="300990" y="1800232"/>
        <a:ext cx="4213860" cy="501840"/>
      </dsp:txXfrm>
    </dsp:sp>
    <dsp:sp modelId="{9C090387-7599-47B7-B02A-BD3376CC0967}">
      <dsp:nvSpPr>
        <dsp:cNvPr id="0" name=""/>
        <dsp:cNvSpPr/>
      </dsp:nvSpPr>
      <dsp:spPr>
        <a:xfrm>
          <a:off x="0" y="3116797"/>
          <a:ext cx="601980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Soft Reasons  Hard Reasons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Datacenter Technology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Original Research</a:t>
          </a:r>
        </a:p>
      </dsp:txBody>
      <dsp:txXfrm>
        <a:off x="0" y="3116797"/>
        <a:ext cx="6019800" cy="1285200"/>
      </dsp:txXfrm>
    </dsp:sp>
    <dsp:sp modelId="{A6ED179A-C033-4C7A-B33D-8CF2ADFCB31A}">
      <dsp:nvSpPr>
        <dsp:cNvPr id="0" name=""/>
        <dsp:cNvSpPr/>
      </dsp:nvSpPr>
      <dsp:spPr>
        <a:xfrm>
          <a:off x="300990" y="2865877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Business Perspective</a:t>
          </a:r>
        </a:p>
      </dsp:txBody>
      <dsp:txXfrm>
        <a:off x="300990" y="2865877"/>
        <a:ext cx="4213860" cy="501840"/>
      </dsp:txXfrm>
    </dsp:sp>
    <dsp:sp modelId="{561CC274-ECF9-4A0F-A963-5FF9F9BC3772}">
      <dsp:nvSpPr>
        <dsp:cNvPr id="0" name=""/>
        <dsp:cNvSpPr/>
      </dsp:nvSpPr>
      <dsp:spPr>
        <a:xfrm>
          <a:off x="0" y="4744717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Case Studies</a:t>
          </a:r>
        </a:p>
      </dsp:txBody>
      <dsp:txXfrm>
        <a:off x="0" y="4744717"/>
        <a:ext cx="6019800" cy="722925"/>
      </dsp:txXfrm>
    </dsp:sp>
    <dsp:sp modelId="{314094A5-B16A-47BB-A16A-039E043EE8DF}">
      <dsp:nvSpPr>
        <dsp:cNvPr id="0" name=""/>
        <dsp:cNvSpPr/>
      </dsp:nvSpPr>
      <dsp:spPr>
        <a:xfrm>
          <a:off x="300990" y="4493797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Real World Green</a:t>
          </a:r>
        </a:p>
      </dsp:txBody>
      <dsp:txXfrm>
        <a:off x="300990" y="4493797"/>
        <a:ext cx="4213860" cy="501840"/>
      </dsp:txXfrm>
    </dsp:sp>
    <dsp:sp modelId="{BB0A9F2D-C200-4A60-AC12-B629F94CC02C}">
      <dsp:nvSpPr>
        <dsp:cNvPr id="0" name=""/>
        <dsp:cNvSpPr/>
      </dsp:nvSpPr>
      <dsp:spPr>
        <a:xfrm>
          <a:off x="0" y="5810362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Green </a:t>
          </a:r>
          <a:r>
            <a:rPr lang="en-US" sz="1700" b="1" kern="1200" dirty="0" err="1" smtClean="0"/>
            <a:t>Gotchas</a:t>
          </a:r>
          <a:r>
            <a:rPr lang="en-US" sz="1700" b="1" kern="1200" dirty="0" smtClean="0"/>
            <a:t>!</a:t>
          </a:r>
        </a:p>
      </dsp:txBody>
      <dsp:txXfrm>
        <a:off x="0" y="5810362"/>
        <a:ext cx="6019800" cy="722925"/>
      </dsp:txXfrm>
    </dsp:sp>
    <dsp:sp modelId="{3EE25A5D-3C9B-4D75-986C-EF7747F2C2EF}">
      <dsp:nvSpPr>
        <dsp:cNvPr id="0" name=""/>
        <dsp:cNvSpPr/>
      </dsp:nvSpPr>
      <dsp:spPr>
        <a:xfrm>
          <a:off x="300990" y="5559442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Takeaways and Best Practices</a:t>
          </a:r>
        </a:p>
      </dsp:txBody>
      <dsp:txXfrm>
        <a:off x="300990" y="5559442"/>
        <a:ext cx="4213860" cy="501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EE4DE-7318-431C-BE2B-67231073F78D}">
      <dsp:nvSpPr>
        <dsp:cNvPr id="0" name=""/>
        <dsp:cNvSpPr/>
      </dsp:nvSpPr>
      <dsp:spPr>
        <a:xfrm>
          <a:off x="0" y="423232"/>
          <a:ext cx="601980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Terms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Cleaner Technology vs. Technology as a Tool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Green History </a:t>
          </a:r>
          <a:endParaRPr lang="en-US" sz="1700" b="1" kern="1200" dirty="0"/>
        </a:p>
      </dsp:txBody>
      <dsp:txXfrm>
        <a:off x="0" y="423232"/>
        <a:ext cx="6019800" cy="1285200"/>
      </dsp:txXfrm>
    </dsp:sp>
    <dsp:sp modelId="{B96DFB2F-47E6-4C8B-8475-74AF928E40F0}">
      <dsp:nvSpPr>
        <dsp:cNvPr id="0" name=""/>
        <dsp:cNvSpPr/>
      </dsp:nvSpPr>
      <dsp:spPr>
        <a:xfrm>
          <a:off x="304800" y="215214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 you think you know Green?</a:t>
          </a:r>
          <a:endParaRPr lang="en-US" sz="1700" b="1" kern="1200" dirty="0"/>
        </a:p>
      </dsp:txBody>
      <dsp:txXfrm>
        <a:off x="304800" y="215214"/>
        <a:ext cx="4213860" cy="501840"/>
      </dsp:txXfrm>
    </dsp:sp>
    <dsp:sp modelId="{6483A3AD-7D7D-4A27-AAEE-A75CD4DDC8AC}">
      <dsp:nvSpPr>
        <dsp:cNvPr id="0" name=""/>
        <dsp:cNvSpPr/>
      </dsp:nvSpPr>
      <dsp:spPr>
        <a:xfrm>
          <a:off x="0" y="2047342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Top Green Companies</a:t>
          </a:r>
          <a:endParaRPr lang="en-US" sz="1700" b="1" kern="1200" dirty="0"/>
        </a:p>
      </dsp:txBody>
      <dsp:txXfrm>
        <a:off x="0" y="2047342"/>
        <a:ext cx="6019800" cy="722925"/>
      </dsp:txXfrm>
    </dsp:sp>
    <dsp:sp modelId="{EB18BA68-C46D-4981-BF23-A737E6E282E0}">
      <dsp:nvSpPr>
        <dsp:cNvPr id="0" name=""/>
        <dsp:cNvSpPr/>
      </dsp:nvSpPr>
      <dsp:spPr>
        <a:xfrm>
          <a:off x="300990" y="1800232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Consumer Perspective</a:t>
          </a:r>
          <a:endParaRPr lang="en-US" sz="1700" b="1" kern="1200" dirty="0"/>
        </a:p>
      </dsp:txBody>
      <dsp:txXfrm>
        <a:off x="300990" y="1800232"/>
        <a:ext cx="4213860" cy="501840"/>
      </dsp:txXfrm>
    </dsp:sp>
    <dsp:sp modelId="{9C090387-7599-47B7-B02A-BD3376CC0967}">
      <dsp:nvSpPr>
        <dsp:cNvPr id="0" name=""/>
        <dsp:cNvSpPr/>
      </dsp:nvSpPr>
      <dsp:spPr>
        <a:xfrm>
          <a:off x="0" y="3116797"/>
          <a:ext cx="601980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Soft Reasons  Hard Reasons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Datacenter Technology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Original Research</a:t>
          </a:r>
        </a:p>
      </dsp:txBody>
      <dsp:txXfrm>
        <a:off x="0" y="3116797"/>
        <a:ext cx="6019800" cy="1285200"/>
      </dsp:txXfrm>
    </dsp:sp>
    <dsp:sp modelId="{A6ED179A-C033-4C7A-B33D-8CF2ADFCB31A}">
      <dsp:nvSpPr>
        <dsp:cNvPr id="0" name=""/>
        <dsp:cNvSpPr/>
      </dsp:nvSpPr>
      <dsp:spPr>
        <a:xfrm>
          <a:off x="300990" y="2865877"/>
          <a:ext cx="4213860" cy="501840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Business Perspective</a:t>
          </a:r>
        </a:p>
      </dsp:txBody>
      <dsp:txXfrm>
        <a:off x="300990" y="2865877"/>
        <a:ext cx="4213860" cy="501840"/>
      </dsp:txXfrm>
    </dsp:sp>
    <dsp:sp modelId="{561CC274-ECF9-4A0F-A963-5FF9F9BC3772}">
      <dsp:nvSpPr>
        <dsp:cNvPr id="0" name=""/>
        <dsp:cNvSpPr/>
      </dsp:nvSpPr>
      <dsp:spPr>
        <a:xfrm>
          <a:off x="0" y="4744717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Case Studies</a:t>
          </a:r>
        </a:p>
      </dsp:txBody>
      <dsp:txXfrm>
        <a:off x="0" y="4744717"/>
        <a:ext cx="6019800" cy="722925"/>
      </dsp:txXfrm>
    </dsp:sp>
    <dsp:sp modelId="{314094A5-B16A-47BB-A16A-039E043EE8DF}">
      <dsp:nvSpPr>
        <dsp:cNvPr id="0" name=""/>
        <dsp:cNvSpPr/>
      </dsp:nvSpPr>
      <dsp:spPr>
        <a:xfrm>
          <a:off x="300990" y="4493797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Real World Green</a:t>
          </a:r>
        </a:p>
      </dsp:txBody>
      <dsp:txXfrm>
        <a:off x="300990" y="4493797"/>
        <a:ext cx="4213860" cy="501840"/>
      </dsp:txXfrm>
    </dsp:sp>
    <dsp:sp modelId="{BB0A9F2D-C200-4A60-AC12-B629F94CC02C}">
      <dsp:nvSpPr>
        <dsp:cNvPr id="0" name=""/>
        <dsp:cNvSpPr/>
      </dsp:nvSpPr>
      <dsp:spPr>
        <a:xfrm>
          <a:off x="0" y="5810362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Green </a:t>
          </a:r>
          <a:r>
            <a:rPr lang="en-US" sz="1700" b="1" kern="1200" dirty="0" err="1" smtClean="0"/>
            <a:t>Gotchas</a:t>
          </a:r>
          <a:r>
            <a:rPr lang="en-US" sz="1700" b="1" kern="1200" dirty="0" smtClean="0"/>
            <a:t>!</a:t>
          </a:r>
        </a:p>
      </dsp:txBody>
      <dsp:txXfrm>
        <a:off x="0" y="5810362"/>
        <a:ext cx="6019800" cy="722925"/>
      </dsp:txXfrm>
    </dsp:sp>
    <dsp:sp modelId="{3EE25A5D-3C9B-4D75-986C-EF7747F2C2EF}">
      <dsp:nvSpPr>
        <dsp:cNvPr id="0" name=""/>
        <dsp:cNvSpPr/>
      </dsp:nvSpPr>
      <dsp:spPr>
        <a:xfrm>
          <a:off x="300990" y="5559442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Takeaways and Best Practices</a:t>
          </a:r>
        </a:p>
      </dsp:txBody>
      <dsp:txXfrm>
        <a:off x="300990" y="5559442"/>
        <a:ext cx="4213860" cy="501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EE4DE-7318-431C-BE2B-67231073F78D}">
      <dsp:nvSpPr>
        <dsp:cNvPr id="0" name=""/>
        <dsp:cNvSpPr/>
      </dsp:nvSpPr>
      <dsp:spPr>
        <a:xfrm>
          <a:off x="0" y="423232"/>
          <a:ext cx="601980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Terms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Cleaner Technology vs. Technology as a Tool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Green History </a:t>
          </a:r>
          <a:endParaRPr lang="en-US" sz="1700" b="1" kern="1200" dirty="0"/>
        </a:p>
      </dsp:txBody>
      <dsp:txXfrm>
        <a:off x="0" y="423232"/>
        <a:ext cx="6019800" cy="1285200"/>
      </dsp:txXfrm>
    </dsp:sp>
    <dsp:sp modelId="{B96DFB2F-47E6-4C8B-8475-74AF928E40F0}">
      <dsp:nvSpPr>
        <dsp:cNvPr id="0" name=""/>
        <dsp:cNvSpPr/>
      </dsp:nvSpPr>
      <dsp:spPr>
        <a:xfrm>
          <a:off x="304800" y="215214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 you think you know Green?</a:t>
          </a:r>
          <a:endParaRPr lang="en-US" sz="1700" b="1" kern="1200" dirty="0"/>
        </a:p>
      </dsp:txBody>
      <dsp:txXfrm>
        <a:off x="304800" y="215214"/>
        <a:ext cx="4213860" cy="501840"/>
      </dsp:txXfrm>
    </dsp:sp>
    <dsp:sp modelId="{6483A3AD-7D7D-4A27-AAEE-A75CD4DDC8AC}">
      <dsp:nvSpPr>
        <dsp:cNvPr id="0" name=""/>
        <dsp:cNvSpPr/>
      </dsp:nvSpPr>
      <dsp:spPr>
        <a:xfrm>
          <a:off x="0" y="2047342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Top Green Companies</a:t>
          </a:r>
          <a:endParaRPr lang="en-US" sz="1700" b="1" kern="1200" dirty="0"/>
        </a:p>
      </dsp:txBody>
      <dsp:txXfrm>
        <a:off x="0" y="2047342"/>
        <a:ext cx="6019800" cy="722925"/>
      </dsp:txXfrm>
    </dsp:sp>
    <dsp:sp modelId="{EB18BA68-C46D-4981-BF23-A737E6E282E0}">
      <dsp:nvSpPr>
        <dsp:cNvPr id="0" name=""/>
        <dsp:cNvSpPr/>
      </dsp:nvSpPr>
      <dsp:spPr>
        <a:xfrm>
          <a:off x="300990" y="1800232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Consumer Perspective</a:t>
          </a:r>
          <a:endParaRPr lang="en-US" sz="1700" b="1" kern="1200" dirty="0"/>
        </a:p>
      </dsp:txBody>
      <dsp:txXfrm>
        <a:off x="300990" y="1800232"/>
        <a:ext cx="4213860" cy="501840"/>
      </dsp:txXfrm>
    </dsp:sp>
    <dsp:sp modelId="{9C090387-7599-47B7-B02A-BD3376CC0967}">
      <dsp:nvSpPr>
        <dsp:cNvPr id="0" name=""/>
        <dsp:cNvSpPr/>
      </dsp:nvSpPr>
      <dsp:spPr>
        <a:xfrm>
          <a:off x="0" y="3116797"/>
          <a:ext cx="601980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Soft Reasons  Hard Reasons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Datacenter Technology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Original Research</a:t>
          </a:r>
        </a:p>
      </dsp:txBody>
      <dsp:txXfrm>
        <a:off x="0" y="3116797"/>
        <a:ext cx="6019800" cy="1285200"/>
      </dsp:txXfrm>
    </dsp:sp>
    <dsp:sp modelId="{A6ED179A-C033-4C7A-B33D-8CF2ADFCB31A}">
      <dsp:nvSpPr>
        <dsp:cNvPr id="0" name=""/>
        <dsp:cNvSpPr/>
      </dsp:nvSpPr>
      <dsp:spPr>
        <a:xfrm>
          <a:off x="300990" y="2865877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Business Perspective</a:t>
          </a:r>
        </a:p>
      </dsp:txBody>
      <dsp:txXfrm>
        <a:off x="300990" y="2865877"/>
        <a:ext cx="4213860" cy="501840"/>
      </dsp:txXfrm>
    </dsp:sp>
    <dsp:sp modelId="{561CC274-ECF9-4A0F-A963-5FF9F9BC3772}">
      <dsp:nvSpPr>
        <dsp:cNvPr id="0" name=""/>
        <dsp:cNvSpPr/>
      </dsp:nvSpPr>
      <dsp:spPr>
        <a:xfrm>
          <a:off x="0" y="4744717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Case Studies</a:t>
          </a:r>
        </a:p>
      </dsp:txBody>
      <dsp:txXfrm>
        <a:off x="0" y="4744717"/>
        <a:ext cx="6019800" cy="722925"/>
      </dsp:txXfrm>
    </dsp:sp>
    <dsp:sp modelId="{314094A5-B16A-47BB-A16A-039E043EE8DF}">
      <dsp:nvSpPr>
        <dsp:cNvPr id="0" name=""/>
        <dsp:cNvSpPr/>
      </dsp:nvSpPr>
      <dsp:spPr>
        <a:xfrm>
          <a:off x="300990" y="4493797"/>
          <a:ext cx="4213860" cy="501840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Real World Green</a:t>
          </a:r>
        </a:p>
      </dsp:txBody>
      <dsp:txXfrm>
        <a:off x="300990" y="4493797"/>
        <a:ext cx="4213860" cy="501840"/>
      </dsp:txXfrm>
    </dsp:sp>
    <dsp:sp modelId="{BB0A9F2D-C200-4A60-AC12-B629F94CC02C}">
      <dsp:nvSpPr>
        <dsp:cNvPr id="0" name=""/>
        <dsp:cNvSpPr/>
      </dsp:nvSpPr>
      <dsp:spPr>
        <a:xfrm>
          <a:off x="0" y="5810362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Green </a:t>
          </a:r>
          <a:r>
            <a:rPr lang="en-US" sz="1700" b="1" kern="1200" dirty="0" err="1" smtClean="0"/>
            <a:t>Gotchas</a:t>
          </a:r>
          <a:r>
            <a:rPr lang="en-US" sz="1700" b="1" kern="1200" dirty="0" smtClean="0"/>
            <a:t>!</a:t>
          </a:r>
        </a:p>
      </dsp:txBody>
      <dsp:txXfrm>
        <a:off x="0" y="5810362"/>
        <a:ext cx="6019800" cy="722925"/>
      </dsp:txXfrm>
    </dsp:sp>
    <dsp:sp modelId="{3EE25A5D-3C9B-4D75-986C-EF7747F2C2EF}">
      <dsp:nvSpPr>
        <dsp:cNvPr id="0" name=""/>
        <dsp:cNvSpPr/>
      </dsp:nvSpPr>
      <dsp:spPr>
        <a:xfrm>
          <a:off x="300990" y="5559442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Takeaways and Best Practices</a:t>
          </a:r>
        </a:p>
      </dsp:txBody>
      <dsp:txXfrm>
        <a:off x="300990" y="5559442"/>
        <a:ext cx="4213860" cy="5018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BDC3F-EBA5-4FA7-B092-84E1BAD148A4}">
      <dsp:nvSpPr>
        <dsp:cNvPr id="0" name=""/>
        <dsp:cNvSpPr/>
      </dsp:nvSpPr>
      <dsp:spPr>
        <a:xfrm>
          <a:off x="861839" y="2137"/>
          <a:ext cx="1932663" cy="1159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1940’s: Treatment of industrial wastewater at plants</a:t>
          </a:r>
          <a:endParaRPr lang="en-US" sz="1600" b="1" kern="1200" dirty="0"/>
        </a:p>
      </dsp:txBody>
      <dsp:txXfrm>
        <a:off x="861839" y="2137"/>
        <a:ext cx="1932663" cy="1159598"/>
      </dsp:txXfrm>
    </dsp:sp>
    <dsp:sp modelId="{1DEC7766-2EE2-40E3-9949-9BFDF44DC9F0}">
      <dsp:nvSpPr>
        <dsp:cNvPr id="0" name=""/>
        <dsp:cNvSpPr/>
      </dsp:nvSpPr>
      <dsp:spPr>
        <a:xfrm>
          <a:off x="2964577" y="342286"/>
          <a:ext cx="409724" cy="4793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2964577" y="342286"/>
        <a:ext cx="409724" cy="479300"/>
      </dsp:txXfrm>
    </dsp:sp>
    <dsp:sp modelId="{CD9C55CF-49A1-4537-A664-087FF062CE18}">
      <dsp:nvSpPr>
        <dsp:cNvPr id="0" name=""/>
        <dsp:cNvSpPr/>
      </dsp:nvSpPr>
      <dsp:spPr>
        <a:xfrm>
          <a:off x="3567568" y="2137"/>
          <a:ext cx="1932663" cy="1159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714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5714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71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1971: First protection goals: “guard against adversely affecting the environment.”</a:t>
          </a:r>
          <a:endParaRPr lang="en-US" sz="1600" b="1" kern="1200" dirty="0"/>
        </a:p>
      </dsp:txBody>
      <dsp:txXfrm>
        <a:off x="3567568" y="2137"/>
        <a:ext cx="1932663" cy="1159598"/>
      </dsp:txXfrm>
    </dsp:sp>
    <dsp:sp modelId="{70CBC69C-FA0B-4FB3-9484-9A21E909A0EE}">
      <dsp:nvSpPr>
        <dsp:cNvPr id="0" name=""/>
        <dsp:cNvSpPr/>
      </dsp:nvSpPr>
      <dsp:spPr>
        <a:xfrm>
          <a:off x="5670306" y="342286"/>
          <a:ext cx="409724" cy="4793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33325"/>
                <a:satOff val="-7087"/>
                <a:lumOff val="699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33325"/>
                <a:satOff val="-7087"/>
                <a:lumOff val="699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33325"/>
                <a:satOff val="-7087"/>
                <a:lumOff val="69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5670306" y="342286"/>
        <a:ext cx="409724" cy="479300"/>
      </dsp:txXfrm>
    </dsp:sp>
    <dsp:sp modelId="{92FE8111-2D7F-4BF8-8787-57FD80B7096D}">
      <dsp:nvSpPr>
        <dsp:cNvPr id="0" name=""/>
        <dsp:cNvSpPr/>
      </dsp:nvSpPr>
      <dsp:spPr>
        <a:xfrm>
          <a:off x="6273297" y="2137"/>
          <a:ext cx="1932663" cy="1159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429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1429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42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1989 – 2005: Global Asset Recovery Service collected &gt; 1.3 billion lbs. of hardware</a:t>
          </a:r>
          <a:endParaRPr lang="en-US" sz="1600" b="1" kern="1200" dirty="0"/>
        </a:p>
      </dsp:txBody>
      <dsp:txXfrm>
        <a:off x="6273297" y="2137"/>
        <a:ext cx="1932663" cy="1159598"/>
      </dsp:txXfrm>
    </dsp:sp>
    <dsp:sp modelId="{DC0186C5-E791-4F37-964D-280985109129}">
      <dsp:nvSpPr>
        <dsp:cNvPr id="0" name=""/>
        <dsp:cNvSpPr/>
      </dsp:nvSpPr>
      <dsp:spPr>
        <a:xfrm rot="5400000">
          <a:off x="7034766" y="1297022"/>
          <a:ext cx="409724" cy="4793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66650"/>
                <a:satOff val="-14174"/>
                <a:lumOff val="1399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66650"/>
                <a:satOff val="-14174"/>
                <a:lumOff val="1399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66650"/>
                <a:satOff val="-14174"/>
                <a:lumOff val="13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 rot="5400000">
        <a:off x="7034766" y="1297022"/>
        <a:ext cx="409724" cy="479300"/>
      </dsp:txXfrm>
    </dsp:sp>
    <dsp:sp modelId="{BCA48CC8-0215-45A2-9745-322A19D6CF17}">
      <dsp:nvSpPr>
        <dsp:cNvPr id="0" name=""/>
        <dsp:cNvSpPr/>
      </dsp:nvSpPr>
      <dsp:spPr>
        <a:xfrm>
          <a:off x="6273297" y="1934800"/>
          <a:ext cx="1932663" cy="1159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14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714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14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1990: Published annual environmental report</a:t>
          </a:r>
          <a:endParaRPr lang="en-US" sz="1600" b="1" kern="1200" dirty="0"/>
        </a:p>
      </dsp:txBody>
      <dsp:txXfrm>
        <a:off x="6273297" y="1934800"/>
        <a:ext cx="1932663" cy="1159598"/>
      </dsp:txXfrm>
    </dsp:sp>
    <dsp:sp modelId="{AB8B2E71-E808-418A-94B3-88B55849D185}">
      <dsp:nvSpPr>
        <dsp:cNvPr id="0" name=""/>
        <dsp:cNvSpPr/>
      </dsp:nvSpPr>
      <dsp:spPr>
        <a:xfrm rot="10800000">
          <a:off x="5693498" y="2274949"/>
          <a:ext cx="409724" cy="4793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99976"/>
                <a:satOff val="-21261"/>
                <a:lumOff val="2099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99976"/>
                <a:satOff val="-21261"/>
                <a:lumOff val="2099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99976"/>
                <a:satOff val="-21261"/>
                <a:lumOff val="209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 rot="10800000">
        <a:off x="5693498" y="2274949"/>
        <a:ext cx="409724" cy="479300"/>
      </dsp:txXfrm>
    </dsp:sp>
    <dsp:sp modelId="{AB44E1E8-8B12-4C2C-A1F8-914087E2669B}">
      <dsp:nvSpPr>
        <dsp:cNvPr id="0" name=""/>
        <dsp:cNvSpPr/>
      </dsp:nvSpPr>
      <dsp:spPr>
        <a:xfrm>
          <a:off x="3567568" y="1934800"/>
          <a:ext cx="1932663" cy="1159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85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285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85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1997: FIRST multi-national to earn global registration to ISO 14001</a:t>
          </a:r>
          <a:endParaRPr lang="en-US" sz="1600" b="1" kern="1200" dirty="0"/>
        </a:p>
      </dsp:txBody>
      <dsp:txXfrm>
        <a:off x="3567568" y="1934800"/>
        <a:ext cx="1932663" cy="1159598"/>
      </dsp:txXfrm>
    </dsp:sp>
    <dsp:sp modelId="{938B6C47-2DBC-47CE-B121-8F24F798DA01}">
      <dsp:nvSpPr>
        <dsp:cNvPr id="0" name=""/>
        <dsp:cNvSpPr/>
      </dsp:nvSpPr>
      <dsp:spPr>
        <a:xfrm rot="10800000">
          <a:off x="2987769" y="2274949"/>
          <a:ext cx="409724" cy="4793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33301"/>
                <a:satOff val="-28349"/>
                <a:lumOff val="27989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533301"/>
                <a:satOff val="-28349"/>
                <a:lumOff val="27989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533301"/>
                <a:satOff val="-28349"/>
                <a:lumOff val="279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 rot="10800000">
        <a:off x="2987769" y="2274949"/>
        <a:ext cx="409724" cy="479300"/>
      </dsp:txXfrm>
    </dsp:sp>
    <dsp:sp modelId="{D1B1464A-BBE7-46BC-8DBF-3E79B6BCC723}">
      <dsp:nvSpPr>
        <dsp:cNvPr id="0" name=""/>
        <dsp:cNvSpPr/>
      </dsp:nvSpPr>
      <dsp:spPr>
        <a:xfrm>
          <a:off x="861839" y="1934800"/>
          <a:ext cx="1932663" cy="1159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571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8571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57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1990 – 2007: Avoided energy-use CO2 emissions = to 45% of IBM’s 1990 use</a:t>
          </a:r>
          <a:endParaRPr lang="en-US" sz="1600" b="1" kern="1200" dirty="0"/>
        </a:p>
      </dsp:txBody>
      <dsp:txXfrm>
        <a:off x="861839" y="1934800"/>
        <a:ext cx="1932663" cy="1159598"/>
      </dsp:txXfrm>
    </dsp:sp>
    <dsp:sp modelId="{33E67C5A-0DF1-4489-A661-FE611E5BA439}">
      <dsp:nvSpPr>
        <dsp:cNvPr id="0" name=""/>
        <dsp:cNvSpPr/>
      </dsp:nvSpPr>
      <dsp:spPr>
        <a:xfrm rot="5400000">
          <a:off x="1623308" y="3229685"/>
          <a:ext cx="409724" cy="4793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66626"/>
                <a:satOff val="-35436"/>
                <a:lumOff val="3498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666626"/>
                <a:satOff val="-35436"/>
                <a:lumOff val="3498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666626"/>
                <a:satOff val="-35436"/>
                <a:lumOff val="34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 rot="5400000">
        <a:off x="1623308" y="3229685"/>
        <a:ext cx="409724" cy="479300"/>
      </dsp:txXfrm>
    </dsp:sp>
    <dsp:sp modelId="{92F6CE32-E90F-486E-A430-40F4AB966787}">
      <dsp:nvSpPr>
        <dsp:cNvPr id="0" name=""/>
        <dsp:cNvSpPr/>
      </dsp:nvSpPr>
      <dsp:spPr>
        <a:xfrm>
          <a:off x="861839" y="3867464"/>
          <a:ext cx="1932663" cy="1159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4286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4286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428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Since 1987: IBM has decreased hazardous waste by 94.7%</a:t>
          </a:r>
          <a:endParaRPr lang="en-US" sz="1600" b="1" kern="1200" dirty="0"/>
        </a:p>
      </dsp:txBody>
      <dsp:txXfrm>
        <a:off x="861839" y="3867464"/>
        <a:ext cx="1932663" cy="1159598"/>
      </dsp:txXfrm>
    </dsp:sp>
    <dsp:sp modelId="{CCE4AC30-FC45-40DE-9E68-D7DB52ED1B70}">
      <dsp:nvSpPr>
        <dsp:cNvPr id="0" name=""/>
        <dsp:cNvSpPr/>
      </dsp:nvSpPr>
      <dsp:spPr>
        <a:xfrm>
          <a:off x="2964577" y="4207613"/>
          <a:ext cx="409724" cy="4793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799951"/>
                <a:satOff val="-42523"/>
                <a:lumOff val="41984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799951"/>
                <a:satOff val="-42523"/>
                <a:lumOff val="41984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799951"/>
                <a:satOff val="-42523"/>
                <a:lumOff val="419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2964577" y="4207613"/>
        <a:ext cx="409724" cy="479300"/>
      </dsp:txXfrm>
    </dsp:sp>
    <dsp:sp modelId="{BE0DE070-48F6-4E40-B444-E67C8459ABA4}">
      <dsp:nvSpPr>
        <dsp:cNvPr id="0" name=""/>
        <dsp:cNvSpPr/>
      </dsp:nvSpPr>
      <dsp:spPr>
        <a:xfrm>
          <a:off x="3567568" y="3867464"/>
          <a:ext cx="1932663" cy="1159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What’s Next?</a:t>
          </a:r>
          <a:endParaRPr lang="en-US" sz="1600" b="1" kern="1200" dirty="0"/>
        </a:p>
      </dsp:txBody>
      <dsp:txXfrm>
        <a:off x="3567568" y="3867464"/>
        <a:ext cx="1932663" cy="115959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EE4DE-7318-431C-BE2B-67231073F78D}">
      <dsp:nvSpPr>
        <dsp:cNvPr id="0" name=""/>
        <dsp:cNvSpPr/>
      </dsp:nvSpPr>
      <dsp:spPr>
        <a:xfrm>
          <a:off x="0" y="423232"/>
          <a:ext cx="601980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Terms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Cleaner Technology vs. Technology as a Tool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Green History </a:t>
          </a:r>
          <a:endParaRPr lang="en-US" sz="1700" b="1" kern="1200" dirty="0"/>
        </a:p>
      </dsp:txBody>
      <dsp:txXfrm>
        <a:off x="0" y="423232"/>
        <a:ext cx="6019800" cy="1285200"/>
      </dsp:txXfrm>
    </dsp:sp>
    <dsp:sp modelId="{B96DFB2F-47E6-4C8B-8475-74AF928E40F0}">
      <dsp:nvSpPr>
        <dsp:cNvPr id="0" name=""/>
        <dsp:cNvSpPr/>
      </dsp:nvSpPr>
      <dsp:spPr>
        <a:xfrm>
          <a:off x="304800" y="215214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 you think you know Green?</a:t>
          </a:r>
          <a:endParaRPr lang="en-US" sz="1700" b="1" kern="1200" dirty="0"/>
        </a:p>
      </dsp:txBody>
      <dsp:txXfrm>
        <a:off x="304800" y="215214"/>
        <a:ext cx="4213860" cy="501840"/>
      </dsp:txXfrm>
    </dsp:sp>
    <dsp:sp modelId="{6483A3AD-7D7D-4A27-AAEE-A75CD4DDC8AC}">
      <dsp:nvSpPr>
        <dsp:cNvPr id="0" name=""/>
        <dsp:cNvSpPr/>
      </dsp:nvSpPr>
      <dsp:spPr>
        <a:xfrm>
          <a:off x="0" y="2047342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Top Green Companies</a:t>
          </a:r>
          <a:endParaRPr lang="en-US" sz="1700" b="1" kern="1200" dirty="0"/>
        </a:p>
      </dsp:txBody>
      <dsp:txXfrm>
        <a:off x="0" y="2047342"/>
        <a:ext cx="6019800" cy="722925"/>
      </dsp:txXfrm>
    </dsp:sp>
    <dsp:sp modelId="{EB18BA68-C46D-4981-BF23-A737E6E282E0}">
      <dsp:nvSpPr>
        <dsp:cNvPr id="0" name=""/>
        <dsp:cNvSpPr/>
      </dsp:nvSpPr>
      <dsp:spPr>
        <a:xfrm>
          <a:off x="300990" y="1800232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Consumer Perspective</a:t>
          </a:r>
          <a:endParaRPr lang="en-US" sz="1700" b="1" kern="1200" dirty="0"/>
        </a:p>
      </dsp:txBody>
      <dsp:txXfrm>
        <a:off x="300990" y="1800232"/>
        <a:ext cx="4213860" cy="501840"/>
      </dsp:txXfrm>
    </dsp:sp>
    <dsp:sp modelId="{9C090387-7599-47B7-B02A-BD3376CC0967}">
      <dsp:nvSpPr>
        <dsp:cNvPr id="0" name=""/>
        <dsp:cNvSpPr/>
      </dsp:nvSpPr>
      <dsp:spPr>
        <a:xfrm>
          <a:off x="0" y="3116797"/>
          <a:ext cx="601980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Soft Reasons  Hard Reasons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Datacenter Technology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Original Research</a:t>
          </a:r>
        </a:p>
      </dsp:txBody>
      <dsp:txXfrm>
        <a:off x="0" y="3116797"/>
        <a:ext cx="6019800" cy="1285200"/>
      </dsp:txXfrm>
    </dsp:sp>
    <dsp:sp modelId="{A6ED179A-C033-4C7A-B33D-8CF2ADFCB31A}">
      <dsp:nvSpPr>
        <dsp:cNvPr id="0" name=""/>
        <dsp:cNvSpPr/>
      </dsp:nvSpPr>
      <dsp:spPr>
        <a:xfrm>
          <a:off x="300990" y="2865877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Business Perspective</a:t>
          </a:r>
        </a:p>
      </dsp:txBody>
      <dsp:txXfrm>
        <a:off x="300990" y="2865877"/>
        <a:ext cx="4213860" cy="501840"/>
      </dsp:txXfrm>
    </dsp:sp>
    <dsp:sp modelId="{561CC274-ECF9-4A0F-A963-5FF9F9BC3772}">
      <dsp:nvSpPr>
        <dsp:cNvPr id="0" name=""/>
        <dsp:cNvSpPr/>
      </dsp:nvSpPr>
      <dsp:spPr>
        <a:xfrm>
          <a:off x="0" y="4744717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Case Studies</a:t>
          </a:r>
        </a:p>
      </dsp:txBody>
      <dsp:txXfrm>
        <a:off x="0" y="4744717"/>
        <a:ext cx="6019800" cy="722925"/>
      </dsp:txXfrm>
    </dsp:sp>
    <dsp:sp modelId="{314094A5-B16A-47BB-A16A-039E043EE8DF}">
      <dsp:nvSpPr>
        <dsp:cNvPr id="0" name=""/>
        <dsp:cNvSpPr/>
      </dsp:nvSpPr>
      <dsp:spPr>
        <a:xfrm>
          <a:off x="300990" y="4493797"/>
          <a:ext cx="421386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Real World Green</a:t>
          </a:r>
        </a:p>
      </dsp:txBody>
      <dsp:txXfrm>
        <a:off x="300990" y="4493797"/>
        <a:ext cx="4213860" cy="501840"/>
      </dsp:txXfrm>
    </dsp:sp>
    <dsp:sp modelId="{BB0A9F2D-C200-4A60-AC12-B629F94CC02C}">
      <dsp:nvSpPr>
        <dsp:cNvPr id="0" name=""/>
        <dsp:cNvSpPr/>
      </dsp:nvSpPr>
      <dsp:spPr>
        <a:xfrm>
          <a:off x="0" y="5810362"/>
          <a:ext cx="6019800" cy="722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7203" tIns="354076" rIns="4672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Green </a:t>
          </a:r>
          <a:r>
            <a:rPr lang="en-US" sz="1700" b="1" kern="1200" dirty="0" err="1" smtClean="0"/>
            <a:t>Gotchas</a:t>
          </a:r>
          <a:r>
            <a:rPr lang="en-US" sz="1700" b="1" kern="1200" dirty="0" smtClean="0"/>
            <a:t>!</a:t>
          </a:r>
        </a:p>
      </dsp:txBody>
      <dsp:txXfrm>
        <a:off x="0" y="5810362"/>
        <a:ext cx="6019800" cy="722925"/>
      </dsp:txXfrm>
    </dsp:sp>
    <dsp:sp modelId="{3EE25A5D-3C9B-4D75-986C-EF7747F2C2EF}">
      <dsp:nvSpPr>
        <dsp:cNvPr id="0" name=""/>
        <dsp:cNvSpPr/>
      </dsp:nvSpPr>
      <dsp:spPr>
        <a:xfrm>
          <a:off x="300990" y="5559442"/>
          <a:ext cx="4213860" cy="501840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Takeaways and Best Practices</a:t>
          </a:r>
        </a:p>
      </dsp:txBody>
      <dsp:txXfrm>
        <a:off x="300990" y="5559442"/>
        <a:ext cx="4213860" cy="5018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F31F74-CCC3-406F-80B8-0939F635549B}">
      <dsp:nvSpPr>
        <dsp:cNvPr id="0" name=""/>
        <dsp:cNvSpPr/>
      </dsp:nvSpPr>
      <dsp:spPr>
        <a:xfrm>
          <a:off x="1590" y="609767"/>
          <a:ext cx="1828130" cy="9140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 Warehouse and Wasps</a:t>
          </a:r>
          <a:endParaRPr lang="en-US" sz="2000" b="1" kern="1200" dirty="0"/>
        </a:p>
      </dsp:txBody>
      <dsp:txXfrm>
        <a:off x="1590" y="609767"/>
        <a:ext cx="1828130" cy="914065"/>
      </dsp:txXfrm>
    </dsp:sp>
    <dsp:sp modelId="{480ACD62-84F5-478C-80D5-280C27FBEA76}">
      <dsp:nvSpPr>
        <dsp:cNvPr id="0" name=""/>
        <dsp:cNvSpPr/>
      </dsp:nvSpPr>
      <dsp:spPr>
        <a:xfrm>
          <a:off x="2286753" y="609767"/>
          <a:ext cx="1828130" cy="9140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Ford Motor Company</a:t>
          </a:r>
          <a:endParaRPr lang="en-US" sz="2000" b="1" kern="1200" dirty="0"/>
        </a:p>
      </dsp:txBody>
      <dsp:txXfrm>
        <a:off x="2286753" y="609767"/>
        <a:ext cx="1828130" cy="914065"/>
      </dsp:txXfrm>
    </dsp:sp>
    <dsp:sp modelId="{949CC4D4-4E3E-4A0B-A0F1-1DC833487CF2}">
      <dsp:nvSpPr>
        <dsp:cNvPr id="0" name=""/>
        <dsp:cNvSpPr/>
      </dsp:nvSpPr>
      <dsp:spPr>
        <a:xfrm>
          <a:off x="4571916" y="609767"/>
          <a:ext cx="1828130" cy="9140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Monsanto </a:t>
          </a:r>
          <a:r>
            <a:rPr lang="en-US" sz="2000" b="1" kern="1200" dirty="0" smtClean="0"/>
            <a:t>Seed</a:t>
          </a:r>
          <a:endParaRPr lang="en-US" sz="2000" b="1" kern="1200" dirty="0"/>
        </a:p>
      </dsp:txBody>
      <dsp:txXfrm>
        <a:off x="4571916" y="609767"/>
        <a:ext cx="1828130" cy="914065"/>
      </dsp:txXfrm>
    </dsp:sp>
    <dsp:sp modelId="{371E7F81-D822-4E55-98C1-A3292846AA45}">
      <dsp:nvSpPr>
        <dsp:cNvPr id="0" name=""/>
        <dsp:cNvSpPr/>
      </dsp:nvSpPr>
      <dsp:spPr>
        <a:xfrm>
          <a:off x="6857079" y="609767"/>
          <a:ext cx="1828130" cy="9140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McDonald's and the US</a:t>
          </a:r>
          <a:endParaRPr lang="en-US" sz="2000" b="1" kern="1200" dirty="0"/>
        </a:p>
      </dsp:txBody>
      <dsp:txXfrm>
        <a:off x="6857079" y="609767"/>
        <a:ext cx="1828130" cy="914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70BD8-F37D-40D9-BC0D-B402D8751227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A9086-2A03-4023-A166-38C9980B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803CA913-6BA4-4D54-903C-B17DB61FC12D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CCAFDBF7-A5AA-4B8C-9EB2-509B9A022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ters.com/article/pressRelease/idUS110956+02-Mar-2009+BW2009030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centerjournal.com/index.php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atacenterjournal.com/content/view/3271/40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ters.com/article/pressRelease/idUS103185+24-Sep-2009+BW20090924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atacenterjournal.com/content/view/1709/44/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it.net/downloads/Green%20Machines%20Converge%20Magazine%20May%202007.pdf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week.com/c/a/Green-IT/Dell-HP-and-IBM-Are-Among-9-Meeting-IDC-Green-Certification-821401/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F89B-0CC4-4039-AF5D-544E3279D81A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in with consumers at</a:t>
            </a:r>
            <a:r>
              <a:rPr lang="en-US" baseline="0" dirty="0" smtClean="0"/>
              <a:t> slide 14-15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F89B-0CC4-4039-AF5D-544E3279D81A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79">
              <a:defRPr/>
            </a:pPr>
            <a:r>
              <a:rPr lang="en-US" dirty="0" smtClean="0"/>
              <a:t>http://www.computerworld.com/s/article/338311/IT_Recycling_Pitfalls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http://www.ecommercetimes.com/story/critical-issues/68421.html</a:t>
            </a:r>
          </a:p>
          <a:p>
            <a:pPr defTabSz="9295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hlinkClick r:id="rId3"/>
              </a:rPr>
              <a:t>http://www.reuters.com/article/pressRelease/idUS110956+02-Mar-2009+BW20090302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</a:t>
            </a:r>
            <a:r>
              <a:rPr lang="en-US" dirty="0" err="1" smtClean="0"/>
              <a:t>NextGen</a:t>
            </a:r>
            <a:r>
              <a:rPr lang="en-US" dirty="0" smtClean="0"/>
              <a:t> Research: Green Computing Sector to Reach $223.7 Billion in 2013. " </a:t>
            </a:r>
            <a:r>
              <a:rPr lang="en-US" i="1" dirty="0" smtClean="0"/>
              <a:t>Wireless News</a:t>
            </a:r>
            <a:r>
              <a:rPr lang="en-US" dirty="0" smtClean="0"/>
              <a:t>  2 Oct. 2009: ABI/INFORM Trade &amp; Industry, </a:t>
            </a:r>
            <a:r>
              <a:rPr lang="en-US" dirty="0" err="1" smtClean="0"/>
              <a:t>ProQuest</a:t>
            </a:r>
            <a:r>
              <a:rPr lang="en-US" dirty="0" smtClean="0"/>
              <a:t>. Web.  31 Oct. 2009</a:t>
            </a:r>
          </a:p>
          <a:p>
            <a:endParaRPr lang="en-US" dirty="0" smtClean="0"/>
          </a:p>
          <a:p>
            <a:pPr defTabSz="9295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IT industry could save global economy $800 billion by 2020</a:t>
            </a:r>
          </a:p>
          <a:p>
            <a:pPr defTabSz="9295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defTabSz="9295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	Green IT for Dummies, p18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http://datacenterjournal.com/index.php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http://datacenterjournal.com/content/view/3271/40/</a:t>
            </a:r>
            <a:endParaRPr lang="en-US" dirty="0" smtClean="0"/>
          </a:p>
          <a:p>
            <a:r>
              <a:rPr lang="en-US" dirty="0" smtClean="0"/>
              <a:t>Krishna Kumar from</a:t>
            </a:r>
            <a:r>
              <a:rPr lang="en-US" baseline="0" dirty="0" smtClean="0"/>
              <a:t> 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79">
              <a:defRPr/>
            </a:pPr>
            <a:r>
              <a:rPr lang="en-US" dirty="0" smtClean="0">
                <a:hlinkClick r:id="rId3"/>
              </a:rPr>
              <a:t>Shan</a:t>
            </a:r>
          </a:p>
          <a:p>
            <a:pPr defTabSz="929579">
              <a:defRPr/>
            </a:pPr>
            <a:endParaRPr lang="en-US" dirty="0" smtClean="0">
              <a:hlinkClick r:id="rId3"/>
            </a:endParaRPr>
          </a:p>
          <a:p>
            <a:pPr defTabSz="929579">
              <a:defRPr/>
            </a:pPr>
            <a:r>
              <a:rPr lang="en-US" dirty="0" smtClean="0">
                <a:hlinkClick r:id="rId3"/>
              </a:rPr>
              <a:t>http://www.reuters.com/article/pressRelease/idUS103185+24-Sep-2009+BW20090924</a:t>
            </a:r>
            <a:endParaRPr lang="en-US" dirty="0" smtClean="0"/>
          </a:p>
          <a:p>
            <a:pPr defTabSz="929579">
              <a:defRPr/>
            </a:pPr>
            <a:r>
              <a:rPr lang="en-US" dirty="0" smtClean="0">
                <a:hlinkClick r:id="rId4"/>
              </a:rPr>
              <a:t>http://datacenterjournal.com/content/view/1709/44/</a:t>
            </a:r>
            <a:endParaRPr lang="en-US" dirty="0" smtClean="0"/>
          </a:p>
          <a:p>
            <a:pPr defTabSz="929579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</a:t>
            </a:r>
          </a:p>
          <a:p>
            <a:r>
              <a:rPr lang="en-US" dirty="0" smtClean="0"/>
              <a:t>Servers remain</a:t>
            </a:r>
            <a:r>
              <a:rPr lang="en-US" baseline="0" dirty="0" smtClean="0"/>
              <a:t> more efficient than a 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http://www.brighthub.com/environment/green-computing/articles/10026.aspx  rob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hlinkClick r:id="rId3"/>
              </a:rPr>
              <a:t>Obselete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http://www.greenit.net/downloads/Green%20Machines%20Converge%20Magazine%20May%202007.pdf</a:t>
            </a:r>
            <a:endParaRPr lang="en-US" dirty="0" smtClean="0"/>
          </a:p>
          <a:p>
            <a:r>
              <a:rPr lang="en-US" dirty="0" smtClean="0"/>
              <a:t>Green IT is important to reduce this</a:t>
            </a:r>
          </a:p>
          <a:p>
            <a:r>
              <a:rPr lang="en-US" dirty="0" smtClean="0">
                <a:hlinkClick r:id="rId4"/>
              </a:rPr>
              <a:t>http://www.eweek.com/c/a/Green-IT/Dell-HP-and-IBM-Are-Among-9-Meeting-IDC-Green-Certification-821401/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F89B-0CC4-4039-AF5D-544E3279D81A}" type="slidenum">
              <a:rPr lang="en-US" altLang="zh-CN" smtClean="0"/>
              <a:pPr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http://www.itbusiness.ca/it/client/en/Home/News.asp?id=53664&amp;cid=70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http://www-03.ibm.com/technology/resources/technology_greeninnovations_pdf_AMR_Research_REPORT_20313-Big_Green_IBM_and_the_ROI_of_Environmen.pdf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F89B-0CC4-4039-AF5D-544E3279D81A}" type="slidenum">
              <a:rPr lang="en-US" altLang="zh-CN" smtClean="0"/>
              <a:pPr/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 – why to</a:t>
            </a:r>
            <a:r>
              <a:rPr lang="en-US" baseline="0" dirty="0" smtClean="0"/>
              <a:t>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79">
              <a:defRPr/>
            </a:pPr>
            <a:r>
              <a:rPr lang="en-US" dirty="0" smtClean="0"/>
              <a:t>http://www.computerworld.com/s/article/338311/IT_Recycling_Pitfalls</a:t>
            </a:r>
          </a:p>
          <a:p>
            <a:pPr defTabSz="929579">
              <a:defRPr/>
            </a:pPr>
            <a:r>
              <a:rPr lang="en-US" dirty="0" smtClean="0"/>
              <a:t>Green to gold, </a:t>
            </a:r>
            <a:r>
              <a:rPr lang="en-US" dirty="0" err="1" smtClean="0"/>
              <a:t>esty</a:t>
            </a:r>
            <a:r>
              <a:rPr lang="en-US" dirty="0" smtClean="0"/>
              <a:t> and </a:t>
            </a:r>
            <a:r>
              <a:rPr lang="en-US" dirty="0" err="1" smtClean="0"/>
              <a:t>winston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Hot, Flat and Crowded, Friedman Thomas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http://www.time.com/time/magazine/article/0,9171,853334,00.html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7421-C6CC-46B9-9562-D83471F086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http://www.bcg.com/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DBF7-A5AA-4B8C-9EB2-509B9A0221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38199"/>
          </a:xfr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71600"/>
            <a:ext cx="922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32400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4B8-F154-4300-9B8C-E31729266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153F-62C5-44F9-8CC3-08262CFA0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5000"/>
              <a:buFont typeface="Wingdings" pitchFamily="2" charset="2"/>
              <a:buChar char="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SzPct val="55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24600"/>
            <a:ext cx="922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 userDrawn="1"/>
        </p:nvSpPr>
        <p:spPr>
          <a:xfrm>
            <a:off x="0" y="304800"/>
            <a:ext cx="9220200" cy="914400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0" y="381000"/>
            <a:ext cx="9144000" cy="762000"/>
          </a:xfrm>
        </p:spPr>
        <p:txBody>
          <a:bodyPr>
            <a:normAutofit/>
          </a:bodyPr>
          <a:lstStyle>
            <a:lvl1pPr algn="r">
              <a:buNone/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0" y="1219200"/>
            <a:ext cx="922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5000"/>
              <a:buFont typeface="Wingdings" pitchFamily="2" charset="2"/>
              <a:buChar char="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SzPct val="55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304800"/>
            <a:ext cx="9220200" cy="914400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0" y="381000"/>
            <a:ext cx="9144000" cy="762000"/>
          </a:xfrm>
        </p:spPr>
        <p:txBody>
          <a:bodyPr>
            <a:normAutofit/>
          </a:bodyPr>
          <a:lstStyle>
            <a:lvl1pPr algn="r">
              <a:buNone/>
              <a:defRPr sz="4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0" y="1219200"/>
            <a:ext cx="922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1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4EECBF-6687-4416-878E-37AD7D7D0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9220200" cy="1143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0"/>
            <a:ext cx="9220200" cy="914400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9" name="Text Placeholder 38"/>
          <p:cNvSpPr>
            <a:spLocks noGrp="1"/>
          </p:cNvSpPr>
          <p:nvPr>
            <p:ph type="body" sz="quarter" idx="13"/>
          </p:nvPr>
        </p:nvSpPr>
        <p:spPr>
          <a:xfrm>
            <a:off x="0" y="381000"/>
            <a:ext cx="9144000" cy="762000"/>
          </a:xfrm>
        </p:spPr>
        <p:txBody>
          <a:bodyPr>
            <a:normAutofit/>
          </a:bodyPr>
          <a:lstStyle>
            <a:lvl1pPr algn="r">
              <a:buNone/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04800"/>
            <a:ext cx="9220200" cy="914400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11" name="Text Placeholder 38"/>
          <p:cNvSpPr>
            <a:spLocks noGrp="1"/>
          </p:cNvSpPr>
          <p:nvPr>
            <p:ph type="body" sz="quarter" idx="13"/>
          </p:nvPr>
        </p:nvSpPr>
        <p:spPr>
          <a:xfrm>
            <a:off x="0" y="381000"/>
            <a:ext cx="9144000" cy="762000"/>
          </a:xfrm>
        </p:spPr>
        <p:txBody>
          <a:bodyPr>
            <a:normAutofit/>
          </a:bodyPr>
          <a:lstStyle>
            <a:lvl1pPr algn="r">
              <a:buNone/>
              <a:defRPr sz="4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9220200" cy="1143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7625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7625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7625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8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220200" cy="1143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9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7000"/>
          </a:blip>
          <a:srcRect/>
          <a:stretch>
            <a:fillRect/>
          </a:stretch>
        </p:blipFill>
        <p:spPr bwMode="auto">
          <a:xfrm>
            <a:off x="0" y="6134374"/>
            <a:ext cx="9220200" cy="7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4EECBF-6687-4416-878E-37AD7D7D0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62" r:id="rId7"/>
    <p:sldLayoutId id="2147483661" r:id="rId8"/>
    <p:sldLayoutId id="2147483660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6" r:id="rId15"/>
    <p:sldLayoutId id="2147483667" r:id="rId16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95000"/>
            </a:schemeClr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topia.org/ehof/muir/bio.html" TargetMode="Externa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transcendentalists.com/1thorea.html" TargetMode="External"/><Relationship Id="rId12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0.jpeg"/><Relationship Id="rId10" Type="http://schemas.openxmlformats.org/officeDocument/2006/relationships/hyperlink" Target="http://www.rachelcarson.org/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www.theodoreroosevelt.org/life/lifeoftr.htm" TargetMode="External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pa.gov/air/caa/caa_history.html" TargetMode="External"/><Relationship Id="rId5" Type="http://schemas.openxmlformats.org/officeDocument/2006/relationships/hyperlink" Target="http://explorepahistory.com/hmarker.php?markerId=532" TargetMode="Externa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ercomputing.com/news/2008/03/20/search-green-it-governanc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s/article/335943/Fertile_Ground_for_Green_IT_Innovation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s/article/338311/IT_Recycling_Pitfal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hyperlink" Target="http://www.umsl.edu/~rcbxv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tandard.com/news/2009/10/01/university-missouri-embraces-telepresence-restricts-its-us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ters.com/article/pressRelease/idUS103185+24-Sep-2009+BW2009092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datacenterjournal.com/content/view/1709/44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roquest.umi.com.ezproxy.umsl.edu/pqdweb?index=1&amp;did=1261929701&amp;SrchMode=1&amp;sid=2&amp;Fmt=4&amp;VInst=PROD&amp;VType=PQD&amp;RQT=309&amp;VName=PQD&amp;TS=1257492823&amp;clientId=45249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ittools.com/article/top-7-free-green-it-tools-and-calculato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rester.com/GreenIT" TargetMode="External"/><Relationship Id="rId2" Type="http://schemas.openxmlformats.org/officeDocument/2006/relationships/hyperlink" Target="http://www.greenittools.com/article/top-7-free-green-it-tools-and-calculator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image" Target="../media/image68.gif"/><Relationship Id="rId3" Type="http://schemas.openxmlformats.org/officeDocument/2006/relationships/hyperlink" Target="http://www.computerworld.com/s/article/338311/IT_Recycling_Pitfalls" TargetMode="External"/><Relationship Id="rId7" Type="http://schemas.openxmlformats.org/officeDocument/2006/relationships/diagramLayout" Target="../diagrams/layout9.xml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9.xml"/><Relationship Id="rId11" Type="http://schemas.openxmlformats.org/officeDocument/2006/relationships/image" Target="../media/image66.png"/><Relationship Id="rId5" Type="http://schemas.openxmlformats.org/officeDocument/2006/relationships/image" Target="../media/image65.jpeg"/><Relationship Id="rId15" Type="http://schemas.openxmlformats.org/officeDocument/2006/relationships/image" Target="../media/image69.png"/><Relationship Id="rId10" Type="http://schemas.microsoft.com/office/2007/relationships/diagramDrawing" Target="../diagrams/drawing9.xml"/><Relationship Id="rId4" Type="http://schemas.openxmlformats.org/officeDocument/2006/relationships/image" Target="../media/image64.jpeg"/><Relationship Id="rId9" Type="http://schemas.openxmlformats.org/officeDocument/2006/relationships/diagramColors" Target="../diagrams/colors9.xml"/><Relationship Id="rId14" Type="http://schemas.openxmlformats.org/officeDocument/2006/relationships/hyperlink" Target="http://community.spiceworks.com/attachments/post/0000/8942/FingerWag.gi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cience.com/environment/080714-green-term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proquest.umi.com/pqdweb?index=0&amp;did=1866238181&amp;SrchMode=1&amp;sid=1&amp;Fmt=2&amp;VInst=PROD&amp;VType=PQD&amp;RQT=309&amp;VName=PQD&amp;TS=1257546423&amp;clientId=4524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6/4_iPod_Chargers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676400" y="1524000"/>
          <a:ext cx="6019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g-men-4-green-it-f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505200"/>
            <a:ext cx="8305800" cy="3075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52400"/>
            <a:ext cx="3505200" cy="1143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 IT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Government </a:t>
            </a:r>
            <a:r>
              <a:rPr lang="en-US" dirty="0" smtClean="0"/>
              <a:t>regulations</a:t>
            </a:r>
          </a:p>
          <a:p>
            <a:r>
              <a:rPr lang="en-US" dirty="0" smtClean="0"/>
              <a:t>Soaring energy costs</a:t>
            </a:r>
          </a:p>
          <a:p>
            <a:r>
              <a:rPr lang="en-US" dirty="0" smtClean="0"/>
              <a:t>New source of jobs in US</a:t>
            </a:r>
          </a:p>
          <a:p>
            <a:r>
              <a:rPr lang="en-US" dirty="0" smtClean="0"/>
              <a:t>Adds “Green” to the bottom line</a:t>
            </a: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Hot, Flat, and Crowded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Friedman,Thomas</a:t>
            </a:r>
            <a:r>
              <a:rPr lang="en-US" dirty="0" smtClean="0"/>
              <a:t> (2008),Hot, Flat, and Crowded, Farrar, Straus, and Giroux, New York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1295400" cy="925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438400"/>
            <a:ext cx="172587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001000" cy="365125"/>
          </a:xfrm>
        </p:spPr>
        <p:txBody>
          <a:bodyPr/>
          <a:lstStyle/>
          <a:p>
            <a:r>
              <a:rPr lang="en-US" dirty="0" smtClean="0">
                <a:hlinkClick r:id="rId7"/>
              </a:rPr>
              <a:t>http://www.transcendentalists.com/1thorea.html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http://www.ecotopia.org/ehof/muir/bio.html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http://www.theodoreroosevelt.org/life/lifeoftr.htm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http://www.rachelcarson.org/</a:t>
            </a:r>
            <a:endParaRPr lang="en-US" dirty="0" smtClean="0"/>
          </a:p>
          <a:p>
            <a:r>
              <a:rPr lang="en-US" dirty="0" smtClean="0"/>
              <a:t>http://en.wikipedia.org/wiki/Al_Gore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4D14B8-F154-4300-9B8C-E31729266F6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r>
              <a:rPr lang="en-US" b="1" dirty="0" smtClean="0"/>
              <a:t>Roots of the Green Movement</a:t>
            </a:r>
            <a:endParaRPr lang="en-US" dirty="0"/>
          </a:p>
        </p:txBody>
      </p:sp>
      <p:pic>
        <p:nvPicPr>
          <p:cNvPr id="5" name="Picture 4" descr="225px-President_Theodore_Roosevelt,_190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0600" y="3437466"/>
            <a:ext cx="1066800" cy="1363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225px-Muir_portrait_187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48600" y="1525016"/>
            <a:ext cx="1066800" cy="129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carso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15199" y="4343400"/>
            <a:ext cx="1465385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200px-Henry_David_Thoreau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76600" y="1565568"/>
            <a:ext cx="990600" cy="1223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l%20Gore-JTM-04673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62400" y="4876800"/>
            <a:ext cx="1297858" cy="1490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Industrial Revolution 1820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“Donora Death Fog” 1948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States and Localities Responsible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Clean Air Act of 1955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EPA 1970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r>
              <a:rPr lang="en-US" dirty="0" smtClean="0"/>
              <a:t> Green History </a:t>
            </a:r>
            <a:endParaRPr lang="en-US" dirty="0"/>
          </a:p>
        </p:txBody>
      </p:sp>
      <p:pic>
        <p:nvPicPr>
          <p:cNvPr id="6" name="Picture 5" descr="Donora_Death_Fog_63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128" y="4191000"/>
            <a:ext cx="1947672" cy="148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logo_epase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876800"/>
            <a:ext cx="999285" cy="1119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hlinkClick r:id="rId5"/>
            </a:endParaRPr>
          </a:p>
          <a:p>
            <a:endParaRPr lang="en-US" dirty="0" smtClean="0">
              <a:hlinkClick r:id="rId5"/>
            </a:endParaRPr>
          </a:p>
          <a:p>
            <a:r>
              <a:rPr lang="en-US" dirty="0" smtClean="0"/>
              <a:t>http://www.time.com/time/magazine/article/0,9171,853334,00.html</a:t>
            </a:r>
          </a:p>
          <a:p>
            <a:r>
              <a:rPr lang="en-US" dirty="0" smtClean="0">
                <a:hlinkClick r:id="rId5"/>
              </a:rPr>
              <a:t>http://explorepahistory.com/hmarker.php?markerId=532</a:t>
            </a:r>
            <a:endParaRPr lang="en-US" dirty="0" smtClean="0"/>
          </a:p>
          <a:p>
            <a:r>
              <a:rPr lang="en-US" dirty="0" smtClean="0"/>
              <a:t>http://www.fluoridation.com/donora.htm</a:t>
            </a:r>
          </a:p>
          <a:p>
            <a:r>
              <a:rPr lang="en-US" dirty="0" smtClean="0">
                <a:hlinkClick r:id="rId6"/>
              </a:rPr>
              <a:t>http://www.epa.gov/air/caa/caa_history.html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Green products and saving the environment are the top concern for consumers today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r>
              <a:rPr lang="en-US" b="1" dirty="0" smtClean="0"/>
              <a:t>Myth vs. Reality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nielsen-global-online-consumer-survey-us-biggest-concerns_jpg.mht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52400"/>
          <a:ext cx="6019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dmin\Pictures\Pictur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505200"/>
            <a:ext cx="229799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1000" cy="501650"/>
          </a:xfrm>
        </p:spPr>
        <p:txBody>
          <a:bodyPr/>
          <a:lstStyle/>
          <a:p>
            <a:r>
              <a:rPr lang="en-US" dirty="0" smtClean="0"/>
              <a:t>http://www.bcg.com/http://www.bcg.com/http://proquest.umi.com.ezproxy.umsl.edu/pqdweb?index=2&amp;did=1786691551&amp;SrchMode=1&amp;sid=1&amp;Fmt=6&amp;VInst=PROD&amp;VType=PQD&amp;RQT=309&amp;VName=PQD&amp;TS=1257389206&amp;clientId=45249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Premiums Paid by </a:t>
            </a:r>
            <a:br>
              <a:rPr lang="en-US" dirty="0" smtClean="0"/>
            </a:br>
            <a:r>
              <a:rPr lang="en-US" dirty="0" smtClean="0"/>
              <a:t>Consumers</a:t>
            </a:r>
            <a:endParaRPr lang="en-US" dirty="0"/>
          </a:p>
        </p:txBody>
      </p:sp>
      <p:pic>
        <p:nvPicPr>
          <p:cNvPr id="8" name="Picture 7" descr="bc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1000"/>
            <a:ext cx="138988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Content Placeholder 6" descr="capturing-green-ex9-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600200"/>
            <a:ext cx="6547554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human creates 100 watts in a day</a:t>
            </a:r>
          </a:p>
          <a:p>
            <a:r>
              <a:rPr lang="en-US" dirty="0" smtClean="0"/>
              <a:t>A laptop consumes 100 watts per hour</a:t>
            </a:r>
          </a:p>
          <a:p>
            <a:r>
              <a:rPr lang="en-US" dirty="0" smtClean="0"/>
              <a:t>To power a laptop for one year burns enough coal to releases 1,852 pounds of carbon dioxide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Watts </a:t>
            </a:r>
            <a:r>
              <a:rPr lang="en-US" dirty="0" smtClean="0">
                <a:sym typeface="Wingdings" pitchFamily="2" charset="2"/>
              </a:rPr>
              <a:t> CO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IT for Dummies, page 19</a:t>
            </a:r>
          </a:p>
          <a:p>
            <a:r>
              <a:rPr lang="en-US" dirty="0" smtClean="0"/>
              <a:t>http://hypertextbook.com/facts/2003/WeiLiangMok.shtml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334869" cy="182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 off unused equipment </a:t>
            </a:r>
          </a:p>
          <a:p>
            <a:pPr lvl="1"/>
            <a:r>
              <a:rPr lang="en-US" dirty="0" smtClean="0"/>
              <a:t>Energy saving modes for PCs, peripherals</a:t>
            </a:r>
          </a:p>
          <a:p>
            <a:pPr lvl="1"/>
            <a:r>
              <a:rPr lang="en-US" dirty="0" smtClean="0"/>
              <a:t>Energy consumption can be reduced up to 75 percent per year</a:t>
            </a:r>
          </a:p>
          <a:p>
            <a:r>
              <a:rPr lang="en-US" dirty="0" smtClean="0"/>
              <a:t>Monitors off when not being used</a:t>
            </a:r>
          </a:p>
          <a:p>
            <a:pPr lvl="1"/>
            <a:r>
              <a:rPr lang="en-US" dirty="0" smtClean="0"/>
              <a:t>Energy consumption can be reduced up to 90 percent per year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ctr"/>
            <a:r>
              <a:rPr lang="en-US" sz="3200" dirty="0" smtClean="0"/>
              <a:t> Minimize the Impact</a:t>
            </a:r>
            <a:endParaRPr lang="en-US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 dirty="0" smtClean="0">
                <a:hlinkClick r:id="rId3"/>
              </a:rPr>
              <a:t>http://www.greenercomputing.com/news/2008/03/20/search-green-it-governance</a:t>
            </a:r>
            <a:endParaRPr lang="en-US" dirty="0" smtClean="0"/>
          </a:p>
        </p:txBody>
      </p:sp>
      <p:pic>
        <p:nvPicPr>
          <p:cNvPr id="8" name="Picture 7" descr="foot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4813300"/>
            <a:ext cx="1349375" cy="1393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0"/>
            <a:ext cx="1427205" cy="1211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http://www.computerworld.com/s/article/335943/Fertile_Ground_for_Green_IT_Innovation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2009 Top Users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of Green IT</a:t>
            </a: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Mohawk Fine Papers</a:t>
            </a:r>
            <a:r>
              <a:rPr lang="en-US" b="1" u="sng" dirty="0" smtClean="0"/>
              <a:t>            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KPMG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State Street                              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Seventh Generation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AllState</a:t>
            </a:r>
            <a:r>
              <a:rPr lang="en-US" dirty="0" smtClean="0"/>
              <a:t> Insurance                   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Office Depot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Citigroup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Burt’s Bees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PricewaterhouseCoopers         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Marriot International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State of Indiana                       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Austin Energy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2368827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Top Level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Executives active part of planning programs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Subscribe to green consortium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Monitor/Measure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IT managers analyze utility bills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Team with areas to reduce energy consumption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Data Center/Facilities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Uses power management software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Uses alternative energy sources for power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Reduced IT energy use by 5% in last 12 months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Revised data center layout and uses virtual servers </a:t>
            </a:r>
            <a:endParaRPr lang="en-US" sz="36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Criteria of Top Users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http://www.computerworld.com/s/article/335943/Fertile_Ground_for_Green_IT_Innovation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7526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ogsplayingpoker12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3273" y="1600200"/>
            <a:ext cx="565745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202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Dogs Playing Video Poker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“</a:t>
            </a:r>
            <a:r>
              <a:rPr lang="en-US" i="1" dirty="0" smtClean="0"/>
              <a:t>The greenest personal care company on earth</a:t>
            </a:r>
            <a:r>
              <a:rPr lang="en-US" dirty="0" smtClean="0"/>
              <a:t>.”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Employee bonuses tied to being green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LEED certified buildings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2020 goal of 100% renewable energy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Burt’s Bees</a:t>
            </a:r>
            <a:endParaRPr lang="en-US" b="1" dirty="0"/>
          </a:p>
        </p:txBody>
      </p:sp>
      <p:pic>
        <p:nvPicPr>
          <p:cNvPr id="4" name="Picture 3" descr="burtsbe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648200"/>
            <a:ext cx="1600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http://www.computerworld.com/s/article/335943/Fertile_Ground_for_Green_IT_Innovation</a:t>
            </a:r>
            <a:endParaRPr lang="en-US" dirty="0" smtClean="0"/>
          </a:p>
          <a:p>
            <a:r>
              <a:rPr lang="en-US" dirty="0" smtClean="0"/>
              <a:t>http://www.burtsbees.com/c/values/environment/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New data center 220 ft below 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Underground water supply at 55F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Security guards adjust temperatures reduce energy by 15%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81000"/>
            <a:ext cx="2057400" cy="991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http://www.computerworld.com/s/article/335943/Fertile_Ground_for_Green_IT_Innovation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I can rely on companies to recycle my IT equipment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r>
              <a:rPr lang="en-US" b="1" dirty="0" smtClean="0"/>
              <a:t>Myth vs. Reality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828800" y="4876800"/>
            <a:ext cx="4639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ISO 9001:2008 and ISO 14001:2004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http://www.computerworld.com/s/article/338311/IT_Recycling_Pitfalls</a:t>
            </a:r>
            <a:endParaRPr lang="en-US" dirty="0" smtClean="0"/>
          </a:p>
          <a:p>
            <a:r>
              <a:rPr lang="en-US" dirty="0" smtClean="0"/>
              <a:t>http://www.iso.org/iso/iso_catalogue/management_standards/understand_the_basics.htm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057400"/>
            <a:ext cx="3105150" cy="2859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52400"/>
          <a:ext cx="6019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dmin\Pictures\Pictur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505200"/>
            <a:ext cx="229799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Dave </a:t>
            </a:r>
            <a:r>
              <a:rPr lang="en-US" dirty="0" err="1" smtClean="0"/>
              <a:t>Knoebel</a:t>
            </a:r>
            <a:r>
              <a:rPr lang="en-US" dirty="0" smtClean="0"/>
              <a:t>, CFO, IT Director, INDEECO</a:t>
            </a:r>
          </a:p>
          <a:p>
            <a:pPr lvl="1"/>
            <a:r>
              <a:rPr lang="en-US" dirty="0" smtClean="0"/>
              <a:t>Operating efficiencies lead the way for Green IT</a:t>
            </a:r>
          </a:p>
          <a:p>
            <a:pPr lvl="1"/>
            <a:r>
              <a:rPr lang="en-US" dirty="0" smtClean="0"/>
              <a:t>Green must be linked to the business strategy</a:t>
            </a:r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Professional Perspective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 Person Interview at INDEECO with David </a:t>
            </a:r>
            <a:r>
              <a:rPr lang="en-US" dirty="0" err="1" smtClean="0"/>
              <a:t>Knoebel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19444" r="30556"/>
          <a:stretch>
            <a:fillRect/>
          </a:stretch>
        </p:blipFill>
        <p:spPr bwMode="auto">
          <a:xfrm>
            <a:off x="228600" y="3962400"/>
            <a:ext cx="2286000" cy="97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Dave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352800"/>
            <a:ext cx="3208020" cy="2872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Green Market as $47 billion in 2009</a:t>
            </a:r>
          </a:p>
          <a:p>
            <a:r>
              <a:rPr lang="en-US" dirty="0" smtClean="0"/>
              <a:t>Expect growth to $237.3 billion by 2013</a:t>
            </a:r>
          </a:p>
          <a:p>
            <a:r>
              <a:rPr lang="en-US" dirty="0" smtClean="0"/>
              <a:t>CAGR of 38%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ctr"/>
            <a:r>
              <a:rPr lang="en-US" dirty="0" smtClean="0"/>
              <a:t> Market Growth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NextGen</a:t>
            </a:r>
            <a:r>
              <a:rPr lang="en-US" dirty="0" smtClean="0"/>
              <a:t> Research: Green Computing Sector to Reach $223.7 Billion in 2013. " </a:t>
            </a:r>
            <a:r>
              <a:rPr lang="en-US" i="1" dirty="0" smtClean="0"/>
              <a:t>Wireless News</a:t>
            </a:r>
            <a:r>
              <a:rPr lang="en-US" dirty="0" smtClean="0"/>
              <a:t>  2 Oct. 2009: ABI/INFORM Trade &amp; Industry, </a:t>
            </a:r>
            <a:r>
              <a:rPr lang="en-US" dirty="0" err="1" smtClean="0"/>
              <a:t>ProQuest</a:t>
            </a:r>
            <a:r>
              <a:rPr lang="en-US" dirty="0" smtClean="0"/>
              <a:t>. Web.  31 Oct. 2009</a:t>
            </a:r>
          </a:p>
          <a:p>
            <a:pPr defTabSz="9295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)</a:t>
            </a:r>
          </a:p>
          <a:p>
            <a:pPr defTabSz="9295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Table Source:         http://news.cnet.com/8300-1001_3-92-1.html?keyword=Gartner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886200"/>
            <a:ext cx="1981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010400"/>
            <a:ext cx="8382000" cy="617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93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If I use my screensavers, I will save energy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r>
              <a:rPr lang="en-US" dirty="0" smtClean="0"/>
              <a:t>Myth vs. Reality</a:t>
            </a:r>
            <a:endParaRPr lang="en-US" dirty="0"/>
          </a:p>
        </p:txBody>
      </p:sp>
      <p:pic>
        <p:nvPicPr>
          <p:cNvPr id="6" name="Picture 5" descr="bi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143116"/>
            <a:ext cx="3048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http://scscc.com/bkk/Power%20Consumption%20and%20Savings.pdf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5486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Nestlé Purina</a:t>
            </a:r>
          </a:p>
          <a:p>
            <a:pPr lvl="1"/>
            <a:r>
              <a:rPr lang="en-US" dirty="0" smtClean="0"/>
              <a:t>Telepresence Center</a:t>
            </a:r>
          </a:p>
          <a:p>
            <a:pPr lvl="1"/>
            <a:r>
              <a:rPr lang="en-US" dirty="0" smtClean="0"/>
              <a:t>Datacenter</a:t>
            </a:r>
          </a:p>
          <a:p>
            <a:endParaRPr lang="en-US" dirty="0" smtClean="0"/>
          </a:p>
          <a:p>
            <a:r>
              <a:rPr lang="en-US" dirty="0" err="1" smtClean="0"/>
              <a:t>Scottrade</a:t>
            </a:r>
            <a:endParaRPr lang="en-US" dirty="0" smtClean="0"/>
          </a:p>
          <a:p>
            <a:pPr lvl="1"/>
            <a:r>
              <a:rPr lang="en-US" dirty="0" smtClean="0"/>
              <a:t>Datacenter</a:t>
            </a:r>
          </a:p>
          <a:p>
            <a:endParaRPr lang="en-US" dirty="0" smtClean="0"/>
          </a:p>
          <a:p>
            <a:r>
              <a:rPr lang="en-US" dirty="0" smtClean="0"/>
              <a:t>UMSL</a:t>
            </a:r>
          </a:p>
          <a:p>
            <a:pPr lvl="1"/>
            <a:r>
              <a:rPr lang="en-US" dirty="0" smtClean="0"/>
              <a:t>Telepresence Room</a:t>
            </a:r>
          </a:p>
          <a:p>
            <a:pPr lvl="2"/>
            <a:r>
              <a:rPr lang="en-US" dirty="0" smtClean="0"/>
              <a:t>Bigger than Purina’s!</a:t>
            </a:r>
          </a:p>
          <a:p>
            <a:pPr lvl="1"/>
            <a:r>
              <a:rPr lang="en-US" dirty="0" smtClean="0"/>
              <a:t>Seminar on Cloud Computing</a:t>
            </a:r>
          </a:p>
          <a:p>
            <a:pPr lvl="2"/>
            <a:r>
              <a:rPr lang="en-US" dirty="0" smtClean="0"/>
              <a:t>Krishna Kumar, Microsoft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http://www.thestandard.com/news/2009/10/01/university-missouri-embraces-telepresence-restricts-its-use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Research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19600"/>
            <a:ext cx="128016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676400"/>
            <a:ext cx="2286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276600"/>
            <a:ext cx="2209800" cy="189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Closest thing to being in the same room</a:t>
            </a:r>
          </a:p>
          <a:p>
            <a:r>
              <a:rPr lang="en-US" dirty="0" smtClean="0"/>
              <a:t>Reduces travel costs</a:t>
            </a:r>
          </a:p>
          <a:p>
            <a:r>
              <a:rPr lang="en-US" dirty="0" smtClean="0"/>
              <a:t>Frees up vital human capital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ctr"/>
            <a:r>
              <a:rPr lang="en-US" dirty="0" smtClean="0"/>
              <a:t>Cisco </a:t>
            </a:r>
            <a:r>
              <a:rPr lang="en-US" dirty="0" err="1" smtClean="0"/>
              <a:t>Telepresence</a:t>
            </a:r>
            <a:endParaRPr lang="en-US" dirty="0"/>
          </a:p>
        </p:txBody>
      </p:sp>
      <p:pic>
        <p:nvPicPr>
          <p:cNvPr id="4" name="Picture 3" descr="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429000"/>
            <a:ext cx="4922591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952500" cy="119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3000" y="381000"/>
            <a:ext cx="16510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John </a:t>
            </a:r>
            <a:r>
              <a:rPr lang="en-US" dirty="0" err="1" smtClean="0"/>
              <a:t>Spitznagel</a:t>
            </a:r>
            <a:endParaRPr lang="en-US" dirty="0" smtClean="0"/>
          </a:p>
          <a:p>
            <a:pPr lvl="1"/>
            <a:r>
              <a:rPr lang="en-US" dirty="0" smtClean="0"/>
              <a:t>Director of IT </a:t>
            </a:r>
            <a:r>
              <a:rPr lang="en-US" dirty="0" smtClean="0"/>
              <a:t>Data Center Planning </a:t>
            </a:r>
            <a:r>
              <a:rPr lang="en-US" dirty="0" smtClean="0"/>
              <a:t>Services </a:t>
            </a:r>
            <a:endParaRPr lang="en-US" dirty="0" smtClean="0"/>
          </a:p>
          <a:p>
            <a:pPr lvl="2"/>
            <a:r>
              <a:rPr lang="en-US" dirty="0" smtClean="0"/>
              <a:t>“Datacenters by nature are not Green, they are built for </a:t>
            </a:r>
            <a:r>
              <a:rPr lang="en-US" b="1" dirty="0" smtClean="0"/>
              <a:t>reliability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Consolidation offers benefits in scalability and design opportunities</a:t>
            </a:r>
          </a:p>
          <a:p>
            <a:r>
              <a:rPr lang="en-US" dirty="0" smtClean="0"/>
              <a:t>CEO will refund a customer who suffers a loss due to a system outage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Largest Datacenter</a:t>
            </a:r>
            <a:br>
              <a:rPr lang="en-US" b="1" dirty="0" smtClean="0"/>
            </a:br>
            <a:r>
              <a:rPr lang="en-US" dirty="0" smtClean="0"/>
              <a:t>in Saint Louis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0"/>
            <a:ext cx="1366935" cy="1175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27431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	If I buy a hybrid car, better fuel economy will pay for the higher price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r>
              <a:rPr lang="en-US" b="1" dirty="0" smtClean="0"/>
              <a:t>Myth vs. Reality</a:t>
            </a:r>
            <a:endParaRPr lang="en-US" b="1" dirty="0"/>
          </a:p>
        </p:txBody>
      </p:sp>
      <p:pic>
        <p:nvPicPr>
          <p:cNvPr id="4" name="Picture 3" descr="hybr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981200"/>
            <a:ext cx="4267200" cy="3374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http://www.hybridcars.com/decision/reasons-not-to-buy-a-hybrid.html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Infrastructure is a bigger concern</a:t>
            </a:r>
          </a:p>
          <a:p>
            <a:r>
              <a:rPr lang="en-US" sz="2800" dirty="0" smtClean="0"/>
              <a:t>Vernon </a:t>
            </a:r>
            <a:r>
              <a:rPr lang="en-US" sz="2800" dirty="0" smtClean="0"/>
              <a:t>Turner, SVP IDC Enterprise Infrastructure</a:t>
            </a:r>
          </a:p>
          <a:p>
            <a:pPr lvl="1"/>
            <a:r>
              <a:rPr lang="en-US" sz="2400" dirty="0" smtClean="0"/>
              <a:t>“…</a:t>
            </a:r>
            <a:r>
              <a:rPr lang="en-US" sz="2400" b="1" u="sng" dirty="0" smtClean="0"/>
              <a:t>infrastructure</a:t>
            </a:r>
            <a:r>
              <a:rPr lang="en-US" sz="2400" dirty="0" smtClean="0"/>
              <a:t> remains </a:t>
            </a:r>
            <a:r>
              <a:rPr lang="en-US" sz="2400" b="1" u="sng" dirty="0" smtClean="0"/>
              <a:t>underutilized</a:t>
            </a:r>
            <a:r>
              <a:rPr lang="en-US" sz="2400" dirty="0" smtClean="0"/>
              <a:t>, green IT policies can </a:t>
            </a:r>
            <a:r>
              <a:rPr lang="en-US" sz="2400" dirty="0" smtClean="0"/>
              <a:t>help… to utilize </a:t>
            </a:r>
            <a:r>
              <a:rPr lang="en-US" sz="2400" dirty="0" smtClean="0"/>
              <a:t>their assets.“</a:t>
            </a:r>
            <a:endParaRPr lang="en-US" sz="2400" dirty="0" smtClean="0">
              <a:hlinkClick r:id="rId3"/>
            </a:endParaRPr>
          </a:p>
          <a:p>
            <a:r>
              <a:rPr lang="en-US" sz="2800" dirty="0" smtClean="0"/>
              <a:t>How to convince stakeholders:</a:t>
            </a:r>
          </a:p>
          <a:p>
            <a:pPr lvl="1"/>
            <a:r>
              <a:rPr lang="en-US" sz="2400" dirty="0" smtClean="0"/>
              <a:t>Sell a “Lean IT” approach</a:t>
            </a:r>
          </a:p>
          <a:p>
            <a:r>
              <a:rPr lang="en-US" sz="2800" dirty="0" smtClean="0"/>
              <a:t>Largest investment in </a:t>
            </a:r>
          </a:p>
          <a:p>
            <a:pPr>
              <a:buNone/>
            </a:pPr>
            <a:r>
              <a:rPr lang="en-US" sz="2800" dirty="0" smtClean="0"/>
              <a:t>	infrastructure is datacenters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Infrastructure </a:t>
            </a:r>
            <a:br>
              <a:rPr lang="en-US" b="1" dirty="0" smtClean="0"/>
            </a:br>
            <a:r>
              <a:rPr lang="en-US" b="1" dirty="0" smtClean="0"/>
              <a:t>or Energy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9579">
              <a:defRPr/>
            </a:pPr>
            <a:r>
              <a:rPr lang="en-US" dirty="0" smtClean="0">
                <a:hlinkClick r:id="rId3"/>
              </a:rPr>
              <a:t>http://www.reuters.com/article/pressRelease/idUS103185+24-Sep-2009+BW20090924</a:t>
            </a:r>
            <a:endParaRPr lang="en-US" dirty="0" smtClean="0"/>
          </a:p>
          <a:p>
            <a:pPr defTabSz="929579">
              <a:defRPr/>
            </a:pPr>
            <a:r>
              <a:rPr lang="en-US" dirty="0" smtClean="0">
                <a:hlinkClick r:id="rId4"/>
              </a:rPr>
              <a:t>http://datacenterjournal.com/content/view/1709/44/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84948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09600"/>
            <a:ext cx="1752600" cy="57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Datacenters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 Room</a:t>
            </a:r>
          </a:p>
          <a:p>
            <a:pPr lvl="1"/>
            <a:r>
              <a:rPr lang="en-US" dirty="0" smtClean="0"/>
              <a:t>Center of IT operations</a:t>
            </a:r>
          </a:p>
          <a:p>
            <a:r>
              <a:rPr lang="en-US" dirty="0" smtClean="0"/>
              <a:t>Continuity</a:t>
            </a:r>
          </a:p>
          <a:p>
            <a:pPr lvl="1"/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Backup power</a:t>
            </a:r>
          </a:p>
          <a:p>
            <a:r>
              <a:rPr lang="en-US" dirty="0" smtClean="0"/>
              <a:t>LEED – Built for Green</a:t>
            </a:r>
          </a:p>
          <a:p>
            <a:pPr lvl="1"/>
            <a:r>
              <a:rPr lang="en-US" dirty="0" smtClean="0"/>
              <a:t>Fiber optic cabling and wireless</a:t>
            </a:r>
          </a:p>
          <a:p>
            <a:pPr lvl="1"/>
            <a:r>
              <a:rPr lang="en-US" dirty="0" smtClean="0"/>
              <a:t>Outside air for cooling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828800"/>
            <a:ext cx="2857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llengesa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447800"/>
            <a:ext cx="1066800" cy="177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Require a lot of energy</a:t>
            </a:r>
          </a:p>
          <a:p>
            <a:pPr lvl="1"/>
            <a:r>
              <a:rPr lang="en-US" dirty="0" smtClean="0"/>
              <a:t>Account </a:t>
            </a:r>
            <a:r>
              <a:rPr lang="en-US" dirty="0"/>
              <a:t>for 1.5% of </a:t>
            </a:r>
            <a:r>
              <a:rPr lang="en-US" dirty="0" smtClean="0"/>
              <a:t>U.S. electricity, </a:t>
            </a:r>
          </a:p>
          <a:p>
            <a:pPr lvl="1">
              <a:buNone/>
            </a:pPr>
            <a:r>
              <a:rPr lang="en-US" dirty="0" smtClean="0"/>
              <a:t>	same as Florida</a:t>
            </a:r>
          </a:p>
          <a:p>
            <a:pPr lvl="0"/>
            <a:r>
              <a:rPr lang="en-US" dirty="0" smtClean="0"/>
              <a:t>Cooling and energy costs account for 50% of the cost of IT equipment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to </a:t>
            </a:r>
            <a:r>
              <a:rPr lang="en-US" dirty="0" smtClean="0"/>
              <a:t>70% by 2011</a:t>
            </a:r>
          </a:p>
          <a:p>
            <a:r>
              <a:rPr lang="en-US" dirty="0" smtClean="0"/>
              <a:t>Companies will add servers before consolidating or using virtualization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http://www.apcmedia.com/salestools/CMRP-5T9PQG_R3_EN.pdf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Datacenter Challenges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0"/>
            <a:ext cx="8382000" cy="4612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880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40 watt light bulb uses more energy than a new server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http://www.ademiller.com/blogs/tech/2008/09/building-a-green-windows-home-server-the-37-watt-server/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Advances in </a:t>
            </a:r>
            <a:br>
              <a:rPr lang="en-US" dirty="0" smtClean="0"/>
            </a:br>
            <a:r>
              <a:rPr lang="en-US" dirty="0" smtClean="0"/>
              <a:t>Server Technology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4613461" cy="2776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955528"/>
            <a:ext cx="1752600" cy="2911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/>
          <p:cNvSpPr/>
          <p:nvPr/>
        </p:nvSpPr>
        <p:spPr>
          <a:xfrm>
            <a:off x="914400" y="4495800"/>
            <a:ext cx="4343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Remove redundant rack mounted UPS</a:t>
            </a:r>
          </a:p>
          <a:p>
            <a:r>
              <a:rPr lang="en-US" dirty="0" smtClean="0"/>
              <a:t>Redesign the Cooling System</a:t>
            </a:r>
          </a:p>
          <a:p>
            <a:r>
              <a:rPr lang="en-US" dirty="0" smtClean="0"/>
              <a:t>Automate Power Management</a:t>
            </a:r>
          </a:p>
          <a:p>
            <a:r>
              <a:rPr lang="en-US" dirty="0" smtClean="0"/>
              <a:t>Virtualization can reduce energy use and server costs by almost 40%</a:t>
            </a:r>
            <a:r>
              <a:rPr lang="en-US" baseline="30000" dirty="0" smtClean="0"/>
              <a:t>1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Green Datacenter Ideas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IDC Paper, Measuring the Business Value of Green Datacenters, Jed </a:t>
            </a:r>
            <a:r>
              <a:rPr lang="en-US" dirty="0" err="1" smtClean="0"/>
              <a:t>Scaramella</a:t>
            </a:r>
            <a:r>
              <a:rPr lang="en-US" dirty="0" smtClean="0"/>
              <a:t>, Randy Perry,</a:t>
            </a:r>
          </a:p>
          <a:p>
            <a:r>
              <a:rPr lang="en-US" dirty="0" smtClean="0"/>
              <a:t>Michelle Bailey, September 2009 (1)</a:t>
            </a:r>
          </a:p>
          <a:p>
            <a:r>
              <a:rPr lang="en-US" dirty="0" smtClean="0"/>
              <a:t>http://proquest.umi.com/pqdweb?index=5&amp;did=1824989741&amp;SrchMode=1&amp;sid=2&amp;Fmt=2&amp;VInst=PROD&amp;VType=PQD&amp;RQT=309&amp;VName=PQD&amp;TS=1257539902&amp;clientId=45249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http://bmighty.informationweek.com/ebusiness/showArticle.jhtml?articleID=218401122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PCs vs. Servers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400800" cy="4813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3810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Dynamically allocates the processing power of several connected servers (the cloud) to a client</a:t>
            </a:r>
          </a:p>
          <a:p>
            <a:pPr lvl="1"/>
            <a:r>
              <a:rPr lang="en-US" sz="2400" dirty="0" smtClean="0"/>
              <a:t>Cutting edge virtualization</a:t>
            </a:r>
            <a:endParaRPr lang="en-US" sz="2400" b="0" dirty="0" smtClean="0"/>
          </a:p>
          <a:p>
            <a:r>
              <a:rPr lang="en-US" sz="2400" dirty="0" smtClean="0"/>
              <a:t>Increases utilization of </a:t>
            </a:r>
            <a:r>
              <a:rPr lang="en-US" sz="2400" dirty="0" smtClean="0"/>
              <a:t>servers</a:t>
            </a:r>
            <a:endParaRPr lang="en-US" sz="2400" dirty="0" smtClean="0"/>
          </a:p>
          <a:p>
            <a:r>
              <a:rPr lang="en-US" sz="2400" dirty="0" smtClean="0"/>
              <a:t>Scale </a:t>
            </a:r>
            <a:r>
              <a:rPr lang="en-US" sz="2400" dirty="0" smtClean="0"/>
              <a:t>up and down on-demand</a:t>
            </a:r>
          </a:p>
          <a:p>
            <a:pPr lvl="1"/>
            <a:r>
              <a:rPr lang="en-US" sz="2000" dirty="0" smtClean="0"/>
              <a:t>Pay for what you use</a:t>
            </a:r>
          </a:p>
          <a:p>
            <a:r>
              <a:rPr lang="en-US" sz="2400" dirty="0" smtClean="0"/>
              <a:t>IT </a:t>
            </a:r>
            <a:r>
              <a:rPr lang="en-US" sz="2400" dirty="0" smtClean="0"/>
              <a:t>Asset Lifecycle – Less to Recycle</a:t>
            </a:r>
            <a:endParaRPr lang="en-US" sz="2400" baseline="30000" dirty="0" smtClean="0"/>
          </a:p>
          <a:p>
            <a:pPr lvl="1"/>
            <a:r>
              <a:rPr lang="en-US" sz="2400" dirty="0" smtClean="0"/>
              <a:t>Thin clients require fewer resources</a:t>
            </a:r>
          </a:p>
          <a:p>
            <a:pPr lvl="1"/>
            <a:r>
              <a:rPr lang="en-US" sz="2400" dirty="0" smtClean="0"/>
              <a:t>Upgraded dynamically with the cloud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Cloud </a:t>
            </a:r>
            <a:br>
              <a:rPr lang="en-US" b="1" dirty="0" smtClean="0"/>
            </a:br>
            <a:r>
              <a:rPr lang="en-US" b="1" dirty="0" smtClean="0"/>
              <a:t>Computing 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on Cloud Computing and Windows Azure, UMSL IS Club, Krishna Kumar, Microsoft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2057400" cy="1090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6999" y="2209800"/>
            <a:ext cx="2567873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819400"/>
            <a:ext cx="1145954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largest challenges to Green IT</a:t>
            </a:r>
          </a:p>
          <a:p>
            <a:pPr lvl="1"/>
            <a:r>
              <a:rPr lang="en-US" dirty="0" smtClean="0"/>
              <a:t>Gartner: 133,000 computers junked each day</a:t>
            </a:r>
          </a:p>
          <a:p>
            <a:pPr lvl="1"/>
            <a:r>
              <a:rPr lang="en-US" dirty="0" smtClean="0"/>
              <a:t>Costly to recycle</a:t>
            </a:r>
          </a:p>
          <a:p>
            <a:pPr lvl="1"/>
            <a:r>
              <a:rPr lang="en-US" dirty="0" smtClean="0"/>
              <a:t>Data security</a:t>
            </a:r>
          </a:p>
          <a:p>
            <a:r>
              <a:rPr lang="en-US" dirty="0" smtClean="0"/>
              <a:t>Threat to the environment</a:t>
            </a:r>
          </a:p>
          <a:p>
            <a:pPr lvl="1"/>
            <a:r>
              <a:rPr lang="en-US" dirty="0" smtClean="0"/>
              <a:t>Includes many non-renewable resources</a:t>
            </a:r>
          </a:p>
          <a:p>
            <a:pPr lvl="1"/>
            <a:r>
              <a:rPr lang="en-US" dirty="0" smtClean="0"/>
              <a:t>Harmful elements such as lead and mercury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r>
              <a:rPr lang="en-US" dirty="0" smtClean="0"/>
              <a:t>E-Waste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http://proquest.umi.com.ezproxy.umsl.edu/pqdweb?index=1&amp;did=1261929701&amp;SrchMode=1&amp;sid=2&amp;Fmt=4&amp;VInst=PROD&amp;VType=PQD&amp;RQT=309&amp;VName=PQD&amp;TS=1257492823&amp;clientId=45249</a:t>
            </a: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610600" cy="182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term </a:t>
            </a:r>
            <a:r>
              <a:rPr lang="en-US" b="1" dirty="0" smtClean="0"/>
              <a:t>greenhouse effect </a:t>
            </a:r>
          </a:p>
          <a:p>
            <a:pPr>
              <a:buNone/>
            </a:pPr>
            <a:r>
              <a:rPr lang="en-US" dirty="0" smtClean="0"/>
              <a:t>originated in St. Louis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ctr"/>
            <a:r>
              <a:rPr lang="en-US" dirty="0" smtClean="0"/>
              <a:t>Myth vs. Reality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https://php.radford.edu/~wkovarik/drupal/?q=node/25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2862263" cy="381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52400"/>
          <a:ext cx="6019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dmin\Pictures\Pictur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505200"/>
            <a:ext cx="229799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52400"/>
          <a:ext cx="6019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dmin\Pictures\Pictur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505200"/>
            <a:ext cx="229799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Rogers Centre Toronto</a:t>
            </a:r>
          </a:p>
          <a:p>
            <a:pPr lvl="1"/>
            <a:r>
              <a:rPr lang="en-US" dirty="0" smtClean="0"/>
              <a:t>7,000 light fixtures </a:t>
            </a:r>
          </a:p>
          <a:p>
            <a:pPr lvl="1"/>
            <a:r>
              <a:rPr lang="en-US" dirty="0" smtClean="0"/>
              <a:t>Cut energy use by 77% annually  </a:t>
            </a:r>
          </a:p>
          <a:p>
            <a:r>
              <a:rPr lang="en-US" dirty="0" smtClean="0"/>
              <a:t>Saves $300,000 per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Intelligent Lighting Systems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http://www.itbusiness.ca/it/client/en/Home/News.asp?id=53664&amp;cid=70</a:t>
            </a:r>
          </a:p>
          <a:p>
            <a:r>
              <a:rPr lang="en-US" dirty="0" smtClean="0"/>
              <a:t>http://www.rogerscentre.com/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43400"/>
            <a:ext cx="5708796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1990 – 2007 </a:t>
            </a:r>
          </a:p>
          <a:p>
            <a:pPr lvl="1"/>
            <a:r>
              <a:rPr lang="en-US" dirty="0" smtClean="0"/>
              <a:t>saved &gt; </a:t>
            </a:r>
            <a:r>
              <a:rPr lang="en-US" b="1" dirty="0" smtClean="0"/>
              <a:t>$310 million </a:t>
            </a:r>
            <a:r>
              <a:rPr lang="en-US" dirty="0" smtClean="0"/>
              <a:t>through energy conservation actions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Saved $97 million in travel costs by using online collaboration</a:t>
            </a:r>
          </a:p>
          <a:p>
            <a:endParaRPr lang="en-US" sz="1000" dirty="0" smtClean="0"/>
          </a:p>
          <a:p>
            <a:r>
              <a:rPr lang="en-US" dirty="0" smtClean="0"/>
              <a:t>Since 2000 </a:t>
            </a:r>
          </a:p>
          <a:p>
            <a:pPr lvl="1"/>
            <a:r>
              <a:rPr lang="en-US" dirty="0" smtClean="0"/>
              <a:t>Saved more than $80 million through various green packaging initiatives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Savings in Green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IT for Dummies, </a:t>
            </a:r>
            <a:r>
              <a:rPr lang="en-US" dirty="0" err="1" smtClean="0"/>
              <a:t>Baroudi</a:t>
            </a:r>
            <a:r>
              <a:rPr lang="en-US" dirty="0" smtClean="0"/>
              <a:t> et al,  2009, Page 50-51</a:t>
            </a:r>
          </a:p>
          <a:p>
            <a:r>
              <a:rPr lang="en-US" smtClean="0"/>
              <a:t>(1) http</a:t>
            </a:r>
            <a:r>
              <a:rPr lang="en-US" dirty="0" smtClean="0"/>
              <a:t>://www-03.ibm.com/technology/resources/technology_greeninnovations_pdf_AMR_Research_REPORT_20313-Big_Green_IBM_and_the_ROI_of_Environmen.pdf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2390775" cy="1165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858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Green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86400" y="6400800"/>
            <a:ext cx="3124200" cy="457200"/>
          </a:xfrm>
        </p:spPr>
        <p:txBody>
          <a:bodyPr/>
          <a:lstStyle/>
          <a:p>
            <a:r>
              <a:rPr lang="en-US" dirty="0" smtClean="0"/>
              <a:t>http://www.03.ibm.com/technology/resources/technology_greeninnovations_pdf_AMR_Research_REPORT_20313-Big_Green_IBM_and_the_ROI_of_Environmen.pdf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2390775" cy="1165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67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Get buy-in</a:t>
            </a:r>
          </a:p>
          <a:p>
            <a:pPr lvl="1"/>
            <a:r>
              <a:rPr lang="en-US" altLang="zh-CN" sz="2000" dirty="0" smtClean="0"/>
              <a:t>Find out how much energy the systems are really using and share it </a:t>
            </a:r>
            <a:endParaRPr lang="zh-CN" altLang="zh-CN" sz="2000" dirty="0" smtClean="0"/>
          </a:p>
          <a:p>
            <a:pPr lvl="1"/>
            <a:r>
              <a:rPr lang="en-US" altLang="zh-CN" sz="2000" dirty="0" smtClean="0"/>
              <a:t>Establish practical energy-saving settings</a:t>
            </a:r>
            <a:endParaRPr lang="zh-CN" altLang="zh-CN" sz="2400" dirty="0" smtClean="0"/>
          </a:p>
          <a:p>
            <a:r>
              <a:rPr lang="en-US" altLang="zh-CN" sz="2800" dirty="0" smtClean="0"/>
              <a:t>Promote energy-saving Behavior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Share energy-saving information and available materials with other users </a:t>
            </a:r>
            <a:endParaRPr lang="zh-CN" altLang="zh-CN" sz="2400" dirty="0" smtClean="0"/>
          </a:p>
          <a:p>
            <a:r>
              <a:rPr lang="en-US" altLang="zh-CN" sz="2800" dirty="0" smtClean="0"/>
              <a:t>Buy smart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Replace CRT monitors with LCDs</a:t>
            </a:r>
          </a:p>
          <a:p>
            <a:r>
              <a:rPr lang="en-US" sz="2400" dirty="0" smtClean="0"/>
              <a:t>Re-evaluate the printing environment</a:t>
            </a:r>
          </a:p>
          <a:p>
            <a:pPr lvl="1"/>
            <a:r>
              <a:rPr lang="en-US" sz="2000" dirty="0" smtClean="0"/>
              <a:t>Consolidate to fewer, shared, printers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Case of University of Michigan </a:t>
            </a:r>
            <a:br>
              <a:rPr lang="en-US" altLang="zh-CN" dirty="0" smtClean="0"/>
            </a:br>
            <a:r>
              <a:rPr lang="en-US" altLang="zh-CN" b="1" dirty="0" smtClean="0"/>
              <a:t>Desktop Best Practices</a:t>
            </a:r>
            <a:br>
              <a:rPr lang="en-US" altLang="zh-CN" b="1" dirty="0" smtClean="0"/>
            </a:br>
            <a:endParaRPr lang="zh-CN" altLang="zh-CN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447800"/>
            <a:ext cx="2005781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http://www.climatesavers.umich.edu/resources/IT%20Professionals/itstaff_desktop.html</a:t>
            </a:r>
            <a:endParaRPr lang="en-US" dirty="0"/>
          </a:p>
        </p:txBody>
      </p:sp>
      <p:pic>
        <p:nvPicPr>
          <p:cNvPr id="8" name="Picture 7" descr="University_of_Michigan_at_Ann_Arbor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419600"/>
            <a:ext cx="1828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Calculators that estimate the benefits of different green IT projects:</a:t>
            </a:r>
          </a:p>
          <a:p>
            <a:pPr>
              <a:buNone/>
            </a:pPr>
            <a:endParaRPr lang="en-US" altLang="zh-CN" sz="900" dirty="0" smtClean="0"/>
          </a:p>
          <a:p>
            <a:pPr>
              <a:buNone/>
            </a:pPr>
            <a:r>
              <a:rPr lang="en-US" altLang="zh-CN" dirty="0" smtClean="0"/>
              <a:t>	1</a:t>
            </a:r>
            <a:r>
              <a:rPr lang="en-US" altLang="zh-CN" sz="2800" dirty="0" smtClean="0"/>
              <a:t>. </a:t>
            </a:r>
            <a:r>
              <a:rPr lang="en-US" altLang="zh-CN" sz="2800" b="1" u="sng" dirty="0" smtClean="0"/>
              <a:t>Forrester's Green IT Calculator </a:t>
            </a:r>
          </a:p>
          <a:p>
            <a:pPr>
              <a:buNone/>
            </a:pPr>
            <a:r>
              <a:rPr lang="en-US" altLang="zh-CN" sz="2800" dirty="0" smtClean="0"/>
              <a:t>	2. VMware's Total Cost of Ownership 	Calculator</a:t>
            </a:r>
          </a:p>
          <a:p>
            <a:pPr>
              <a:buNone/>
            </a:pPr>
            <a:r>
              <a:rPr lang="en-US" altLang="zh-CN" sz="2800" dirty="0" smtClean="0"/>
              <a:t>	3. Microsoft's Virtualization Calculator</a:t>
            </a:r>
          </a:p>
          <a:p>
            <a:pPr>
              <a:buNone/>
            </a:pPr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8600"/>
            <a:ext cx="9220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Green Resources</a:t>
            </a:r>
            <a:br>
              <a:rPr lang="en-US" altLang="zh-CN" dirty="0" smtClean="0"/>
            </a:br>
            <a:r>
              <a:rPr lang="en-US" altLang="zh-CN" b="1" dirty="0" smtClean="0"/>
              <a:t> Top Online Green IT Calculators</a:t>
            </a:r>
            <a:endParaRPr lang="zh-CN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http://www.greenittools.com/article/top-7-free-green-it-tools-and-calculator</a:t>
            </a:r>
            <a:endParaRPr lang="en-US" dirty="0" smtClean="0"/>
          </a:p>
          <a:p>
            <a:r>
              <a:rPr lang="en-US" dirty="0" smtClean="0"/>
              <a:t>http://www.forrester.com/GreenIT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4343400"/>
            <a:ext cx="1676400" cy="1141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u="sng" dirty="0" smtClean="0"/>
              <a:t>Forrester's Green IT Calculator</a:t>
            </a:r>
          </a:p>
          <a:p>
            <a:pPr lvl="1"/>
            <a:r>
              <a:rPr lang="en-US" altLang="zh-CN" sz="2400" dirty="0" smtClean="0"/>
              <a:t>Estimates the energy usage of computers, monitors, and telecom</a:t>
            </a:r>
          </a:p>
          <a:p>
            <a:pPr lvl="1"/>
            <a:r>
              <a:rPr lang="en-US" altLang="zh-CN" sz="2400" dirty="0" smtClean="0"/>
              <a:t>Walks through the key Green IT baseline assumptions</a:t>
            </a:r>
          </a:p>
          <a:p>
            <a:pPr lvl="2"/>
            <a:r>
              <a:rPr lang="en-US" altLang="zh-CN" sz="2000" dirty="0" smtClean="0"/>
              <a:t>number of IT assets </a:t>
            </a:r>
          </a:p>
          <a:p>
            <a:pPr lvl="2"/>
            <a:r>
              <a:rPr lang="en-US" altLang="zh-CN" sz="2000" dirty="0" smtClean="0"/>
              <a:t>energy draw </a:t>
            </a:r>
          </a:p>
          <a:p>
            <a:pPr lvl="2"/>
            <a:r>
              <a:rPr lang="en-US" altLang="zh-CN" sz="2000" dirty="0" smtClean="0"/>
              <a:t>up-time</a:t>
            </a:r>
          </a:p>
          <a:p>
            <a:pPr lvl="1"/>
            <a:r>
              <a:rPr lang="en-US" altLang="zh-CN" sz="2400" dirty="0" smtClean="0"/>
              <a:t>Offers snapshot of current </a:t>
            </a:r>
          </a:p>
          <a:p>
            <a:pPr lvl="1">
              <a:buNone/>
            </a:pPr>
            <a:r>
              <a:rPr lang="en-US" altLang="zh-CN" sz="2400" dirty="0" smtClean="0"/>
              <a:t>	IT energy consumption</a:t>
            </a:r>
            <a:endParaRPr lang="zh-CN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IT Calculators</a:t>
            </a:r>
            <a:endParaRPr lang="zh-CN" alt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http://www.forrester.com/GreenIT</a:t>
            </a:r>
          </a:p>
          <a:p>
            <a:r>
              <a:rPr lang="en-US" dirty="0" smtClean="0">
                <a:hlinkClick r:id="rId2"/>
              </a:rPr>
              <a:t>http://www.greenittools.com/article/top-7-free-green-it-tools-and-calculators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733800"/>
            <a:ext cx="3446489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52400"/>
          <a:ext cx="6019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dmin\Pictures\Pictur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505200"/>
            <a:ext cx="229799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 Green IT with business</a:t>
            </a:r>
          </a:p>
          <a:p>
            <a:r>
              <a:rPr lang="en-US" dirty="0" smtClean="0"/>
              <a:t>Utilize metrics to determine Green opportunities</a:t>
            </a:r>
          </a:p>
          <a:p>
            <a:pPr lvl="1"/>
            <a:r>
              <a:rPr lang="en-US" dirty="0" smtClean="0"/>
              <a:t>Datacenters are low hanging fruit</a:t>
            </a:r>
          </a:p>
          <a:p>
            <a:r>
              <a:rPr lang="en-US" dirty="0" smtClean="0"/>
              <a:t>Plan with short and long term goals with measurable ROIs</a:t>
            </a:r>
          </a:p>
          <a:p>
            <a:r>
              <a:rPr lang="en-US" dirty="0" smtClean="0"/>
              <a:t>Monitor and follow regulations</a:t>
            </a:r>
          </a:p>
          <a:p>
            <a:r>
              <a:rPr lang="en-US" dirty="0" smtClean="0"/>
              <a:t>Create Asset Life Cycle Management Plan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220200" cy="1143000"/>
          </a:xfrm>
        </p:spPr>
        <p:txBody>
          <a:bodyPr/>
          <a:lstStyle/>
          <a:p>
            <a:pPr algn="ctr"/>
            <a:r>
              <a:rPr lang="en-US" sz="3200" b="1" dirty="0" smtClean="0"/>
              <a:t>Best Practices</a:t>
            </a:r>
            <a:endParaRPr lang="en-US" sz="32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2057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When I turn off my appliances, they stop drawing power </a:t>
            </a: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r>
              <a:rPr lang="en-US" b="1" dirty="0" smtClean="0"/>
              <a:t>Myth vs. Reality</a:t>
            </a:r>
            <a:endParaRPr lang="en-US" b="1" dirty="0"/>
          </a:p>
        </p:txBody>
      </p:sp>
      <p:pic>
        <p:nvPicPr>
          <p:cNvPr id="5" name="Picture 4" descr="green-living-pictures-pl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286000"/>
            <a:ext cx="2209800" cy="2675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http://science.howstuffworks.com/5-green-myths1.htm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Green </a:t>
            </a:r>
            <a:r>
              <a:rPr lang="en-US" dirty="0" err="1" smtClean="0"/>
              <a:t>Gotchas</a:t>
            </a:r>
            <a:r>
              <a:rPr lang="en-US" dirty="0" smtClean="0"/>
              <a:t>!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http://www.computerworld.com/s/article/338311/IT_Recycling_Pitfalls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fordrou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343400"/>
            <a:ext cx="1676400" cy="1197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macdona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4267200"/>
            <a:ext cx="1369435" cy="130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1" name="Diagram 20"/>
          <p:cNvGraphicFramePr/>
          <p:nvPr/>
        </p:nvGraphicFramePr>
        <p:xfrm>
          <a:off x="228600" y="2286000"/>
          <a:ext cx="8686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4267200"/>
            <a:ext cx="1810693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ttp://www.buckeyeag.com/monsanto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4572000"/>
            <a:ext cx="2000250" cy="65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http://community.spiceworks.com/attachments/post/0000/8942/FingerWag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5600" y="228600"/>
            <a:ext cx="2438400" cy="243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Fingerwag_preview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1800" y="381000"/>
            <a:ext cx="2209800" cy="219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CARBON FOOTPRINT</a:t>
            </a:r>
          </a:p>
          <a:p>
            <a:pPr lvl="1"/>
            <a:r>
              <a:rPr lang="en-US" sz="2400" dirty="0" smtClean="0"/>
              <a:t>Metric of greenhouse gases produced in environment</a:t>
            </a:r>
          </a:p>
          <a:p>
            <a:r>
              <a:rPr lang="en-US" sz="2800" b="1" dirty="0" smtClean="0"/>
              <a:t>CARBON NEUTRAL</a:t>
            </a:r>
          </a:p>
          <a:p>
            <a:pPr lvl="1"/>
            <a:r>
              <a:rPr lang="en-US" dirty="0" smtClean="0"/>
              <a:t>Entity producing no net carbon emissions</a:t>
            </a:r>
            <a:endParaRPr lang="en-US" sz="700" dirty="0" smtClean="0"/>
          </a:p>
          <a:p>
            <a:r>
              <a:rPr lang="en-US" sz="2800" b="1" dirty="0" smtClean="0"/>
              <a:t>ENERGY STAR</a:t>
            </a:r>
          </a:p>
          <a:p>
            <a:pPr lvl="1"/>
            <a:r>
              <a:rPr lang="en-US" dirty="0" smtClean="0"/>
              <a:t>International standard for energy efficient consumer products</a:t>
            </a:r>
          </a:p>
          <a:p>
            <a:r>
              <a:rPr lang="en-US" sz="2800" b="1" dirty="0" smtClean="0"/>
              <a:t>LEED</a:t>
            </a:r>
          </a:p>
          <a:p>
            <a:pPr lvl="1"/>
            <a:r>
              <a:rPr lang="en-US" dirty="0" smtClean="0"/>
              <a:t>Leadership in Energy and Environmental Design</a:t>
            </a:r>
            <a:endParaRPr lang="en-US" sz="11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http://</a:t>
            </a:r>
            <a:r>
              <a:rPr lang="en-US" dirty="0" smtClean="0"/>
              <a:t>www.livescience.com/environment/080714-green-terms.html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Green Terms</a:t>
            </a:r>
            <a:endParaRPr lang="en-US" dirty="0"/>
          </a:p>
        </p:txBody>
      </p:sp>
      <p:pic>
        <p:nvPicPr>
          <p:cNvPr id="7" name="Picture 6" descr="energypic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572000"/>
            <a:ext cx="158115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Organizations should view the evaluation of Green IT opportunities as a best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3657600"/>
            <a:ext cx="5143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  <a:cs typeface="Vrinda" pitchFamily="2" charset="0"/>
              </a:rPr>
              <a:t>Modern technology owes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  <a:cs typeface="Vrinda" pitchFamily="2" charset="0"/>
              </a:rPr>
              <a:t>ecology an apology</a:t>
            </a:r>
            <a:br>
              <a:rPr lang="en-US" sz="2800" dirty="0" smtClean="0">
                <a:solidFill>
                  <a:schemeClr val="bg1"/>
                </a:solidFill>
                <a:latin typeface="Georgia" pitchFamily="18" charset="0"/>
                <a:cs typeface="Vrinda" pitchFamily="2" charset="0"/>
              </a:rPr>
            </a:br>
            <a:endParaRPr lang="en-US" sz="2800" dirty="0" smtClean="0">
              <a:solidFill>
                <a:schemeClr val="bg1"/>
              </a:solidFill>
              <a:latin typeface="Georgia" pitchFamily="18" charset="0"/>
              <a:cs typeface="Vrinda" pitchFamily="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  <a:cs typeface="Vrinda" pitchFamily="2" charset="0"/>
              </a:rPr>
              <a:t>~Alan M. </a:t>
            </a:r>
            <a:r>
              <a:rPr lang="en-US" sz="2800" dirty="0" err="1" smtClean="0">
                <a:solidFill>
                  <a:schemeClr val="bg1"/>
                </a:solidFill>
                <a:latin typeface="Georgia" pitchFamily="18" charset="0"/>
                <a:cs typeface="Vrinda" pitchFamily="2" charset="0"/>
              </a:rPr>
              <a:t>Eddison</a:t>
            </a:r>
            <a:endParaRPr lang="en-US" sz="2800" dirty="0">
              <a:solidFill>
                <a:schemeClr val="bg1"/>
              </a:solidFill>
              <a:latin typeface="Georgia" pitchFamily="18" charset="0"/>
              <a:cs typeface="Vrinda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3420533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dirty="0" smtClean="0"/>
              <a:t>	One person cannot make a difference…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r>
              <a:rPr lang="en-US" b="1" dirty="0" smtClean="0"/>
              <a:t>Myth vs. Reality</a:t>
            </a:r>
            <a:endParaRPr lang="en-US" b="1" dirty="0"/>
          </a:p>
        </p:txBody>
      </p:sp>
      <p:pic>
        <p:nvPicPr>
          <p:cNvPr id="4" name="Picture 3" descr="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0"/>
            <a:ext cx="393743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Esty</a:t>
            </a:r>
            <a:r>
              <a:rPr lang="en-US" dirty="0" smtClean="0"/>
              <a:t>, Daniel C. and Winston, Andrew S.(2006), </a:t>
            </a:r>
            <a:r>
              <a:rPr lang="en-US" i="1" dirty="0" smtClean="0"/>
              <a:t>Green to Gold: How Smart Companies use Environmental Strategy To Innovate, Create Value, and Build Competitive Advantage</a:t>
            </a:r>
            <a:r>
              <a:rPr lang="en-US" dirty="0" smtClean="0"/>
              <a:t>, John Wiley &amp; Sons, Hoboken, New Jersey.</a:t>
            </a:r>
          </a:p>
          <a:p>
            <a:r>
              <a:rPr lang="en-US" dirty="0" smtClean="0"/>
              <a:t>Friedman, Thomas L.(2008), </a:t>
            </a:r>
            <a:r>
              <a:rPr lang="en-US" i="1" dirty="0" smtClean="0"/>
              <a:t>Hot, Flat, and Crowded: Why We Need a Green Revolution and How It Can Renew America</a:t>
            </a:r>
            <a:r>
              <a:rPr lang="en-US" dirty="0" smtClean="0"/>
              <a:t>, Farrar, Straus, and Giroux, New York.</a:t>
            </a:r>
          </a:p>
          <a:p>
            <a:r>
              <a:rPr lang="en-US" dirty="0" smtClean="0"/>
              <a:t>Lamb, John,(2009), </a:t>
            </a:r>
            <a:r>
              <a:rPr lang="en-US" i="1" dirty="0" smtClean="0"/>
              <a:t>The Greening of IT: How Companies Can Make a Difference for the Environment</a:t>
            </a:r>
            <a:r>
              <a:rPr lang="en-US" dirty="0" smtClean="0"/>
              <a:t>, IBM Press, Upper Saddle River, New Jersey.</a:t>
            </a:r>
          </a:p>
          <a:p>
            <a:r>
              <a:rPr lang="en-US" dirty="0" err="1" smtClean="0"/>
              <a:t>Rivoli</a:t>
            </a:r>
            <a:r>
              <a:rPr lang="en-US" dirty="0" smtClean="0"/>
              <a:t>, </a:t>
            </a:r>
            <a:r>
              <a:rPr lang="en-US" dirty="0" err="1" smtClean="0"/>
              <a:t>Pietra</a:t>
            </a:r>
            <a:r>
              <a:rPr lang="en-US" dirty="0" smtClean="0"/>
              <a:t>.(2009), </a:t>
            </a:r>
            <a:r>
              <a:rPr lang="en-US" i="1" dirty="0" smtClean="0"/>
              <a:t>The Travels of a T-Shirt in the Global </a:t>
            </a:r>
            <a:r>
              <a:rPr lang="en-US" i="1" dirty="0" err="1" smtClean="0"/>
              <a:t>Economy:An</a:t>
            </a:r>
            <a:r>
              <a:rPr lang="en-US" i="1" dirty="0" smtClean="0"/>
              <a:t> Economist Examines the Markets, Power, and Politics of World Trade</a:t>
            </a:r>
            <a:r>
              <a:rPr lang="en-US" dirty="0" smtClean="0"/>
              <a:t>, John Wiley &amp; Sons, Hoboken, New Jersey.</a:t>
            </a:r>
          </a:p>
          <a:p>
            <a:r>
              <a:rPr lang="en-US" dirty="0" smtClean="0"/>
              <a:t>Rogers, Everett M.(2003), </a:t>
            </a:r>
            <a:r>
              <a:rPr lang="en-US" i="1" dirty="0" smtClean="0"/>
              <a:t>Diffusion of Innovations</a:t>
            </a:r>
            <a:r>
              <a:rPr lang="en-US" dirty="0" smtClean="0"/>
              <a:t>, Free Press, New York.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Bibliography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b="1" dirty="0" smtClean="0"/>
              <a:t>VIRTUALIZATION</a:t>
            </a:r>
            <a:endParaRPr lang="en-US" sz="3500" dirty="0" smtClean="0"/>
          </a:p>
          <a:p>
            <a:pPr lvl="1"/>
            <a:r>
              <a:rPr lang="en-US" sz="3000" dirty="0" smtClean="0"/>
              <a:t>Dividing the computing power of servers into multiple virtual machines to increase utilization</a:t>
            </a:r>
          </a:p>
          <a:p>
            <a:r>
              <a:rPr lang="en-US" sz="3500" b="1" dirty="0" smtClean="0"/>
              <a:t>EXERGY</a:t>
            </a:r>
            <a:endParaRPr lang="en-US" sz="3500" dirty="0" smtClean="0"/>
          </a:p>
          <a:p>
            <a:pPr lvl="1"/>
            <a:r>
              <a:rPr lang="en-US" sz="3000" dirty="0" smtClean="0"/>
              <a:t>Concept of combining sustainable </a:t>
            </a:r>
          </a:p>
          <a:p>
            <a:pPr lvl="1">
              <a:buNone/>
            </a:pPr>
            <a:r>
              <a:rPr lang="en-US" sz="3000" dirty="0" smtClean="0"/>
              <a:t>	energy with technology</a:t>
            </a:r>
          </a:p>
          <a:p>
            <a:r>
              <a:rPr lang="en-US" sz="3500" b="1" dirty="0" smtClean="0"/>
              <a:t>GREENWASHING</a:t>
            </a:r>
          </a:p>
          <a:p>
            <a:pPr lvl="1"/>
            <a:r>
              <a:rPr lang="en-US" sz="3000" dirty="0" smtClean="0"/>
              <a:t>Intentionally false claims about green benefits</a:t>
            </a:r>
          </a:p>
          <a:p>
            <a:r>
              <a:rPr lang="en-US" sz="3500" b="1" dirty="0" smtClean="0"/>
              <a:t>SUSTAINABLE</a:t>
            </a:r>
            <a:endParaRPr lang="en-US" sz="3500" dirty="0" smtClean="0"/>
          </a:p>
          <a:p>
            <a:pPr lvl="1"/>
            <a:r>
              <a:rPr lang="en-US" sz="3000" dirty="0" smtClean="0"/>
              <a:t>Meet present needs without sacrificing the future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http://proquest.umi.com.ezproxy.umsl.edu/pqdweb?index=3&amp;did=1792062401&amp;SrchMode=1&amp;sid=1&amp;Fmt=3&amp;VInst=PROD&amp;VType=PQD&amp;RQT=309&amp;VName=PQD&amp;TS=1257557925&amp;clientId=45249</a:t>
            </a:r>
          </a:p>
          <a:p>
            <a:r>
              <a:rPr lang="en-US" dirty="0" smtClean="0">
                <a:hlinkClick r:id="rId3"/>
              </a:rPr>
              <a:t>http://www.livescience.com/environment/080714-green-terms.html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http://proquest.umi.com/pqdweb?index=0&amp;did=1866238181&amp;SrchMode=1&amp;sid=1&amp;Fmt=2&amp;VInst=PROD&amp;VType=PQD&amp;RQT=309&amp;VName=PQD&amp;TS=1257546423&amp;clientId=45249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Green Terms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819400"/>
            <a:ext cx="1630823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Green IT Books</a:t>
            </a:r>
          </a:p>
          <a:p>
            <a:r>
              <a:rPr lang="en-US" dirty="0" smtClean="0"/>
              <a:t>Referenced IDC and Gartner Studies</a:t>
            </a:r>
          </a:p>
          <a:p>
            <a:r>
              <a:rPr lang="en-US" dirty="0" smtClean="0"/>
              <a:t>Original Research:</a:t>
            </a:r>
          </a:p>
          <a:p>
            <a:pPr lvl="1"/>
            <a:r>
              <a:rPr lang="en-US" b="0" dirty="0" smtClean="0"/>
              <a:t>Nestle Purina Telepresence Room and Datacenter</a:t>
            </a:r>
          </a:p>
          <a:p>
            <a:pPr lvl="1"/>
            <a:r>
              <a:rPr lang="en-US" b="0" dirty="0" err="1" smtClean="0"/>
              <a:t>Scottrade</a:t>
            </a:r>
            <a:r>
              <a:rPr lang="en-US" b="0" dirty="0" smtClean="0"/>
              <a:t> Datacenter</a:t>
            </a:r>
          </a:p>
          <a:p>
            <a:pPr lvl="1"/>
            <a:r>
              <a:rPr lang="en-US" b="0" dirty="0" smtClean="0"/>
              <a:t>Interview IT Director at </a:t>
            </a:r>
            <a:r>
              <a:rPr lang="en-US" b="0" dirty="0" err="1" smtClean="0"/>
              <a:t>Indeeco</a:t>
            </a:r>
            <a:endParaRPr lang="en-US" b="0" dirty="0" smtClean="0"/>
          </a:p>
          <a:p>
            <a:pPr lvl="1"/>
            <a:r>
              <a:rPr lang="en-US" dirty="0" smtClean="0"/>
              <a:t>Seminar on Cloud Computing  </a:t>
            </a:r>
          </a:p>
          <a:p>
            <a:pPr lvl="1">
              <a:buNone/>
            </a:pPr>
            <a:r>
              <a:rPr lang="en-US" dirty="0" smtClean="0"/>
              <a:t>	Krishna Kumar at Microsoft</a:t>
            </a:r>
          </a:p>
          <a:p>
            <a:pPr lvl="1"/>
            <a:r>
              <a:rPr lang="en-US" dirty="0" smtClean="0"/>
              <a:t>UMSL </a:t>
            </a:r>
            <a:r>
              <a:rPr lang="en-US" dirty="0" err="1" smtClean="0"/>
              <a:t>Telepresence</a:t>
            </a:r>
            <a:r>
              <a:rPr lang="en-US" dirty="0" smtClean="0"/>
              <a:t> Room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ctr"/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6" descr="C:\Users\doomds\AppData\Local\Microsoft\Windows\Temporary Internet Files\Content.IE5\4WZHXAOY\MCj043157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38212" cy="1447800"/>
          </a:xfrm>
          <a:prstGeom prst="rect">
            <a:avLst/>
          </a:prstGeom>
          <a:noFill/>
        </p:spPr>
      </p:pic>
      <p:pic>
        <p:nvPicPr>
          <p:cNvPr id="8" name="Picture 7" descr="re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191000"/>
            <a:ext cx="22860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en-US" dirty="0" smtClean="0"/>
              <a:t>Green Information Technology -</a:t>
            </a:r>
          </a:p>
          <a:p>
            <a:pPr lvl="1">
              <a:lnSpc>
                <a:spcPct val="150000"/>
              </a:lnSpc>
              <a:buNone/>
            </a:pPr>
            <a:r>
              <a:rPr lang="en-US" b="0" dirty="0" smtClean="0"/>
              <a:t>	The natural evolution of the application of information systems to operate in a more cost efficient manner, which has the benefit of protecting the environment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143000"/>
          </a:xfrm>
        </p:spPr>
        <p:txBody>
          <a:bodyPr/>
          <a:lstStyle/>
          <a:p>
            <a:pPr algn="ctr"/>
            <a:r>
              <a:rPr lang="en-US" dirty="0" smtClean="0"/>
              <a:t>Our Definition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19600"/>
            <a:ext cx="2366963" cy="175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ECBF-6687-4416-878E-37AD7D7D00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Ends and Means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Cleaner Technology</a:t>
            </a:r>
            <a:endParaRPr lang="en-US" u="sng" dirty="0"/>
          </a:p>
        </p:txBody>
      </p:sp>
      <p:sp>
        <p:nvSpPr>
          <p:cNvPr id="15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91000" cy="3951288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Low-power processors</a:t>
            </a:r>
          </a:p>
          <a:p>
            <a:pPr lvl="1"/>
            <a:r>
              <a:rPr lang="en-US" sz="2400" dirty="0" smtClean="0"/>
              <a:t>Miniaturization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Less space</a:t>
            </a:r>
          </a:p>
          <a:p>
            <a:pPr lvl="1"/>
            <a:r>
              <a:rPr lang="en-US" sz="2200" dirty="0" smtClean="0"/>
              <a:t>Fiber optics </a:t>
            </a:r>
          </a:p>
          <a:p>
            <a:pPr lvl="1"/>
            <a:r>
              <a:rPr lang="en-US" sz="2200" dirty="0" smtClean="0"/>
              <a:t>Wireless </a:t>
            </a:r>
            <a:r>
              <a:rPr lang="en-US" sz="2200" dirty="0" smtClean="0"/>
              <a:t>technology </a:t>
            </a:r>
            <a:endParaRPr lang="en-US" sz="2200" dirty="0" smtClean="0"/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r>
              <a:rPr lang="en-US" sz="2800" dirty="0" smtClean="0"/>
              <a:t>Advances consume fewer resources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 algn="ctr"/>
            <a:r>
              <a:rPr lang="en-US" u="sng" dirty="0" smtClean="0"/>
              <a:t>Technology as a Tool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803775" cy="4225925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Telecommunications </a:t>
            </a:r>
            <a:r>
              <a:rPr lang="en-US" sz="2400" dirty="0" smtClean="0"/>
              <a:t>decrease travel</a:t>
            </a:r>
            <a:endParaRPr lang="en-US" sz="2400" dirty="0" smtClean="0"/>
          </a:p>
          <a:p>
            <a:pPr lvl="2"/>
            <a:r>
              <a:rPr lang="en-US" sz="2000" dirty="0" smtClean="0"/>
              <a:t>Work from home efficiently</a:t>
            </a:r>
          </a:p>
          <a:p>
            <a:pPr lvl="1"/>
            <a:r>
              <a:rPr lang="en-US" sz="2400" dirty="0" smtClean="0"/>
              <a:t>Automate </a:t>
            </a:r>
          </a:p>
          <a:p>
            <a:pPr lvl="2"/>
            <a:r>
              <a:rPr lang="en-US" sz="2000" dirty="0" smtClean="0"/>
              <a:t>Lighting</a:t>
            </a:r>
          </a:p>
          <a:p>
            <a:pPr lvl="2"/>
            <a:r>
              <a:rPr lang="en-US" sz="2000" dirty="0" smtClean="0"/>
              <a:t>Shutoffs</a:t>
            </a: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Find </a:t>
            </a:r>
            <a:r>
              <a:rPr lang="en-US" sz="2800" dirty="0" smtClean="0"/>
              <a:t>new ways to achieve sustainability using information systems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81000"/>
            <a:ext cx="1402384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826" name="Picture 2" descr="File:4 iPod Charg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1955322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</TotalTime>
  <Words>2011</Words>
  <Application>Microsoft Office PowerPoint</Application>
  <PresentationFormat>On-screen Show (4:3)</PresentationFormat>
  <Paragraphs>590</Paragraphs>
  <Slides>52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Green IT</vt:lpstr>
      <vt:lpstr>Dogs Playing Video Poker</vt:lpstr>
      <vt:lpstr>Myth vs. Reality</vt:lpstr>
      <vt:lpstr>Agenda</vt:lpstr>
      <vt:lpstr>Green Terms</vt:lpstr>
      <vt:lpstr> Green Terms </vt:lpstr>
      <vt:lpstr>Data Sources</vt:lpstr>
      <vt:lpstr>Our Definition</vt:lpstr>
      <vt:lpstr>Ends and Means</vt:lpstr>
      <vt:lpstr>Hot, Flat, and Crowded </vt:lpstr>
      <vt:lpstr>Roots of the Green Movement</vt:lpstr>
      <vt:lpstr> Green History </vt:lpstr>
      <vt:lpstr>Myth vs. Reality</vt:lpstr>
      <vt:lpstr>Agenda</vt:lpstr>
      <vt:lpstr>Premiums Paid by  Consumers</vt:lpstr>
      <vt:lpstr>Watts  CO2 </vt:lpstr>
      <vt:lpstr> Minimize the Impact</vt:lpstr>
      <vt:lpstr>2009 Top Users  of Green IT</vt:lpstr>
      <vt:lpstr>Criteria of Top Users</vt:lpstr>
      <vt:lpstr>Burt’s Bees</vt:lpstr>
      <vt:lpstr>Slide 20</vt:lpstr>
      <vt:lpstr>Myth vs. Reality</vt:lpstr>
      <vt:lpstr>Agenda</vt:lpstr>
      <vt:lpstr>Professional Perspective</vt:lpstr>
      <vt:lpstr> Market Growth</vt:lpstr>
      <vt:lpstr>Myth vs. Reality</vt:lpstr>
      <vt:lpstr>Original Research</vt:lpstr>
      <vt:lpstr>Cisco Telepresence</vt:lpstr>
      <vt:lpstr>Largest Datacenter in Saint Louis</vt:lpstr>
      <vt:lpstr>Infrastructure  or Energy</vt:lpstr>
      <vt:lpstr>Datacenters</vt:lpstr>
      <vt:lpstr>Datacenter Challenges</vt:lpstr>
      <vt:lpstr>Advances in  Server Technology</vt:lpstr>
      <vt:lpstr>Green Datacenter Ideas</vt:lpstr>
      <vt:lpstr>PCs vs. Servers</vt:lpstr>
      <vt:lpstr>Cloud  Computing </vt:lpstr>
      <vt:lpstr>E-Waste</vt:lpstr>
      <vt:lpstr>Myth vs. Reality</vt:lpstr>
      <vt:lpstr>Agenda</vt:lpstr>
      <vt:lpstr>Intelligent Lighting Systems</vt:lpstr>
      <vt:lpstr>Savings in Green</vt:lpstr>
      <vt:lpstr>History of Green IT</vt:lpstr>
      <vt:lpstr> Case of University of Michigan  Desktop Best Practices </vt:lpstr>
      <vt:lpstr>Green Resources  Top Online Green IT Calculators</vt:lpstr>
      <vt:lpstr>IT Calculators</vt:lpstr>
      <vt:lpstr>Agenda</vt:lpstr>
      <vt:lpstr>Best Practices</vt:lpstr>
      <vt:lpstr>Myth vs. Reality</vt:lpstr>
      <vt:lpstr>Green Gotchas!  </vt:lpstr>
      <vt:lpstr>Final Thought</vt:lpstr>
      <vt:lpstr>Myth vs. Reality</vt:lpstr>
      <vt:lpstr>Slide 51</vt:lpstr>
    </vt:vector>
  </TitlesOfParts>
  <Company>Monsanto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IT</dc:title>
  <dc:creator>Rob Baird</dc:creator>
  <cp:keywords>InfSys5800;Lacity</cp:keywords>
  <cp:lastModifiedBy>Information Technology Services</cp:lastModifiedBy>
  <cp:revision>488</cp:revision>
  <dcterms:created xsi:type="dcterms:W3CDTF">2009-10-05T18:35:42Z</dcterms:created>
  <dcterms:modified xsi:type="dcterms:W3CDTF">2009-11-10T15:56:53Z</dcterms:modified>
</cp:coreProperties>
</file>