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7" r:id="rId3"/>
    <p:sldId id="257" r:id="rId4"/>
    <p:sldId id="258" r:id="rId5"/>
    <p:sldId id="259" r:id="rId6"/>
    <p:sldId id="260" r:id="rId7"/>
    <p:sldId id="262" r:id="rId8"/>
    <p:sldId id="263" r:id="rId9"/>
    <p:sldId id="269" r:id="rId10"/>
    <p:sldId id="264" r:id="rId11"/>
    <p:sldId id="265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90A7D-E9B4-43F3-9B26-BBEAC7A03386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0EADF-76C2-45D8-991B-2C93CDCF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4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1939 image</a:t>
            </a:r>
            <a:r>
              <a:rPr lang="en-US" baseline="0" dirty="0" smtClean="0"/>
              <a:t> of Missouri’s struggle for statehood; trade and commerce;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0EADF-76C2-45D8-991B-2C93CDCFCB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1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Grove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0EADF-76C2-45D8-991B-2C93CDCFCB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8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South Grand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0EADF-76C2-45D8-991B-2C93CDCFCB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Cherokee</a:t>
            </a:r>
            <a:r>
              <a:rPr lang="en-US" baseline="0" dirty="0" smtClean="0"/>
              <a:t> Street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0EADF-76C2-45D8-991B-2C93CDCFCB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7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Grove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0EADF-76C2-45D8-991B-2C93CDCFCB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5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3FB8-EC9E-4AFD-90D4-793C4F36639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93D2019-6FCB-4549-A7BF-B5443E0A7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2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3FB8-EC9E-4AFD-90D4-793C4F36639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019-6FCB-4549-A7BF-B5443E0A7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5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3FB8-EC9E-4AFD-90D4-793C4F36639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019-6FCB-4549-A7BF-B5443E0A7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7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3FB8-EC9E-4AFD-90D4-793C4F36639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019-6FCB-4549-A7BF-B5443E0A7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3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D373FB8-EC9E-4AFD-90D4-793C4F36639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93D2019-6FCB-4549-A7BF-B5443E0A7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1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3FB8-EC9E-4AFD-90D4-793C4F36639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019-6FCB-4549-A7BF-B5443E0A7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6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3FB8-EC9E-4AFD-90D4-793C4F36639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019-6FCB-4549-A7BF-B5443E0A7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3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3FB8-EC9E-4AFD-90D4-793C4F36639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019-6FCB-4549-A7BF-B5443E0A7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7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3FB8-EC9E-4AFD-90D4-793C4F36639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019-6FCB-4549-A7BF-B5443E0A7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2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3FB8-EC9E-4AFD-90D4-793C4F36639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019-6FCB-4549-A7BF-B5443E0A7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8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3FB8-EC9E-4AFD-90D4-793C4F36639E}" type="datetimeFigureOut">
              <a:rPr lang="en-US" smtClean="0"/>
              <a:t>3/1/2016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019-6FCB-4549-A7BF-B5443E0A7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0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D373FB8-EC9E-4AFD-90D4-793C4F36639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93D2019-6FCB-4549-A7BF-B5443E0A7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St. Louis Murals and Graffiti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1" y="301882"/>
            <a:ext cx="10960100" cy="61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75" y="690462"/>
            <a:ext cx="82296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8" y="354399"/>
            <a:ext cx="8457303" cy="60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70" y="565124"/>
            <a:ext cx="8721558" cy="58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1" y="1251776"/>
            <a:ext cx="4661034" cy="43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6" r="11623" b="5884"/>
          <a:stretch/>
        </p:blipFill>
        <p:spPr>
          <a:xfrm>
            <a:off x="2579569" y="185286"/>
            <a:ext cx="7103445" cy="619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1" y="712269"/>
            <a:ext cx="10533060" cy="5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8995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48" y="583882"/>
            <a:ext cx="8391324" cy="559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7" y="341696"/>
            <a:ext cx="8098055" cy="60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4" y="259882"/>
            <a:ext cx="8578517" cy="3099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9" y="3561347"/>
            <a:ext cx="8726112" cy="30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70"/>
          <a:stretch/>
        </p:blipFill>
        <p:spPr>
          <a:xfrm>
            <a:off x="1456623" y="625642"/>
            <a:ext cx="9144000" cy="52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94" y="796490"/>
            <a:ext cx="7222156" cy="541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0"/>
          <a:stretch/>
        </p:blipFill>
        <p:spPr>
          <a:xfrm>
            <a:off x="1485499" y="818147"/>
            <a:ext cx="9144000" cy="52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9" b="8591"/>
          <a:stretch/>
        </p:blipFill>
        <p:spPr>
          <a:xfrm>
            <a:off x="4475748" y="520504"/>
            <a:ext cx="2421193" cy="55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67" y="509000"/>
            <a:ext cx="7163151" cy="57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78" y="408672"/>
            <a:ext cx="390144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3" y="654518"/>
            <a:ext cx="7501288" cy="56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36</TotalTime>
  <Words>31</Words>
  <Application>Microsoft Office PowerPoint</Application>
  <PresentationFormat>Widescreen</PresentationFormat>
  <Paragraphs>11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Rockwell</vt:lpstr>
      <vt:lpstr>Rockwell Condensed</vt:lpstr>
      <vt:lpstr>Wingdings</vt:lpstr>
      <vt:lpstr>Wood Type</vt:lpstr>
      <vt:lpstr>St. Louis Murals and Graffiti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Alexander, Jennafer M.</cp:lastModifiedBy>
  <cp:revision>5</cp:revision>
  <dcterms:created xsi:type="dcterms:W3CDTF">2016-02-29T21:45:03Z</dcterms:created>
  <dcterms:modified xsi:type="dcterms:W3CDTF">2016-03-01T15:08:43Z</dcterms:modified>
</cp:coreProperties>
</file>