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88" r:id="rId3"/>
    <p:sldId id="272"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337" r:id="rId18"/>
    <p:sldId id="309" r:id="rId19"/>
    <p:sldId id="274" r:id="rId20"/>
    <p:sldId id="319" r:id="rId21"/>
    <p:sldId id="310" r:id="rId22"/>
    <p:sldId id="278" r:id="rId23"/>
    <p:sldId id="279" r:id="rId24"/>
    <p:sldId id="313" r:id="rId25"/>
    <p:sldId id="275" r:id="rId26"/>
    <p:sldId id="280" r:id="rId27"/>
    <p:sldId id="311" r:id="rId28"/>
    <p:sldId id="312" r:id="rId29"/>
    <p:sldId id="290" r:id="rId30"/>
    <p:sldId id="291" r:id="rId31"/>
    <p:sldId id="293" r:id="rId32"/>
    <p:sldId id="292" r:id="rId33"/>
    <p:sldId id="314" r:id="rId34"/>
    <p:sldId id="296" r:id="rId35"/>
    <p:sldId id="315" r:id="rId36"/>
    <p:sldId id="317" r:id="rId37"/>
    <p:sldId id="318" r:id="rId38"/>
    <p:sldId id="320" r:id="rId39"/>
    <p:sldId id="338" r:id="rId40"/>
    <p:sldId id="297" r:id="rId41"/>
    <p:sldId id="298" r:id="rId42"/>
    <p:sldId id="299" r:id="rId43"/>
    <p:sldId id="300" r:id="rId44"/>
    <p:sldId id="294" r:id="rId45"/>
    <p:sldId id="321" r:id="rId46"/>
    <p:sldId id="304" r:id="rId47"/>
    <p:sldId id="305" r:id="rId48"/>
    <p:sldId id="302" r:id="rId49"/>
    <p:sldId id="339" r:id="rId50"/>
    <p:sldId id="308" r:id="rId51"/>
    <p:sldId id="303" r:id="rId52"/>
    <p:sldId id="283" r:id="rId53"/>
    <p:sldId id="361" r:id="rId54"/>
    <p:sldId id="282" r:id="rId55"/>
    <p:sldId id="284" r:id="rId56"/>
    <p:sldId id="285" r:id="rId57"/>
    <p:sldId id="287" r:id="rId58"/>
    <p:sldId id="286" r:id="rId59"/>
    <p:sldId id="306" r:id="rId60"/>
    <p:sldId id="333" r:id="rId61"/>
    <p:sldId id="334" r:id="rId62"/>
    <p:sldId id="340" r:id="rId63"/>
    <p:sldId id="322" r:id="rId64"/>
    <p:sldId id="323" r:id="rId65"/>
    <p:sldId id="325" r:id="rId66"/>
    <p:sldId id="326" r:id="rId67"/>
    <p:sldId id="327" r:id="rId68"/>
    <p:sldId id="328" r:id="rId69"/>
    <p:sldId id="329" r:id="rId70"/>
    <p:sldId id="336" r:id="rId71"/>
    <p:sldId id="341" r:id="rId72"/>
    <p:sldId id="360"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55" r:id="rId86"/>
    <p:sldId id="356" r:id="rId87"/>
    <p:sldId id="357" r:id="rId88"/>
    <p:sldId id="358" r:id="rId89"/>
    <p:sldId id="332" r:id="rId90"/>
    <p:sldId id="362" r:id="rId91"/>
    <p:sldId id="363" r:id="rId92"/>
    <p:sldId id="359" r:id="rId93"/>
    <p:sldId id="365"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6C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21" autoAdjust="0"/>
    <p:restoredTop sz="94660"/>
  </p:normalViewPr>
  <p:slideViewPr>
    <p:cSldViewPr snapToGrid="0">
      <p:cViewPr varScale="1">
        <p:scale>
          <a:sx n="75" d="100"/>
          <a:sy n="75" d="100"/>
        </p:scale>
        <p:origin x="5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AA9E5A-B0CC-4031-8ADB-9DCC9B8CE6BE}"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590336B0-45A0-423D-93C8-F78B63573169}">
      <dgm:prSet phldrT="[Text]"/>
      <dgm:spPr/>
      <dgm:t>
        <a:bodyPr/>
        <a:lstStyle/>
        <a:p>
          <a:r>
            <a:rPr lang="en-US" dirty="0" smtClean="0"/>
            <a:t>Brainstorm (BS)</a:t>
          </a:r>
          <a:endParaRPr lang="en-US" dirty="0"/>
        </a:p>
      </dgm:t>
    </dgm:pt>
    <dgm:pt modelId="{E4E138CF-F5E1-4472-862F-7D8DC4A82334}" type="parTrans" cxnId="{C6DD792D-6595-43FD-B406-C98B27855601}">
      <dgm:prSet/>
      <dgm:spPr/>
      <dgm:t>
        <a:bodyPr/>
        <a:lstStyle/>
        <a:p>
          <a:endParaRPr lang="en-US"/>
        </a:p>
      </dgm:t>
    </dgm:pt>
    <dgm:pt modelId="{5F66F819-00E3-4531-8904-7685C0C0AB0C}" type="sibTrans" cxnId="{C6DD792D-6595-43FD-B406-C98B27855601}">
      <dgm:prSet/>
      <dgm:spPr/>
      <dgm:t>
        <a:bodyPr/>
        <a:lstStyle/>
        <a:p>
          <a:endParaRPr lang="en-US"/>
        </a:p>
      </dgm:t>
    </dgm:pt>
    <dgm:pt modelId="{D8350A58-B36D-4B59-AD2F-67344F256C01}">
      <dgm:prSet phldrT="[Text]"/>
      <dgm:spPr/>
      <dgm:t>
        <a:bodyPr/>
        <a:lstStyle/>
        <a:p>
          <a:r>
            <a:rPr lang="en-US" dirty="0" smtClean="0"/>
            <a:t>Focal question (FQ)</a:t>
          </a:r>
          <a:endParaRPr lang="en-US" dirty="0"/>
        </a:p>
      </dgm:t>
    </dgm:pt>
    <dgm:pt modelId="{0D0261B3-6C23-4693-9198-6A644932216A}" type="parTrans" cxnId="{B327B7E1-106A-4C15-9067-993FFE163DA5}">
      <dgm:prSet/>
      <dgm:spPr/>
      <dgm:t>
        <a:bodyPr/>
        <a:lstStyle/>
        <a:p>
          <a:endParaRPr lang="en-US"/>
        </a:p>
      </dgm:t>
    </dgm:pt>
    <dgm:pt modelId="{E2E868A2-A5DE-408F-B11D-413322221928}" type="sibTrans" cxnId="{B327B7E1-106A-4C15-9067-993FFE163DA5}">
      <dgm:prSet/>
      <dgm:spPr/>
      <dgm:t>
        <a:bodyPr/>
        <a:lstStyle/>
        <a:p>
          <a:endParaRPr lang="en-US"/>
        </a:p>
      </dgm:t>
    </dgm:pt>
    <dgm:pt modelId="{F7E64830-1A30-4DD9-A4E5-62DC2EEA28E3}">
      <dgm:prSet phldrT="[Text]"/>
      <dgm:spPr/>
      <dgm:t>
        <a:bodyPr/>
        <a:lstStyle/>
        <a:p>
          <a:r>
            <a:rPr lang="en-US" dirty="0" smtClean="0"/>
            <a:t>General invitation (GI)</a:t>
          </a:r>
          <a:endParaRPr lang="en-US" dirty="0"/>
        </a:p>
      </dgm:t>
    </dgm:pt>
    <dgm:pt modelId="{3DE63C69-BC98-4839-95B6-D5D2A7E31BF9}" type="parTrans" cxnId="{64C67BF2-ACE4-49B1-8DB1-D772988DD008}">
      <dgm:prSet/>
      <dgm:spPr/>
      <dgm:t>
        <a:bodyPr/>
        <a:lstStyle/>
        <a:p>
          <a:endParaRPr lang="en-US"/>
        </a:p>
      </dgm:t>
    </dgm:pt>
    <dgm:pt modelId="{1B0B6C99-591E-47AC-A76B-D05867B3FB8D}" type="sibTrans" cxnId="{64C67BF2-ACE4-49B1-8DB1-D772988DD008}">
      <dgm:prSet/>
      <dgm:spPr/>
      <dgm:t>
        <a:bodyPr/>
        <a:lstStyle/>
        <a:p>
          <a:endParaRPr lang="en-US"/>
        </a:p>
      </dgm:t>
    </dgm:pt>
    <dgm:pt modelId="{093A31BE-F911-45D6-8A01-11EC4BF5EFAB}">
      <dgm:prSet phldrT="[Text]"/>
      <dgm:spPr/>
      <dgm:t>
        <a:bodyPr/>
        <a:lstStyle/>
        <a:p>
          <a:r>
            <a:rPr lang="en-US" dirty="0" smtClean="0"/>
            <a:t>Lower-level divergent (LD)</a:t>
          </a:r>
          <a:endParaRPr lang="en-US" dirty="0"/>
        </a:p>
      </dgm:t>
    </dgm:pt>
    <dgm:pt modelId="{2B4D8043-25CA-4AAD-975F-7E0AAC4E35F2}" type="parTrans" cxnId="{99F2DF01-FFFF-44EF-AF55-034BE8D8A3AF}">
      <dgm:prSet/>
      <dgm:spPr/>
      <dgm:t>
        <a:bodyPr/>
        <a:lstStyle/>
        <a:p>
          <a:endParaRPr lang="en-US"/>
        </a:p>
      </dgm:t>
    </dgm:pt>
    <dgm:pt modelId="{ACB0AB7F-9033-473C-A7F7-C0D807000DA7}" type="sibTrans" cxnId="{99F2DF01-FFFF-44EF-AF55-034BE8D8A3AF}">
      <dgm:prSet/>
      <dgm:spPr/>
      <dgm:t>
        <a:bodyPr/>
        <a:lstStyle/>
        <a:p>
          <a:endParaRPr lang="en-US"/>
        </a:p>
      </dgm:t>
    </dgm:pt>
    <dgm:pt modelId="{2A6EB9A7-BC8A-47C6-A822-AB3EFD101D39}">
      <dgm:prSet phldrT="[Text]"/>
      <dgm:spPr/>
      <dgm:t>
        <a:bodyPr/>
        <a:lstStyle/>
        <a:p>
          <a:r>
            <a:rPr lang="en-US" dirty="0" smtClean="0"/>
            <a:t>Analytic convergent (AC)</a:t>
          </a:r>
          <a:endParaRPr lang="en-US" dirty="0"/>
        </a:p>
      </dgm:t>
    </dgm:pt>
    <dgm:pt modelId="{15371E94-F1AB-4A7E-940F-09540284AC56}" type="parTrans" cxnId="{4B6D6ADD-12C6-4EA0-973D-5FBD2CC3E546}">
      <dgm:prSet/>
      <dgm:spPr/>
      <dgm:t>
        <a:bodyPr/>
        <a:lstStyle/>
        <a:p>
          <a:endParaRPr lang="en-US"/>
        </a:p>
      </dgm:t>
    </dgm:pt>
    <dgm:pt modelId="{71BF20C8-A1B5-4837-9E12-31287D445576}" type="sibTrans" cxnId="{4B6D6ADD-12C6-4EA0-973D-5FBD2CC3E546}">
      <dgm:prSet/>
      <dgm:spPr/>
      <dgm:t>
        <a:bodyPr/>
        <a:lstStyle/>
        <a:p>
          <a:endParaRPr lang="en-US"/>
        </a:p>
      </dgm:t>
    </dgm:pt>
    <dgm:pt modelId="{6FA33BA4-2660-4044-AFFF-4EB0DF0FEDB8}">
      <dgm:prSet/>
      <dgm:spPr/>
      <dgm:t>
        <a:bodyPr/>
        <a:lstStyle/>
        <a:p>
          <a:r>
            <a:rPr lang="en-US" dirty="0" smtClean="0"/>
            <a:t>Playground (PG)</a:t>
          </a:r>
          <a:endParaRPr lang="en-US" dirty="0"/>
        </a:p>
      </dgm:t>
    </dgm:pt>
    <dgm:pt modelId="{07028FBA-BD07-4F31-8077-4CA9C7D17074}" type="parTrans" cxnId="{FE78B7D9-FF02-49EB-9BE4-590D8A415CF8}">
      <dgm:prSet/>
      <dgm:spPr/>
      <dgm:t>
        <a:bodyPr/>
        <a:lstStyle/>
        <a:p>
          <a:endParaRPr lang="en-US"/>
        </a:p>
      </dgm:t>
    </dgm:pt>
    <dgm:pt modelId="{C80C6432-BD26-4984-B7A0-9DDEA90A359E}" type="sibTrans" cxnId="{FE78B7D9-FF02-49EB-9BE4-590D8A415CF8}">
      <dgm:prSet/>
      <dgm:spPr/>
      <dgm:t>
        <a:bodyPr/>
        <a:lstStyle/>
        <a:p>
          <a:endParaRPr lang="en-US"/>
        </a:p>
      </dgm:t>
    </dgm:pt>
    <dgm:pt modelId="{4A7EB1B2-E1C6-4361-AC9D-9DD90B342154}">
      <dgm:prSet phldrT="[Text]"/>
      <dgm:spPr/>
      <dgm:t>
        <a:bodyPr/>
        <a:lstStyle/>
        <a:p>
          <a:r>
            <a:rPr lang="en-US" dirty="0" smtClean="0"/>
            <a:t>Shotgun (SG) </a:t>
          </a:r>
        </a:p>
      </dgm:t>
    </dgm:pt>
    <dgm:pt modelId="{07B67551-1017-4FD4-AE3E-D6DF3959F64D}" type="parTrans" cxnId="{6E6D8B9A-03D7-4BD9-9DE0-2115BB367BDA}">
      <dgm:prSet/>
      <dgm:spPr/>
      <dgm:t>
        <a:bodyPr/>
        <a:lstStyle/>
        <a:p>
          <a:endParaRPr lang="en-US"/>
        </a:p>
      </dgm:t>
    </dgm:pt>
    <dgm:pt modelId="{2F789D1C-2F38-4A9B-83D5-C5D57A788E5F}" type="sibTrans" cxnId="{6E6D8B9A-03D7-4BD9-9DE0-2115BB367BDA}">
      <dgm:prSet/>
      <dgm:spPr/>
      <dgm:t>
        <a:bodyPr/>
        <a:lstStyle/>
        <a:p>
          <a:endParaRPr lang="en-US"/>
        </a:p>
      </dgm:t>
    </dgm:pt>
    <dgm:pt modelId="{C367F00C-CE19-4C5F-A2E7-A2618CA44EBA}">
      <dgm:prSet phldrT="[Text]"/>
      <dgm:spPr/>
      <dgm:t>
        <a:bodyPr/>
        <a:lstStyle/>
        <a:p>
          <a:r>
            <a:rPr lang="en-US" dirty="0" smtClean="0"/>
            <a:t>Funnel (FUN)</a:t>
          </a:r>
        </a:p>
      </dgm:t>
    </dgm:pt>
    <dgm:pt modelId="{7993C325-7846-4474-BCD3-F34057B97BEA}" type="parTrans" cxnId="{EEF7F7B4-4AE9-44D9-8B1E-2F23D34329BD}">
      <dgm:prSet/>
      <dgm:spPr/>
      <dgm:t>
        <a:bodyPr/>
        <a:lstStyle/>
        <a:p>
          <a:endParaRPr lang="en-US"/>
        </a:p>
      </dgm:t>
    </dgm:pt>
    <dgm:pt modelId="{CE68AE3A-4A3E-4766-A35A-93F33E666BCB}" type="sibTrans" cxnId="{EEF7F7B4-4AE9-44D9-8B1E-2F23D34329BD}">
      <dgm:prSet/>
      <dgm:spPr/>
      <dgm:t>
        <a:bodyPr/>
        <a:lstStyle/>
        <a:p>
          <a:endParaRPr lang="en-US"/>
        </a:p>
      </dgm:t>
    </dgm:pt>
    <dgm:pt modelId="{E8125912-DB9D-4A7E-AD9B-A69D2C86DF72}">
      <dgm:prSet phldrT="[Text]"/>
      <dgm:spPr/>
      <dgm:t>
        <a:bodyPr/>
        <a:lstStyle/>
        <a:p>
          <a:r>
            <a:rPr lang="en-US" dirty="0" smtClean="0"/>
            <a:t>Critical incident (CI)</a:t>
          </a:r>
        </a:p>
      </dgm:t>
    </dgm:pt>
    <dgm:pt modelId="{6B785458-2C77-46A7-B419-C53C369AB121}" type="parTrans" cxnId="{9F0033C2-1CD4-42BA-B16E-CFF4904DE797}">
      <dgm:prSet/>
      <dgm:spPr/>
      <dgm:t>
        <a:bodyPr/>
        <a:lstStyle/>
        <a:p>
          <a:endParaRPr lang="en-US"/>
        </a:p>
      </dgm:t>
    </dgm:pt>
    <dgm:pt modelId="{DCC4D8E7-3EE4-4618-8817-109565390EAD}" type="sibTrans" cxnId="{9F0033C2-1CD4-42BA-B16E-CFF4904DE797}">
      <dgm:prSet/>
      <dgm:spPr/>
      <dgm:t>
        <a:bodyPr/>
        <a:lstStyle/>
        <a:p>
          <a:endParaRPr lang="en-US"/>
        </a:p>
      </dgm:t>
    </dgm:pt>
    <dgm:pt modelId="{83C82CF9-6DB7-4A3E-B703-9B073C93B249}" type="pres">
      <dgm:prSet presAssocID="{48AA9E5A-B0CC-4031-8ADB-9DCC9B8CE6BE}" presName="diagram" presStyleCnt="0">
        <dgm:presLayoutVars>
          <dgm:dir/>
          <dgm:resizeHandles val="exact"/>
        </dgm:presLayoutVars>
      </dgm:prSet>
      <dgm:spPr/>
      <dgm:t>
        <a:bodyPr/>
        <a:lstStyle/>
        <a:p>
          <a:endParaRPr lang="en-US"/>
        </a:p>
      </dgm:t>
    </dgm:pt>
    <dgm:pt modelId="{4B512E9E-2A7C-4C9A-9491-366D8191B2C3}" type="pres">
      <dgm:prSet presAssocID="{590336B0-45A0-423D-93C8-F78B63573169}" presName="node" presStyleLbl="node1" presStyleIdx="0" presStyleCnt="9">
        <dgm:presLayoutVars>
          <dgm:bulletEnabled val="1"/>
        </dgm:presLayoutVars>
      </dgm:prSet>
      <dgm:spPr/>
      <dgm:t>
        <a:bodyPr/>
        <a:lstStyle/>
        <a:p>
          <a:endParaRPr lang="en-US"/>
        </a:p>
      </dgm:t>
    </dgm:pt>
    <dgm:pt modelId="{20EA4B97-6315-4B48-8EEE-6F95AEF64E9E}" type="pres">
      <dgm:prSet presAssocID="{5F66F819-00E3-4531-8904-7685C0C0AB0C}" presName="sibTrans" presStyleCnt="0"/>
      <dgm:spPr/>
    </dgm:pt>
    <dgm:pt modelId="{7E56C5F0-3FCC-40E9-81C1-9E18E1FF7B84}" type="pres">
      <dgm:prSet presAssocID="{6FA33BA4-2660-4044-AFFF-4EB0DF0FEDB8}" presName="node" presStyleLbl="node1" presStyleIdx="1" presStyleCnt="9">
        <dgm:presLayoutVars>
          <dgm:bulletEnabled val="1"/>
        </dgm:presLayoutVars>
      </dgm:prSet>
      <dgm:spPr/>
      <dgm:t>
        <a:bodyPr/>
        <a:lstStyle/>
        <a:p>
          <a:endParaRPr lang="en-US"/>
        </a:p>
      </dgm:t>
    </dgm:pt>
    <dgm:pt modelId="{EBB84E3B-3389-4CD9-9B16-3AAB76520914}" type="pres">
      <dgm:prSet presAssocID="{C80C6432-BD26-4984-B7A0-9DDEA90A359E}" presName="sibTrans" presStyleCnt="0"/>
      <dgm:spPr/>
    </dgm:pt>
    <dgm:pt modelId="{7196C675-4E87-4229-A7FE-55EE2544964B}" type="pres">
      <dgm:prSet presAssocID="{D8350A58-B36D-4B59-AD2F-67344F256C01}" presName="node" presStyleLbl="node1" presStyleIdx="2" presStyleCnt="9">
        <dgm:presLayoutVars>
          <dgm:bulletEnabled val="1"/>
        </dgm:presLayoutVars>
      </dgm:prSet>
      <dgm:spPr/>
      <dgm:t>
        <a:bodyPr/>
        <a:lstStyle/>
        <a:p>
          <a:endParaRPr lang="en-US"/>
        </a:p>
      </dgm:t>
    </dgm:pt>
    <dgm:pt modelId="{78720C71-DC87-4A07-9D5A-69BA247A75A8}" type="pres">
      <dgm:prSet presAssocID="{E2E868A2-A5DE-408F-B11D-413322221928}" presName="sibTrans" presStyleCnt="0"/>
      <dgm:spPr/>
    </dgm:pt>
    <dgm:pt modelId="{C9523228-62D4-4B0A-94F9-1C0DA274F8F7}" type="pres">
      <dgm:prSet presAssocID="{F7E64830-1A30-4DD9-A4E5-62DC2EEA28E3}" presName="node" presStyleLbl="node1" presStyleIdx="3" presStyleCnt="9">
        <dgm:presLayoutVars>
          <dgm:bulletEnabled val="1"/>
        </dgm:presLayoutVars>
      </dgm:prSet>
      <dgm:spPr/>
      <dgm:t>
        <a:bodyPr/>
        <a:lstStyle/>
        <a:p>
          <a:endParaRPr lang="en-US"/>
        </a:p>
      </dgm:t>
    </dgm:pt>
    <dgm:pt modelId="{010CD755-0872-4E44-A85F-D9132D8FB371}" type="pres">
      <dgm:prSet presAssocID="{1B0B6C99-591E-47AC-A76B-D05867B3FB8D}" presName="sibTrans" presStyleCnt="0"/>
      <dgm:spPr/>
    </dgm:pt>
    <dgm:pt modelId="{7DAB2B8E-A344-40F5-83E6-DB352A4DA2AD}" type="pres">
      <dgm:prSet presAssocID="{093A31BE-F911-45D6-8A01-11EC4BF5EFAB}" presName="node" presStyleLbl="node1" presStyleIdx="4" presStyleCnt="9">
        <dgm:presLayoutVars>
          <dgm:bulletEnabled val="1"/>
        </dgm:presLayoutVars>
      </dgm:prSet>
      <dgm:spPr/>
      <dgm:t>
        <a:bodyPr/>
        <a:lstStyle/>
        <a:p>
          <a:endParaRPr lang="en-US"/>
        </a:p>
      </dgm:t>
    </dgm:pt>
    <dgm:pt modelId="{D332F113-821A-488C-BEBC-EC98894874CF}" type="pres">
      <dgm:prSet presAssocID="{ACB0AB7F-9033-473C-A7F7-C0D807000DA7}" presName="sibTrans" presStyleCnt="0"/>
      <dgm:spPr/>
    </dgm:pt>
    <dgm:pt modelId="{2F484341-0BC1-419E-99C2-A507C019B466}" type="pres">
      <dgm:prSet presAssocID="{2A6EB9A7-BC8A-47C6-A822-AB3EFD101D39}" presName="node" presStyleLbl="node1" presStyleIdx="5" presStyleCnt="9">
        <dgm:presLayoutVars>
          <dgm:bulletEnabled val="1"/>
        </dgm:presLayoutVars>
      </dgm:prSet>
      <dgm:spPr/>
      <dgm:t>
        <a:bodyPr/>
        <a:lstStyle/>
        <a:p>
          <a:endParaRPr lang="en-US"/>
        </a:p>
      </dgm:t>
    </dgm:pt>
    <dgm:pt modelId="{33BAB56B-0BE2-4538-B3A1-F5BD6DEEBC7E}" type="pres">
      <dgm:prSet presAssocID="{71BF20C8-A1B5-4837-9E12-31287D445576}" presName="sibTrans" presStyleCnt="0"/>
      <dgm:spPr/>
    </dgm:pt>
    <dgm:pt modelId="{91C98DBD-497F-46BB-9427-1A5F663A7A8E}" type="pres">
      <dgm:prSet presAssocID="{4A7EB1B2-E1C6-4361-AC9D-9DD90B342154}" presName="node" presStyleLbl="node1" presStyleIdx="6" presStyleCnt="9">
        <dgm:presLayoutVars>
          <dgm:bulletEnabled val="1"/>
        </dgm:presLayoutVars>
      </dgm:prSet>
      <dgm:spPr/>
      <dgm:t>
        <a:bodyPr/>
        <a:lstStyle/>
        <a:p>
          <a:endParaRPr lang="en-US"/>
        </a:p>
      </dgm:t>
    </dgm:pt>
    <dgm:pt modelId="{93E68083-8AFD-4955-882D-6E105EA5A393}" type="pres">
      <dgm:prSet presAssocID="{2F789D1C-2F38-4A9B-83D5-C5D57A788E5F}" presName="sibTrans" presStyleCnt="0"/>
      <dgm:spPr/>
    </dgm:pt>
    <dgm:pt modelId="{EADB40B8-AF42-434A-BEF3-0864562913E8}" type="pres">
      <dgm:prSet presAssocID="{C367F00C-CE19-4C5F-A2E7-A2618CA44EBA}" presName="node" presStyleLbl="node1" presStyleIdx="7" presStyleCnt="9">
        <dgm:presLayoutVars>
          <dgm:bulletEnabled val="1"/>
        </dgm:presLayoutVars>
      </dgm:prSet>
      <dgm:spPr/>
      <dgm:t>
        <a:bodyPr/>
        <a:lstStyle/>
        <a:p>
          <a:endParaRPr lang="en-US"/>
        </a:p>
      </dgm:t>
    </dgm:pt>
    <dgm:pt modelId="{5BB1B8B5-97A0-4539-9C38-2445C5963606}" type="pres">
      <dgm:prSet presAssocID="{CE68AE3A-4A3E-4766-A35A-93F33E666BCB}" presName="sibTrans" presStyleCnt="0"/>
      <dgm:spPr/>
    </dgm:pt>
    <dgm:pt modelId="{AEE6990D-9A60-425F-9C16-AE546525C1C5}" type="pres">
      <dgm:prSet presAssocID="{E8125912-DB9D-4A7E-AD9B-A69D2C86DF72}" presName="node" presStyleLbl="node1" presStyleIdx="8" presStyleCnt="9">
        <dgm:presLayoutVars>
          <dgm:bulletEnabled val="1"/>
        </dgm:presLayoutVars>
      </dgm:prSet>
      <dgm:spPr/>
      <dgm:t>
        <a:bodyPr/>
        <a:lstStyle/>
        <a:p>
          <a:endParaRPr lang="en-US"/>
        </a:p>
      </dgm:t>
    </dgm:pt>
  </dgm:ptLst>
  <dgm:cxnLst>
    <dgm:cxn modelId="{FE17654F-43C6-4D11-AE42-0C3026DE4A3A}" type="presOf" srcId="{C367F00C-CE19-4C5F-A2E7-A2618CA44EBA}" destId="{EADB40B8-AF42-434A-BEF3-0864562913E8}" srcOrd="0" destOrd="0" presId="urn:microsoft.com/office/officeart/2005/8/layout/default"/>
    <dgm:cxn modelId="{42B040FF-D0FF-4ED6-97D8-1055AAADF6CC}" type="presOf" srcId="{590336B0-45A0-423D-93C8-F78B63573169}" destId="{4B512E9E-2A7C-4C9A-9491-366D8191B2C3}" srcOrd="0" destOrd="0" presId="urn:microsoft.com/office/officeart/2005/8/layout/default"/>
    <dgm:cxn modelId="{B327B7E1-106A-4C15-9067-993FFE163DA5}" srcId="{48AA9E5A-B0CC-4031-8ADB-9DCC9B8CE6BE}" destId="{D8350A58-B36D-4B59-AD2F-67344F256C01}" srcOrd="2" destOrd="0" parTransId="{0D0261B3-6C23-4693-9198-6A644932216A}" sibTransId="{E2E868A2-A5DE-408F-B11D-413322221928}"/>
    <dgm:cxn modelId="{9605FF3B-47A2-4B28-BBF2-997FC969F485}" type="presOf" srcId="{D8350A58-B36D-4B59-AD2F-67344F256C01}" destId="{7196C675-4E87-4229-A7FE-55EE2544964B}" srcOrd="0" destOrd="0" presId="urn:microsoft.com/office/officeart/2005/8/layout/default"/>
    <dgm:cxn modelId="{20CA30EC-99AE-44D4-99CE-3CE0CD4944E9}" type="presOf" srcId="{E8125912-DB9D-4A7E-AD9B-A69D2C86DF72}" destId="{AEE6990D-9A60-425F-9C16-AE546525C1C5}" srcOrd="0" destOrd="0" presId="urn:microsoft.com/office/officeart/2005/8/layout/default"/>
    <dgm:cxn modelId="{C6DD792D-6595-43FD-B406-C98B27855601}" srcId="{48AA9E5A-B0CC-4031-8ADB-9DCC9B8CE6BE}" destId="{590336B0-45A0-423D-93C8-F78B63573169}" srcOrd="0" destOrd="0" parTransId="{E4E138CF-F5E1-4472-862F-7D8DC4A82334}" sibTransId="{5F66F819-00E3-4531-8904-7685C0C0AB0C}"/>
    <dgm:cxn modelId="{4B6D6ADD-12C6-4EA0-973D-5FBD2CC3E546}" srcId="{48AA9E5A-B0CC-4031-8ADB-9DCC9B8CE6BE}" destId="{2A6EB9A7-BC8A-47C6-A822-AB3EFD101D39}" srcOrd="5" destOrd="0" parTransId="{15371E94-F1AB-4A7E-940F-09540284AC56}" sibTransId="{71BF20C8-A1B5-4837-9E12-31287D445576}"/>
    <dgm:cxn modelId="{EEF7F7B4-4AE9-44D9-8B1E-2F23D34329BD}" srcId="{48AA9E5A-B0CC-4031-8ADB-9DCC9B8CE6BE}" destId="{C367F00C-CE19-4C5F-A2E7-A2618CA44EBA}" srcOrd="7" destOrd="0" parTransId="{7993C325-7846-4474-BCD3-F34057B97BEA}" sibTransId="{CE68AE3A-4A3E-4766-A35A-93F33E666BCB}"/>
    <dgm:cxn modelId="{2B2BBCDF-E903-48FB-8C2B-7C1866E73C8A}" type="presOf" srcId="{2A6EB9A7-BC8A-47C6-A822-AB3EFD101D39}" destId="{2F484341-0BC1-419E-99C2-A507C019B466}" srcOrd="0" destOrd="0" presId="urn:microsoft.com/office/officeart/2005/8/layout/default"/>
    <dgm:cxn modelId="{FE78B7D9-FF02-49EB-9BE4-590D8A415CF8}" srcId="{48AA9E5A-B0CC-4031-8ADB-9DCC9B8CE6BE}" destId="{6FA33BA4-2660-4044-AFFF-4EB0DF0FEDB8}" srcOrd="1" destOrd="0" parTransId="{07028FBA-BD07-4F31-8077-4CA9C7D17074}" sibTransId="{C80C6432-BD26-4984-B7A0-9DDEA90A359E}"/>
    <dgm:cxn modelId="{9F0033C2-1CD4-42BA-B16E-CFF4904DE797}" srcId="{48AA9E5A-B0CC-4031-8ADB-9DCC9B8CE6BE}" destId="{E8125912-DB9D-4A7E-AD9B-A69D2C86DF72}" srcOrd="8" destOrd="0" parTransId="{6B785458-2C77-46A7-B419-C53C369AB121}" sibTransId="{DCC4D8E7-3EE4-4618-8817-109565390EAD}"/>
    <dgm:cxn modelId="{443EDDA3-1775-4EBE-AAAC-807D7DEE55F7}" type="presOf" srcId="{48AA9E5A-B0CC-4031-8ADB-9DCC9B8CE6BE}" destId="{83C82CF9-6DB7-4A3E-B703-9B073C93B249}" srcOrd="0" destOrd="0" presId="urn:microsoft.com/office/officeart/2005/8/layout/default"/>
    <dgm:cxn modelId="{99F2DF01-FFFF-44EF-AF55-034BE8D8A3AF}" srcId="{48AA9E5A-B0CC-4031-8ADB-9DCC9B8CE6BE}" destId="{093A31BE-F911-45D6-8A01-11EC4BF5EFAB}" srcOrd="4" destOrd="0" parTransId="{2B4D8043-25CA-4AAD-975F-7E0AAC4E35F2}" sibTransId="{ACB0AB7F-9033-473C-A7F7-C0D807000DA7}"/>
    <dgm:cxn modelId="{64C67BF2-ACE4-49B1-8DB1-D772988DD008}" srcId="{48AA9E5A-B0CC-4031-8ADB-9DCC9B8CE6BE}" destId="{F7E64830-1A30-4DD9-A4E5-62DC2EEA28E3}" srcOrd="3" destOrd="0" parTransId="{3DE63C69-BC98-4839-95B6-D5D2A7E31BF9}" sibTransId="{1B0B6C99-591E-47AC-A76B-D05867B3FB8D}"/>
    <dgm:cxn modelId="{C5B1FF4D-FDF2-4054-A74C-0123179AE082}" type="presOf" srcId="{F7E64830-1A30-4DD9-A4E5-62DC2EEA28E3}" destId="{C9523228-62D4-4B0A-94F9-1C0DA274F8F7}" srcOrd="0" destOrd="0" presId="urn:microsoft.com/office/officeart/2005/8/layout/default"/>
    <dgm:cxn modelId="{6E6D8B9A-03D7-4BD9-9DE0-2115BB367BDA}" srcId="{48AA9E5A-B0CC-4031-8ADB-9DCC9B8CE6BE}" destId="{4A7EB1B2-E1C6-4361-AC9D-9DD90B342154}" srcOrd="6" destOrd="0" parTransId="{07B67551-1017-4FD4-AE3E-D6DF3959F64D}" sibTransId="{2F789D1C-2F38-4A9B-83D5-C5D57A788E5F}"/>
    <dgm:cxn modelId="{262A5DE8-D897-422A-8086-6FD91E5AD695}" type="presOf" srcId="{4A7EB1B2-E1C6-4361-AC9D-9DD90B342154}" destId="{91C98DBD-497F-46BB-9427-1A5F663A7A8E}" srcOrd="0" destOrd="0" presId="urn:microsoft.com/office/officeart/2005/8/layout/default"/>
    <dgm:cxn modelId="{7DA73B10-D958-4EF1-8FD1-D044327AC223}" type="presOf" srcId="{093A31BE-F911-45D6-8A01-11EC4BF5EFAB}" destId="{7DAB2B8E-A344-40F5-83E6-DB352A4DA2AD}" srcOrd="0" destOrd="0" presId="urn:microsoft.com/office/officeart/2005/8/layout/default"/>
    <dgm:cxn modelId="{4A5F2C7F-CF2F-4B71-80F0-EF3F40DC5420}" type="presOf" srcId="{6FA33BA4-2660-4044-AFFF-4EB0DF0FEDB8}" destId="{7E56C5F0-3FCC-40E9-81C1-9E18E1FF7B84}" srcOrd="0" destOrd="0" presId="urn:microsoft.com/office/officeart/2005/8/layout/default"/>
    <dgm:cxn modelId="{BCF4BEF7-E4E4-4649-83CE-65DA58473746}" type="presParOf" srcId="{83C82CF9-6DB7-4A3E-B703-9B073C93B249}" destId="{4B512E9E-2A7C-4C9A-9491-366D8191B2C3}" srcOrd="0" destOrd="0" presId="urn:microsoft.com/office/officeart/2005/8/layout/default"/>
    <dgm:cxn modelId="{EF13C841-0EEF-4469-B430-A6013E4EA9E6}" type="presParOf" srcId="{83C82CF9-6DB7-4A3E-B703-9B073C93B249}" destId="{20EA4B97-6315-4B48-8EEE-6F95AEF64E9E}" srcOrd="1" destOrd="0" presId="urn:microsoft.com/office/officeart/2005/8/layout/default"/>
    <dgm:cxn modelId="{D80B5F4F-3DC0-41C9-BD45-F6DBA4C19DF5}" type="presParOf" srcId="{83C82CF9-6DB7-4A3E-B703-9B073C93B249}" destId="{7E56C5F0-3FCC-40E9-81C1-9E18E1FF7B84}" srcOrd="2" destOrd="0" presId="urn:microsoft.com/office/officeart/2005/8/layout/default"/>
    <dgm:cxn modelId="{B12A5D61-6394-4ABB-859C-C8D47CFE4D5B}" type="presParOf" srcId="{83C82CF9-6DB7-4A3E-B703-9B073C93B249}" destId="{EBB84E3B-3389-4CD9-9B16-3AAB76520914}" srcOrd="3" destOrd="0" presId="urn:microsoft.com/office/officeart/2005/8/layout/default"/>
    <dgm:cxn modelId="{3E037FDA-85A9-4398-B8CD-1A9E22F71B31}" type="presParOf" srcId="{83C82CF9-6DB7-4A3E-B703-9B073C93B249}" destId="{7196C675-4E87-4229-A7FE-55EE2544964B}" srcOrd="4" destOrd="0" presId="urn:microsoft.com/office/officeart/2005/8/layout/default"/>
    <dgm:cxn modelId="{E0D317EF-06D9-4837-BF59-0FE03416FAA3}" type="presParOf" srcId="{83C82CF9-6DB7-4A3E-B703-9B073C93B249}" destId="{78720C71-DC87-4A07-9D5A-69BA247A75A8}" srcOrd="5" destOrd="0" presId="urn:microsoft.com/office/officeart/2005/8/layout/default"/>
    <dgm:cxn modelId="{5FF7F4BA-760D-485C-AF86-CAA2E6613148}" type="presParOf" srcId="{83C82CF9-6DB7-4A3E-B703-9B073C93B249}" destId="{C9523228-62D4-4B0A-94F9-1C0DA274F8F7}" srcOrd="6" destOrd="0" presId="urn:microsoft.com/office/officeart/2005/8/layout/default"/>
    <dgm:cxn modelId="{F0482975-CAE6-413C-ACDB-34FB1CDA733C}" type="presParOf" srcId="{83C82CF9-6DB7-4A3E-B703-9B073C93B249}" destId="{010CD755-0872-4E44-A85F-D9132D8FB371}" srcOrd="7" destOrd="0" presId="urn:microsoft.com/office/officeart/2005/8/layout/default"/>
    <dgm:cxn modelId="{B4A512E9-B34E-49E0-A232-C0E0F18DFBBF}" type="presParOf" srcId="{83C82CF9-6DB7-4A3E-B703-9B073C93B249}" destId="{7DAB2B8E-A344-40F5-83E6-DB352A4DA2AD}" srcOrd="8" destOrd="0" presId="urn:microsoft.com/office/officeart/2005/8/layout/default"/>
    <dgm:cxn modelId="{77249A73-2118-4AA3-81CF-7675E25E4DD0}" type="presParOf" srcId="{83C82CF9-6DB7-4A3E-B703-9B073C93B249}" destId="{D332F113-821A-488C-BEBC-EC98894874CF}" srcOrd="9" destOrd="0" presId="urn:microsoft.com/office/officeart/2005/8/layout/default"/>
    <dgm:cxn modelId="{431E2042-0436-4C97-99F4-E8920FACE8BB}" type="presParOf" srcId="{83C82CF9-6DB7-4A3E-B703-9B073C93B249}" destId="{2F484341-0BC1-419E-99C2-A507C019B466}" srcOrd="10" destOrd="0" presId="urn:microsoft.com/office/officeart/2005/8/layout/default"/>
    <dgm:cxn modelId="{C24780E4-0CC0-41B5-9495-EABC25DAC8FF}" type="presParOf" srcId="{83C82CF9-6DB7-4A3E-B703-9B073C93B249}" destId="{33BAB56B-0BE2-4538-B3A1-F5BD6DEEBC7E}" srcOrd="11" destOrd="0" presId="urn:microsoft.com/office/officeart/2005/8/layout/default"/>
    <dgm:cxn modelId="{A08BD510-D210-4717-AE84-2879E15BA5A8}" type="presParOf" srcId="{83C82CF9-6DB7-4A3E-B703-9B073C93B249}" destId="{91C98DBD-497F-46BB-9427-1A5F663A7A8E}" srcOrd="12" destOrd="0" presId="urn:microsoft.com/office/officeart/2005/8/layout/default"/>
    <dgm:cxn modelId="{404A0F5B-5D13-4838-902A-11A7DE301E0B}" type="presParOf" srcId="{83C82CF9-6DB7-4A3E-B703-9B073C93B249}" destId="{93E68083-8AFD-4955-882D-6E105EA5A393}" srcOrd="13" destOrd="0" presId="urn:microsoft.com/office/officeart/2005/8/layout/default"/>
    <dgm:cxn modelId="{19787E8B-D839-45F5-9E11-9BE685ABDFCC}" type="presParOf" srcId="{83C82CF9-6DB7-4A3E-B703-9B073C93B249}" destId="{EADB40B8-AF42-434A-BEF3-0864562913E8}" srcOrd="14" destOrd="0" presId="urn:microsoft.com/office/officeart/2005/8/layout/default"/>
    <dgm:cxn modelId="{81DC717F-8EE7-4DDB-AFF1-8091389E9C3A}" type="presParOf" srcId="{83C82CF9-6DB7-4A3E-B703-9B073C93B249}" destId="{5BB1B8B5-97A0-4539-9C38-2445C5963606}" srcOrd="15" destOrd="0" presId="urn:microsoft.com/office/officeart/2005/8/layout/default"/>
    <dgm:cxn modelId="{28A8E8B3-C697-4494-BF52-A231C968A135}" type="presParOf" srcId="{83C82CF9-6DB7-4A3E-B703-9B073C93B249}" destId="{AEE6990D-9A60-425F-9C16-AE546525C1C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B88C12-42B8-48FF-AB12-6A8F3DAD3C26}" type="doc">
      <dgm:prSet loTypeId="urn:microsoft.com/office/officeart/2011/layout/CircleProcess#6" loCatId="process" qsTypeId="urn:microsoft.com/office/officeart/2005/8/quickstyle/simple1" qsCatId="simple" csTypeId="urn:microsoft.com/office/officeart/2005/8/colors/colorful4" csCatId="colorful" phldr="1"/>
      <dgm:spPr/>
      <dgm:t>
        <a:bodyPr/>
        <a:lstStyle/>
        <a:p>
          <a:endParaRPr lang="en-US"/>
        </a:p>
      </dgm:t>
    </dgm:pt>
    <dgm:pt modelId="{39836779-002B-4FA2-9FBC-0557ED925874}">
      <dgm:prSet phldrT="[Text]"/>
      <dgm:spPr/>
      <dgm:t>
        <a:bodyPr/>
        <a:lstStyle/>
        <a:p>
          <a:r>
            <a:rPr lang="en-US" dirty="0" smtClean="0"/>
            <a:t>Brainstorm</a:t>
          </a:r>
          <a:endParaRPr lang="en-US" dirty="0"/>
        </a:p>
      </dgm:t>
    </dgm:pt>
    <dgm:pt modelId="{5E22A79E-2CF1-44B6-86AA-C9A2792E0C73}" type="parTrans" cxnId="{53F120FC-D656-468E-8595-60D01F0B1A49}">
      <dgm:prSet/>
      <dgm:spPr/>
      <dgm:t>
        <a:bodyPr/>
        <a:lstStyle/>
        <a:p>
          <a:endParaRPr lang="en-US"/>
        </a:p>
      </dgm:t>
    </dgm:pt>
    <dgm:pt modelId="{345D43D2-8D36-4FBF-A1DF-5D3B42B2050E}" type="sibTrans" cxnId="{53F120FC-D656-468E-8595-60D01F0B1A49}">
      <dgm:prSet/>
      <dgm:spPr/>
      <dgm:t>
        <a:bodyPr/>
        <a:lstStyle/>
        <a:p>
          <a:endParaRPr lang="en-US"/>
        </a:p>
      </dgm:t>
    </dgm:pt>
    <dgm:pt modelId="{60AF9213-27CB-499C-ADA3-A311DA644E3F}">
      <dgm:prSet phldrT="[Text]"/>
      <dgm:spPr/>
      <dgm:t>
        <a:bodyPr/>
        <a:lstStyle/>
        <a:p>
          <a:r>
            <a:rPr lang="en-US" dirty="0" smtClean="0"/>
            <a:t>Discuss</a:t>
          </a:r>
          <a:endParaRPr lang="en-US" dirty="0"/>
        </a:p>
      </dgm:t>
    </dgm:pt>
    <dgm:pt modelId="{DCB20E5F-CD1A-4EB7-B35D-2FED8A681017}" type="parTrans" cxnId="{39823629-D43F-4924-8994-FD27CE51148E}">
      <dgm:prSet/>
      <dgm:spPr/>
      <dgm:t>
        <a:bodyPr/>
        <a:lstStyle/>
        <a:p>
          <a:endParaRPr lang="en-US"/>
        </a:p>
      </dgm:t>
    </dgm:pt>
    <dgm:pt modelId="{765B66D5-3481-4163-BA0B-40C49DD48240}" type="sibTrans" cxnId="{39823629-D43F-4924-8994-FD27CE51148E}">
      <dgm:prSet/>
      <dgm:spPr/>
      <dgm:t>
        <a:bodyPr/>
        <a:lstStyle/>
        <a:p>
          <a:endParaRPr lang="en-US"/>
        </a:p>
      </dgm:t>
    </dgm:pt>
    <dgm:pt modelId="{911060F3-A370-47EB-81D3-A9BEE347C84F}">
      <dgm:prSet phldrT="[Text]"/>
      <dgm:spPr/>
      <dgm:t>
        <a:bodyPr/>
        <a:lstStyle/>
        <a:p>
          <a:r>
            <a:rPr lang="en-US" dirty="0" smtClean="0"/>
            <a:t>Take Position</a:t>
          </a:r>
          <a:endParaRPr lang="en-US" dirty="0"/>
        </a:p>
      </dgm:t>
    </dgm:pt>
    <dgm:pt modelId="{59AC6596-C3A6-46AE-A839-DDA2E5021A24}" type="parTrans" cxnId="{886E02CC-0C32-41D9-A6FD-5F802EAAE05F}">
      <dgm:prSet/>
      <dgm:spPr/>
      <dgm:t>
        <a:bodyPr/>
        <a:lstStyle/>
        <a:p>
          <a:endParaRPr lang="en-US"/>
        </a:p>
      </dgm:t>
    </dgm:pt>
    <dgm:pt modelId="{4B77E595-B84B-4706-8F5E-7AE5CFC0298B}" type="sibTrans" cxnId="{886E02CC-0C32-41D9-A6FD-5F802EAAE05F}">
      <dgm:prSet/>
      <dgm:spPr/>
      <dgm:t>
        <a:bodyPr/>
        <a:lstStyle/>
        <a:p>
          <a:endParaRPr lang="en-US"/>
        </a:p>
      </dgm:t>
    </dgm:pt>
    <dgm:pt modelId="{654A3E46-8227-46E1-B223-113FB19B2B8F}">
      <dgm:prSet/>
      <dgm:spPr/>
      <dgm:t>
        <a:bodyPr/>
        <a:lstStyle/>
        <a:p>
          <a:r>
            <a:rPr lang="en-US" dirty="0" smtClean="0"/>
            <a:t>Draft Position</a:t>
          </a:r>
          <a:endParaRPr lang="en-US" dirty="0"/>
        </a:p>
      </dgm:t>
    </dgm:pt>
    <dgm:pt modelId="{20DAB0C5-5F05-4E86-AD42-2DD930EB6FFE}" type="parTrans" cxnId="{3BFB6E42-EAB2-4C3F-BF53-819C1FC1CEFA}">
      <dgm:prSet/>
      <dgm:spPr/>
      <dgm:t>
        <a:bodyPr/>
        <a:lstStyle/>
        <a:p>
          <a:endParaRPr lang="en-US"/>
        </a:p>
      </dgm:t>
    </dgm:pt>
    <dgm:pt modelId="{9B924AF7-FFF5-43DC-9BE9-2DAC9006F4E3}" type="sibTrans" cxnId="{3BFB6E42-EAB2-4C3F-BF53-819C1FC1CEFA}">
      <dgm:prSet/>
      <dgm:spPr/>
      <dgm:t>
        <a:bodyPr/>
        <a:lstStyle/>
        <a:p>
          <a:endParaRPr lang="en-US"/>
        </a:p>
      </dgm:t>
    </dgm:pt>
    <dgm:pt modelId="{691C65EA-4257-45DB-8731-8BF64D5E18AE}" type="pres">
      <dgm:prSet presAssocID="{64B88C12-42B8-48FF-AB12-6A8F3DAD3C26}" presName="Name0" presStyleCnt="0">
        <dgm:presLayoutVars>
          <dgm:chMax val="11"/>
          <dgm:chPref val="11"/>
          <dgm:dir/>
          <dgm:resizeHandles/>
        </dgm:presLayoutVars>
      </dgm:prSet>
      <dgm:spPr/>
      <dgm:t>
        <a:bodyPr/>
        <a:lstStyle/>
        <a:p>
          <a:endParaRPr lang="en-US"/>
        </a:p>
      </dgm:t>
    </dgm:pt>
    <dgm:pt modelId="{4B3759ED-4B2A-4B54-B593-C4ECBB5600BA}" type="pres">
      <dgm:prSet presAssocID="{911060F3-A370-47EB-81D3-A9BEE347C84F}" presName="Accent4" presStyleCnt="0"/>
      <dgm:spPr/>
    </dgm:pt>
    <dgm:pt modelId="{257A9E67-9D73-423D-ACA1-62037A92D818}" type="pres">
      <dgm:prSet presAssocID="{911060F3-A370-47EB-81D3-A9BEE347C84F}" presName="Accent" presStyleLbl="node1" presStyleIdx="0" presStyleCnt="4"/>
      <dgm:spPr/>
    </dgm:pt>
    <dgm:pt modelId="{1C84CD60-D293-42C5-A11B-D1295AB9923B}" type="pres">
      <dgm:prSet presAssocID="{911060F3-A370-47EB-81D3-A9BEE347C84F}" presName="ParentBackground4" presStyleCnt="0"/>
      <dgm:spPr/>
    </dgm:pt>
    <dgm:pt modelId="{FD0B3423-953F-4E91-BC5F-4D32CF15D85A}" type="pres">
      <dgm:prSet presAssocID="{911060F3-A370-47EB-81D3-A9BEE347C84F}" presName="ParentBackground" presStyleLbl="fgAcc1" presStyleIdx="0" presStyleCnt="4"/>
      <dgm:spPr/>
      <dgm:t>
        <a:bodyPr/>
        <a:lstStyle/>
        <a:p>
          <a:endParaRPr lang="en-US"/>
        </a:p>
      </dgm:t>
    </dgm:pt>
    <dgm:pt modelId="{A58ABFAC-6728-4A26-801E-685210C44AC4}" type="pres">
      <dgm:prSet presAssocID="{911060F3-A370-47EB-81D3-A9BEE347C84F}" presName="Parent4" presStyleLbl="revTx" presStyleIdx="0" presStyleCnt="0">
        <dgm:presLayoutVars>
          <dgm:chMax val="1"/>
          <dgm:chPref val="1"/>
          <dgm:bulletEnabled val="1"/>
        </dgm:presLayoutVars>
      </dgm:prSet>
      <dgm:spPr/>
      <dgm:t>
        <a:bodyPr/>
        <a:lstStyle/>
        <a:p>
          <a:endParaRPr lang="en-US"/>
        </a:p>
      </dgm:t>
    </dgm:pt>
    <dgm:pt modelId="{1CCAA10F-C361-49A4-AC25-E3EBF3CED405}" type="pres">
      <dgm:prSet presAssocID="{60AF9213-27CB-499C-ADA3-A311DA644E3F}" presName="Accent3" presStyleCnt="0"/>
      <dgm:spPr/>
    </dgm:pt>
    <dgm:pt modelId="{39FC85F3-296B-4109-B788-6B40A890BC2C}" type="pres">
      <dgm:prSet presAssocID="{60AF9213-27CB-499C-ADA3-A311DA644E3F}" presName="Accent" presStyleLbl="node1" presStyleIdx="1" presStyleCnt="4"/>
      <dgm:spPr/>
    </dgm:pt>
    <dgm:pt modelId="{FDA5CDC7-5606-4A46-B43F-E1DEC24FD0ED}" type="pres">
      <dgm:prSet presAssocID="{60AF9213-27CB-499C-ADA3-A311DA644E3F}" presName="ParentBackground3" presStyleCnt="0"/>
      <dgm:spPr/>
    </dgm:pt>
    <dgm:pt modelId="{39FB4D23-EF43-41D4-A49E-22408C299F99}" type="pres">
      <dgm:prSet presAssocID="{60AF9213-27CB-499C-ADA3-A311DA644E3F}" presName="ParentBackground" presStyleLbl="fgAcc1" presStyleIdx="1" presStyleCnt="4"/>
      <dgm:spPr/>
      <dgm:t>
        <a:bodyPr/>
        <a:lstStyle/>
        <a:p>
          <a:endParaRPr lang="en-US"/>
        </a:p>
      </dgm:t>
    </dgm:pt>
    <dgm:pt modelId="{D16E37C2-86A2-4BEB-8B83-27A00250F202}" type="pres">
      <dgm:prSet presAssocID="{60AF9213-27CB-499C-ADA3-A311DA644E3F}" presName="Parent3" presStyleLbl="revTx" presStyleIdx="0" presStyleCnt="0">
        <dgm:presLayoutVars>
          <dgm:chMax val="1"/>
          <dgm:chPref val="1"/>
          <dgm:bulletEnabled val="1"/>
        </dgm:presLayoutVars>
      </dgm:prSet>
      <dgm:spPr/>
      <dgm:t>
        <a:bodyPr/>
        <a:lstStyle/>
        <a:p>
          <a:endParaRPr lang="en-US"/>
        </a:p>
      </dgm:t>
    </dgm:pt>
    <dgm:pt modelId="{EC7DE4EC-B9A8-4C71-B824-4EEADB28A675}" type="pres">
      <dgm:prSet presAssocID="{654A3E46-8227-46E1-B223-113FB19B2B8F}" presName="Accent2" presStyleCnt="0"/>
      <dgm:spPr/>
    </dgm:pt>
    <dgm:pt modelId="{B9900990-051E-4B89-805A-7535B2C44C6B}" type="pres">
      <dgm:prSet presAssocID="{654A3E46-8227-46E1-B223-113FB19B2B8F}" presName="Accent" presStyleLbl="node1" presStyleIdx="2" presStyleCnt="4"/>
      <dgm:spPr/>
    </dgm:pt>
    <dgm:pt modelId="{CBDA984A-6DA7-4082-96EC-896809C74103}" type="pres">
      <dgm:prSet presAssocID="{654A3E46-8227-46E1-B223-113FB19B2B8F}" presName="ParentBackground2" presStyleCnt="0"/>
      <dgm:spPr/>
    </dgm:pt>
    <dgm:pt modelId="{CA06F97E-DBC9-4FE1-BF31-C7DA03888A74}" type="pres">
      <dgm:prSet presAssocID="{654A3E46-8227-46E1-B223-113FB19B2B8F}" presName="ParentBackground" presStyleLbl="fgAcc1" presStyleIdx="2" presStyleCnt="4"/>
      <dgm:spPr/>
      <dgm:t>
        <a:bodyPr/>
        <a:lstStyle/>
        <a:p>
          <a:endParaRPr lang="en-US"/>
        </a:p>
      </dgm:t>
    </dgm:pt>
    <dgm:pt modelId="{2569D657-204D-4777-AE6D-80083AB5ABAD}" type="pres">
      <dgm:prSet presAssocID="{654A3E46-8227-46E1-B223-113FB19B2B8F}" presName="Parent2" presStyleLbl="revTx" presStyleIdx="0" presStyleCnt="0">
        <dgm:presLayoutVars>
          <dgm:chMax val="1"/>
          <dgm:chPref val="1"/>
          <dgm:bulletEnabled val="1"/>
        </dgm:presLayoutVars>
      </dgm:prSet>
      <dgm:spPr/>
      <dgm:t>
        <a:bodyPr/>
        <a:lstStyle/>
        <a:p>
          <a:endParaRPr lang="en-US"/>
        </a:p>
      </dgm:t>
    </dgm:pt>
    <dgm:pt modelId="{6C6AF28F-92CA-46CD-93CD-AB94FAB11EE7}" type="pres">
      <dgm:prSet presAssocID="{39836779-002B-4FA2-9FBC-0557ED925874}" presName="Accent1" presStyleCnt="0"/>
      <dgm:spPr/>
    </dgm:pt>
    <dgm:pt modelId="{56E21BA2-87CD-4642-A0D7-ADB762E1C04E}" type="pres">
      <dgm:prSet presAssocID="{39836779-002B-4FA2-9FBC-0557ED925874}" presName="Accent" presStyleLbl="node1" presStyleIdx="3" presStyleCnt="4"/>
      <dgm:spPr/>
    </dgm:pt>
    <dgm:pt modelId="{BDB9A0AF-E17A-471D-9982-58D870581C68}" type="pres">
      <dgm:prSet presAssocID="{39836779-002B-4FA2-9FBC-0557ED925874}" presName="ParentBackground1" presStyleCnt="0"/>
      <dgm:spPr/>
    </dgm:pt>
    <dgm:pt modelId="{E98F4B4B-FC49-443B-A7C4-C1BAB0BD614C}" type="pres">
      <dgm:prSet presAssocID="{39836779-002B-4FA2-9FBC-0557ED925874}" presName="ParentBackground" presStyleLbl="fgAcc1" presStyleIdx="3" presStyleCnt="4"/>
      <dgm:spPr/>
      <dgm:t>
        <a:bodyPr/>
        <a:lstStyle/>
        <a:p>
          <a:endParaRPr lang="en-US"/>
        </a:p>
      </dgm:t>
    </dgm:pt>
    <dgm:pt modelId="{CB6C1DFC-4715-4A6D-96A4-22096F91EADE}" type="pres">
      <dgm:prSet presAssocID="{39836779-002B-4FA2-9FBC-0557ED925874}" presName="Parent1" presStyleLbl="revTx" presStyleIdx="0" presStyleCnt="0">
        <dgm:presLayoutVars>
          <dgm:chMax val="1"/>
          <dgm:chPref val="1"/>
          <dgm:bulletEnabled val="1"/>
        </dgm:presLayoutVars>
      </dgm:prSet>
      <dgm:spPr/>
      <dgm:t>
        <a:bodyPr/>
        <a:lstStyle/>
        <a:p>
          <a:endParaRPr lang="en-US"/>
        </a:p>
      </dgm:t>
    </dgm:pt>
  </dgm:ptLst>
  <dgm:cxnLst>
    <dgm:cxn modelId="{90DFCF38-2454-453B-88F0-7E0CCCF3C95A}" type="presOf" srcId="{39836779-002B-4FA2-9FBC-0557ED925874}" destId="{CB6C1DFC-4715-4A6D-96A4-22096F91EADE}" srcOrd="1" destOrd="0" presId="urn:microsoft.com/office/officeart/2011/layout/CircleProcess#6"/>
    <dgm:cxn modelId="{A15F8486-0E51-4578-8445-6A3FD65441D7}" type="presOf" srcId="{911060F3-A370-47EB-81D3-A9BEE347C84F}" destId="{A58ABFAC-6728-4A26-801E-685210C44AC4}" srcOrd="1" destOrd="0" presId="urn:microsoft.com/office/officeart/2011/layout/CircleProcess#6"/>
    <dgm:cxn modelId="{18948BCA-5BBC-45F2-A9CB-BD34260B7153}" type="presOf" srcId="{911060F3-A370-47EB-81D3-A9BEE347C84F}" destId="{FD0B3423-953F-4E91-BC5F-4D32CF15D85A}" srcOrd="0" destOrd="0" presId="urn:microsoft.com/office/officeart/2011/layout/CircleProcess#6"/>
    <dgm:cxn modelId="{2101A325-A32C-4C72-B5A2-5BAF7D44AE27}" type="presOf" srcId="{64B88C12-42B8-48FF-AB12-6A8F3DAD3C26}" destId="{691C65EA-4257-45DB-8731-8BF64D5E18AE}" srcOrd="0" destOrd="0" presId="urn:microsoft.com/office/officeart/2011/layout/CircleProcess#6"/>
    <dgm:cxn modelId="{2BBA08A9-0A23-40D8-AF9C-765A33DE97E2}" type="presOf" srcId="{60AF9213-27CB-499C-ADA3-A311DA644E3F}" destId="{39FB4D23-EF43-41D4-A49E-22408C299F99}" srcOrd="0" destOrd="0" presId="urn:microsoft.com/office/officeart/2011/layout/CircleProcess#6"/>
    <dgm:cxn modelId="{53F120FC-D656-468E-8595-60D01F0B1A49}" srcId="{64B88C12-42B8-48FF-AB12-6A8F3DAD3C26}" destId="{39836779-002B-4FA2-9FBC-0557ED925874}" srcOrd="0" destOrd="0" parTransId="{5E22A79E-2CF1-44B6-86AA-C9A2792E0C73}" sibTransId="{345D43D2-8D36-4FBF-A1DF-5D3B42B2050E}"/>
    <dgm:cxn modelId="{39823629-D43F-4924-8994-FD27CE51148E}" srcId="{64B88C12-42B8-48FF-AB12-6A8F3DAD3C26}" destId="{60AF9213-27CB-499C-ADA3-A311DA644E3F}" srcOrd="2" destOrd="0" parTransId="{DCB20E5F-CD1A-4EB7-B35D-2FED8A681017}" sibTransId="{765B66D5-3481-4163-BA0B-40C49DD48240}"/>
    <dgm:cxn modelId="{D522F149-60B1-432E-BE14-B0C097712AC9}" type="presOf" srcId="{39836779-002B-4FA2-9FBC-0557ED925874}" destId="{E98F4B4B-FC49-443B-A7C4-C1BAB0BD614C}" srcOrd="0" destOrd="0" presId="urn:microsoft.com/office/officeart/2011/layout/CircleProcess#6"/>
    <dgm:cxn modelId="{5BBA70D9-62A3-48DD-9F86-52880B82728E}" type="presOf" srcId="{654A3E46-8227-46E1-B223-113FB19B2B8F}" destId="{2569D657-204D-4777-AE6D-80083AB5ABAD}" srcOrd="1" destOrd="0" presId="urn:microsoft.com/office/officeart/2011/layout/CircleProcess#6"/>
    <dgm:cxn modelId="{886E02CC-0C32-41D9-A6FD-5F802EAAE05F}" srcId="{64B88C12-42B8-48FF-AB12-6A8F3DAD3C26}" destId="{911060F3-A370-47EB-81D3-A9BEE347C84F}" srcOrd="3" destOrd="0" parTransId="{59AC6596-C3A6-46AE-A839-DDA2E5021A24}" sibTransId="{4B77E595-B84B-4706-8F5E-7AE5CFC0298B}"/>
    <dgm:cxn modelId="{28CE00C6-4509-41C6-B4FA-6B57D549BEBA}" type="presOf" srcId="{60AF9213-27CB-499C-ADA3-A311DA644E3F}" destId="{D16E37C2-86A2-4BEB-8B83-27A00250F202}" srcOrd="1" destOrd="0" presId="urn:microsoft.com/office/officeart/2011/layout/CircleProcess#6"/>
    <dgm:cxn modelId="{3BFB6E42-EAB2-4C3F-BF53-819C1FC1CEFA}" srcId="{64B88C12-42B8-48FF-AB12-6A8F3DAD3C26}" destId="{654A3E46-8227-46E1-B223-113FB19B2B8F}" srcOrd="1" destOrd="0" parTransId="{20DAB0C5-5F05-4E86-AD42-2DD930EB6FFE}" sibTransId="{9B924AF7-FFF5-43DC-9BE9-2DAC9006F4E3}"/>
    <dgm:cxn modelId="{CAD7C9E4-6091-4109-9BCD-87F056854F2C}" type="presOf" srcId="{654A3E46-8227-46E1-B223-113FB19B2B8F}" destId="{CA06F97E-DBC9-4FE1-BF31-C7DA03888A74}" srcOrd="0" destOrd="0" presId="urn:microsoft.com/office/officeart/2011/layout/CircleProcess#6"/>
    <dgm:cxn modelId="{87F9257A-9097-423C-888B-87E0F4397428}" type="presParOf" srcId="{691C65EA-4257-45DB-8731-8BF64D5E18AE}" destId="{4B3759ED-4B2A-4B54-B593-C4ECBB5600BA}" srcOrd="0" destOrd="0" presId="urn:microsoft.com/office/officeart/2011/layout/CircleProcess#6"/>
    <dgm:cxn modelId="{3DDB8F1A-BA2A-4D36-8A76-F6FAF5C33FAE}" type="presParOf" srcId="{4B3759ED-4B2A-4B54-B593-C4ECBB5600BA}" destId="{257A9E67-9D73-423D-ACA1-62037A92D818}" srcOrd="0" destOrd="0" presId="urn:microsoft.com/office/officeart/2011/layout/CircleProcess#6"/>
    <dgm:cxn modelId="{FD99CD1E-2F9F-49CC-BE25-3B782EB4256B}" type="presParOf" srcId="{691C65EA-4257-45DB-8731-8BF64D5E18AE}" destId="{1C84CD60-D293-42C5-A11B-D1295AB9923B}" srcOrd="1" destOrd="0" presId="urn:microsoft.com/office/officeart/2011/layout/CircleProcess#6"/>
    <dgm:cxn modelId="{D4842C91-0F5C-4976-A19D-53BD0AF2DC8C}" type="presParOf" srcId="{1C84CD60-D293-42C5-A11B-D1295AB9923B}" destId="{FD0B3423-953F-4E91-BC5F-4D32CF15D85A}" srcOrd="0" destOrd="0" presId="urn:microsoft.com/office/officeart/2011/layout/CircleProcess#6"/>
    <dgm:cxn modelId="{5D6FD631-5246-444F-8322-41C91B8750BF}" type="presParOf" srcId="{691C65EA-4257-45DB-8731-8BF64D5E18AE}" destId="{A58ABFAC-6728-4A26-801E-685210C44AC4}" srcOrd="2" destOrd="0" presId="urn:microsoft.com/office/officeart/2011/layout/CircleProcess#6"/>
    <dgm:cxn modelId="{9D135786-8FBC-4F36-BCF5-DF0F3E60D718}" type="presParOf" srcId="{691C65EA-4257-45DB-8731-8BF64D5E18AE}" destId="{1CCAA10F-C361-49A4-AC25-E3EBF3CED405}" srcOrd="3" destOrd="0" presId="urn:microsoft.com/office/officeart/2011/layout/CircleProcess#6"/>
    <dgm:cxn modelId="{D0ABD05F-D6A9-416A-A4E4-4A9D29FBF31E}" type="presParOf" srcId="{1CCAA10F-C361-49A4-AC25-E3EBF3CED405}" destId="{39FC85F3-296B-4109-B788-6B40A890BC2C}" srcOrd="0" destOrd="0" presId="urn:microsoft.com/office/officeart/2011/layout/CircleProcess#6"/>
    <dgm:cxn modelId="{B0416FA3-361E-4C82-AB0B-F19D463CDD19}" type="presParOf" srcId="{691C65EA-4257-45DB-8731-8BF64D5E18AE}" destId="{FDA5CDC7-5606-4A46-B43F-E1DEC24FD0ED}" srcOrd="4" destOrd="0" presId="urn:microsoft.com/office/officeart/2011/layout/CircleProcess#6"/>
    <dgm:cxn modelId="{544F6F5B-DC7E-4C9F-BDFE-D89CDDE3E29E}" type="presParOf" srcId="{FDA5CDC7-5606-4A46-B43F-E1DEC24FD0ED}" destId="{39FB4D23-EF43-41D4-A49E-22408C299F99}" srcOrd="0" destOrd="0" presId="urn:microsoft.com/office/officeart/2011/layout/CircleProcess#6"/>
    <dgm:cxn modelId="{0D4632F6-808C-422D-B701-6AFD25155669}" type="presParOf" srcId="{691C65EA-4257-45DB-8731-8BF64D5E18AE}" destId="{D16E37C2-86A2-4BEB-8B83-27A00250F202}" srcOrd="5" destOrd="0" presId="urn:microsoft.com/office/officeart/2011/layout/CircleProcess#6"/>
    <dgm:cxn modelId="{1392C268-FCE8-43BC-BCBF-DA734FDC3D63}" type="presParOf" srcId="{691C65EA-4257-45DB-8731-8BF64D5E18AE}" destId="{EC7DE4EC-B9A8-4C71-B824-4EEADB28A675}" srcOrd="6" destOrd="0" presId="urn:microsoft.com/office/officeart/2011/layout/CircleProcess#6"/>
    <dgm:cxn modelId="{E0312F88-B40B-48B0-94C0-37F58C107E79}" type="presParOf" srcId="{EC7DE4EC-B9A8-4C71-B824-4EEADB28A675}" destId="{B9900990-051E-4B89-805A-7535B2C44C6B}" srcOrd="0" destOrd="0" presId="urn:microsoft.com/office/officeart/2011/layout/CircleProcess#6"/>
    <dgm:cxn modelId="{EF00D3D6-3B91-491F-B8EE-82DB02DCD14F}" type="presParOf" srcId="{691C65EA-4257-45DB-8731-8BF64D5E18AE}" destId="{CBDA984A-6DA7-4082-96EC-896809C74103}" srcOrd="7" destOrd="0" presId="urn:microsoft.com/office/officeart/2011/layout/CircleProcess#6"/>
    <dgm:cxn modelId="{11584650-0929-413F-AD5C-DE28ECCA8CCC}" type="presParOf" srcId="{CBDA984A-6DA7-4082-96EC-896809C74103}" destId="{CA06F97E-DBC9-4FE1-BF31-C7DA03888A74}" srcOrd="0" destOrd="0" presId="urn:microsoft.com/office/officeart/2011/layout/CircleProcess#6"/>
    <dgm:cxn modelId="{4AFE7FA0-B780-4CFD-B54A-663271867E64}" type="presParOf" srcId="{691C65EA-4257-45DB-8731-8BF64D5E18AE}" destId="{2569D657-204D-4777-AE6D-80083AB5ABAD}" srcOrd="8" destOrd="0" presId="urn:microsoft.com/office/officeart/2011/layout/CircleProcess#6"/>
    <dgm:cxn modelId="{0C494184-500D-4999-8197-06B75DEFF7B6}" type="presParOf" srcId="{691C65EA-4257-45DB-8731-8BF64D5E18AE}" destId="{6C6AF28F-92CA-46CD-93CD-AB94FAB11EE7}" srcOrd="9" destOrd="0" presId="urn:microsoft.com/office/officeart/2011/layout/CircleProcess#6"/>
    <dgm:cxn modelId="{44153271-EB7A-4276-8B24-5AEC3E0732F8}" type="presParOf" srcId="{6C6AF28F-92CA-46CD-93CD-AB94FAB11EE7}" destId="{56E21BA2-87CD-4642-A0D7-ADB762E1C04E}" srcOrd="0" destOrd="0" presId="urn:microsoft.com/office/officeart/2011/layout/CircleProcess#6"/>
    <dgm:cxn modelId="{85F21D89-D5E5-4F75-BF5C-C6BCC1DF7912}" type="presParOf" srcId="{691C65EA-4257-45DB-8731-8BF64D5E18AE}" destId="{BDB9A0AF-E17A-471D-9982-58D870581C68}" srcOrd="10" destOrd="0" presId="urn:microsoft.com/office/officeart/2011/layout/CircleProcess#6"/>
    <dgm:cxn modelId="{EF0F8368-ED5B-4825-8F6B-C1050375024C}" type="presParOf" srcId="{BDB9A0AF-E17A-471D-9982-58D870581C68}" destId="{E98F4B4B-FC49-443B-A7C4-C1BAB0BD614C}" srcOrd="0" destOrd="0" presId="urn:microsoft.com/office/officeart/2011/layout/CircleProcess#6"/>
    <dgm:cxn modelId="{AD4F11BD-55F0-4A25-A65D-3E076F344E5E}" type="presParOf" srcId="{691C65EA-4257-45DB-8731-8BF64D5E18AE}" destId="{CB6C1DFC-4715-4A6D-96A4-22096F91EADE}" srcOrd="11" destOrd="0" presId="urn:microsoft.com/office/officeart/2011/layout/Circle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AA9E5A-B0CC-4031-8ADB-9DCC9B8CE6BE}"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590336B0-45A0-423D-93C8-F78B63573169}">
      <dgm:prSet phldrT="[Text]"/>
      <dgm:spPr/>
      <dgm:t>
        <a:bodyPr/>
        <a:lstStyle/>
        <a:p>
          <a:r>
            <a:rPr lang="en-US" dirty="0" smtClean="0"/>
            <a:t>Brainstorm (BS)</a:t>
          </a:r>
          <a:endParaRPr lang="en-US" dirty="0"/>
        </a:p>
      </dgm:t>
    </dgm:pt>
    <dgm:pt modelId="{E4E138CF-F5E1-4472-862F-7D8DC4A82334}" type="parTrans" cxnId="{C6DD792D-6595-43FD-B406-C98B27855601}">
      <dgm:prSet/>
      <dgm:spPr/>
      <dgm:t>
        <a:bodyPr/>
        <a:lstStyle/>
        <a:p>
          <a:endParaRPr lang="en-US"/>
        </a:p>
      </dgm:t>
    </dgm:pt>
    <dgm:pt modelId="{5F66F819-00E3-4531-8904-7685C0C0AB0C}" type="sibTrans" cxnId="{C6DD792D-6595-43FD-B406-C98B27855601}">
      <dgm:prSet/>
      <dgm:spPr/>
      <dgm:t>
        <a:bodyPr/>
        <a:lstStyle/>
        <a:p>
          <a:endParaRPr lang="en-US"/>
        </a:p>
      </dgm:t>
    </dgm:pt>
    <dgm:pt modelId="{D8350A58-B36D-4B59-AD2F-67344F256C01}">
      <dgm:prSet phldrT="[Text]"/>
      <dgm:spPr/>
      <dgm:t>
        <a:bodyPr/>
        <a:lstStyle/>
        <a:p>
          <a:r>
            <a:rPr lang="en-US" dirty="0" smtClean="0"/>
            <a:t>Focal question (FQ)</a:t>
          </a:r>
          <a:endParaRPr lang="en-US" dirty="0"/>
        </a:p>
      </dgm:t>
    </dgm:pt>
    <dgm:pt modelId="{0D0261B3-6C23-4693-9198-6A644932216A}" type="parTrans" cxnId="{B327B7E1-106A-4C15-9067-993FFE163DA5}">
      <dgm:prSet/>
      <dgm:spPr/>
      <dgm:t>
        <a:bodyPr/>
        <a:lstStyle/>
        <a:p>
          <a:endParaRPr lang="en-US"/>
        </a:p>
      </dgm:t>
    </dgm:pt>
    <dgm:pt modelId="{E2E868A2-A5DE-408F-B11D-413322221928}" type="sibTrans" cxnId="{B327B7E1-106A-4C15-9067-993FFE163DA5}">
      <dgm:prSet/>
      <dgm:spPr/>
      <dgm:t>
        <a:bodyPr/>
        <a:lstStyle/>
        <a:p>
          <a:endParaRPr lang="en-US"/>
        </a:p>
      </dgm:t>
    </dgm:pt>
    <dgm:pt modelId="{F7E64830-1A30-4DD9-A4E5-62DC2EEA28E3}">
      <dgm:prSet phldrT="[Text]"/>
      <dgm:spPr/>
      <dgm:t>
        <a:bodyPr/>
        <a:lstStyle/>
        <a:p>
          <a:r>
            <a:rPr lang="en-US" dirty="0" smtClean="0"/>
            <a:t>General invitation (GI)</a:t>
          </a:r>
          <a:endParaRPr lang="en-US" dirty="0"/>
        </a:p>
      </dgm:t>
    </dgm:pt>
    <dgm:pt modelId="{3DE63C69-BC98-4839-95B6-D5D2A7E31BF9}" type="parTrans" cxnId="{64C67BF2-ACE4-49B1-8DB1-D772988DD008}">
      <dgm:prSet/>
      <dgm:spPr/>
      <dgm:t>
        <a:bodyPr/>
        <a:lstStyle/>
        <a:p>
          <a:endParaRPr lang="en-US"/>
        </a:p>
      </dgm:t>
    </dgm:pt>
    <dgm:pt modelId="{1B0B6C99-591E-47AC-A76B-D05867B3FB8D}" type="sibTrans" cxnId="{64C67BF2-ACE4-49B1-8DB1-D772988DD008}">
      <dgm:prSet/>
      <dgm:spPr/>
      <dgm:t>
        <a:bodyPr/>
        <a:lstStyle/>
        <a:p>
          <a:endParaRPr lang="en-US"/>
        </a:p>
      </dgm:t>
    </dgm:pt>
    <dgm:pt modelId="{093A31BE-F911-45D6-8A01-11EC4BF5EFAB}">
      <dgm:prSet phldrT="[Text]"/>
      <dgm:spPr/>
      <dgm:t>
        <a:bodyPr/>
        <a:lstStyle/>
        <a:p>
          <a:r>
            <a:rPr lang="en-US" dirty="0" smtClean="0"/>
            <a:t>Lower-level divergent (LD)</a:t>
          </a:r>
          <a:endParaRPr lang="en-US" dirty="0"/>
        </a:p>
      </dgm:t>
    </dgm:pt>
    <dgm:pt modelId="{2B4D8043-25CA-4AAD-975F-7E0AAC4E35F2}" type="parTrans" cxnId="{99F2DF01-FFFF-44EF-AF55-034BE8D8A3AF}">
      <dgm:prSet/>
      <dgm:spPr/>
      <dgm:t>
        <a:bodyPr/>
        <a:lstStyle/>
        <a:p>
          <a:endParaRPr lang="en-US"/>
        </a:p>
      </dgm:t>
    </dgm:pt>
    <dgm:pt modelId="{ACB0AB7F-9033-473C-A7F7-C0D807000DA7}" type="sibTrans" cxnId="{99F2DF01-FFFF-44EF-AF55-034BE8D8A3AF}">
      <dgm:prSet/>
      <dgm:spPr/>
      <dgm:t>
        <a:bodyPr/>
        <a:lstStyle/>
        <a:p>
          <a:endParaRPr lang="en-US"/>
        </a:p>
      </dgm:t>
    </dgm:pt>
    <dgm:pt modelId="{2A6EB9A7-BC8A-47C6-A822-AB3EFD101D39}">
      <dgm:prSet phldrT="[Text]"/>
      <dgm:spPr/>
      <dgm:t>
        <a:bodyPr/>
        <a:lstStyle/>
        <a:p>
          <a:r>
            <a:rPr lang="en-US" dirty="0" smtClean="0"/>
            <a:t>Analytic convergent (AC)</a:t>
          </a:r>
          <a:endParaRPr lang="en-US" dirty="0"/>
        </a:p>
      </dgm:t>
    </dgm:pt>
    <dgm:pt modelId="{15371E94-F1AB-4A7E-940F-09540284AC56}" type="parTrans" cxnId="{4B6D6ADD-12C6-4EA0-973D-5FBD2CC3E546}">
      <dgm:prSet/>
      <dgm:spPr/>
      <dgm:t>
        <a:bodyPr/>
        <a:lstStyle/>
        <a:p>
          <a:endParaRPr lang="en-US"/>
        </a:p>
      </dgm:t>
    </dgm:pt>
    <dgm:pt modelId="{71BF20C8-A1B5-4837-9E12-31287D445576}" type="sibTrans" cxnId="{4B6D6ADD-12C6-4EA0-973D-5FBD2CC3E546}">
      <dgm:prSet/>
      <dgm:spPr/>
      <dgm:t>
        <a:bodyPr/>
        <a:lstStyle/>
        <a:p>
          <a:endParaRPr lang="en-US"/>
        </a:p>
      </dgm:t>
    </dgm:pt>
    <dgm:pt modelId="{6FA33BA4-2660-4044-AFFF-4EB0DF0FEDB8}">
      <dgm:prSet/>
      <dgm:spPr/>
      <dgm:t>
        <a:bodyPr/>
        <a:lstStyle/>
        <a:p>
          <a:r>
            <a:rPr lang="en-US" dirty="0" smtClean="0"/>
            <a:t>Playground (PG)</a:t>
          </a:r>
          <a:endParaRPr lang="en-US" dirty="0"/>
        </a:p>
      </dgm:t>
    </dgm:pt>
    <dgm:pt modelId="{07028FBA-BD07-4F31-8077-4CA9C7D17074}" type="parTrans" cxnId="{FE78B7D9-FF02-49EB-9BE4-590D8A415CF8}">
      <dgm:prSet/>
      <dgm:spPr/>
      <dgm:t>
        <a:bodyPr/>
        <a:lstStyle/>
        <a:p>
          <a:endParaRPr lang="en-US"/>
        </a:p>
      </dgm:t>
    </dgm:pt>
    <dgm:pt modelId="{C80C6432-BD26-4984-B7A0-9DDEA90A359E}" type="sibTrans" cxnId="{FE78B7D9-FF02-49EB-9BE4-590D8A415CF8}">
      <dgm:prSet/>
      <dgm:spPr/>
      <dgm:t>
        <a:bodyPr/>
        <a:lstStyle/>
        <a:p>
          <a:endParaRPr lang="en-US"/>
        </a:p>
      </dgm:t>
    </dgm:pt>
    <dgm:pt modelId="{4A7EB1B2-E1C6-4361-AC9D-9DD90B342154}">
      <dgm:prSet phldrT="[Text]"/>
      <dgm:spPr/>
      <dgm:t>
        <a:bodyPr/>
        <a:lstStyle/>
        <a:p>
          <a:r>
            <a:rPr lang="en-US" dirty="0" smtClean="0"/>
            <a:t>Shotgun (SG) </a:t>
          </a:r>
        </a:p>
      </dgm:t>
    </dgm:pt>
    <dgm:pt modelId="{07B67551-1017-4FD4-AE3E-D6DF3959F64D}" type="parTrans" cxnId="{6E6D8B9A-03D7-4BD9-9DE0-2115BB367BDA}">
      <dgm:prSet/>
      <dgm:spPr/>
      <dgm:t>
        <a:bodyPr/>
        <a:lstStyle/>
        <a:p>
          <a:endParaRPr lang="en-US"/>
        </a:p>
      </dgm:t>
    </dgm:pt>
    <dgm:pt modelId="{2F789D1C-2F38-4A9B-83D5-C5D57A788E5F}" type="sibTrans" cxnId="{6E6D8B9A-03D7-4BD9-9DE0-2115BB367BDA}">
      <dgm:prSet/>
      <dgm:spPr/>
      <dgm:t>
        <a:bodyPr/>
        <a:lstStyle/>
        <a:p>
          <a:endParaRPr lang="en-US"/>
        </a:p>
      </dgm:t>
    </dgm:pt>
    <dgm:pt modelId="{C367F00C-CE19-4C5F-A2E7-A2618CA44EBA}">
      <dgm:prSet phldrT="[Text]"/>
      <dgm:spPr/>
      <dgm:t>
        <a:bodyPr/>
        <a:lstStyle/>
        <a:p>
          <a:r>
            <a:rPr lang="en-US" dirty="0" smtClean="0"/>
            <a:t>Funnel (FUN)</a:t>
          </a:r>
        </a:p>
      </dgm:t>
    </dgm:pt>
    <dgm:pt modelId="{7993C325-7846-4474-BCD3-F34057B97BEA}" type="parTrans" cxnId="{EEF7F7B4-4AE9-44D9-8B1E-2F23D34329BD}">
      <dgm:prSet/>
      <dgm:spPr/>
      <dgm:t>
        <a:bodyPr/>
        <a:lstStyle/>
        <a:p>
          <a:endParaRPr lang="en-US"/>
        </a:p>
      </dgm:t>
    </dgm:pt>
    <dgm:pt modelId="{CE68AE3A-4A3E-4766-A35A-93F33E666BCB}" type="sibTrans" cxnId="{EEF7F7B4-4AE9-44D9-8B1E-2F23D34329BD}">
      <dgm:prSet/>
      <dgm:spPr/>
      <dgm:t>
        <a:bodyPr/>
        <a:lstStyle/>
        <a:p>
          <a:endParaRPr lang="en-US"/>
        </a:p>
      </dgm:t>
    </dgm:pt>
    <dgm:pt modelId="{E8125912-DB9D-4A7E-AD9B-A69D2C86DF72}">
      <dgm:prSet phldrT="[Text]"/>
      <dgm:spPr/>
      <dgm:t>
        <a:bodyPr/>
        <a:lstStyle/>
        <a:p>
          <a:r>
            <a:rPr lang="en-US" dirty="0" smtClean="0"/>
            <a:t>Critical incident (CI)</a:t>
          </a:r>
        </a:p>
      </dgm:t>
    </dgm:pt>
    <dgm:pt modelId="{6B785458-2C77-46A7-B419-C53C369AB121}" type="parTrans" cxnId="{9F0033C2-1CD4-42BA-B16E-CFF4904DE797}">
      <dgm:prSet/>
      <dgm:spPr/>
      <dgm:t>
        <a:bodyPr/>
        <a:lstStyle/>
        <a:p>
          <a:endParaRPr lang="en-US"/>
        </a:p>
      </dgm:t>
    </dgm:pt>
    <dgm:pt modelId="{DCC4D8E7-3EE4-4618-8817-109565390EAD}" type="sibTrans" cxnId="{9F0033C2-1CD4-42BA-B16E-CFF4904DE797}">
      <dgm:prSet/>
      <dgm:spPr/>
      <dgm:t>
        <a:bodyPr/>
        <a:lstStyle/>
        <a:p>
          <a:endParaRPr lang="en-US"/>
        </a:p>
      </dgm:t>
    </dgm:pt>
    <dgm:pt modelId="{83C82CF9-6DB7-4A3E-B703-9B073C93B249}" type="pres">
      <dgm:prSet presAssocID="{48AA9E5A-B0CC-4031-8ADB-9DCC9B8CE6BE}" presName="diagram" presStyleCnt="0">
        <dgm:presLayoutVars>
          <dgm:dir/>
          <dgm:resizeHandles val="exact"/>
        </dgm:presLayoutVars>
      </dgm:prSet>
      <dgm:spPr/>
      <dgm:t>
        <a:bodyPr/>
        <a:lstStyle/>
        <a:p>
          <a:endParaRPr lang="en-US"/>
        </a:p>
      </dgm:t>
    </dgm:pt>
    <dgm:pt modelId="{4B512E9E-2A7C-4C9A-9491-366D8191B2C3}" type="pres">
      <dgm:prSet presAssocID="{590336B0-45A0-423D-93C8-F78B63573169}" presName="node" presStyleLbl="node1" presStyleIdx="0" presStyleCnt="9">
        <dgm:presLayoutVars>
          <dgm:bulletEnabled val="1"/>
        </dgm:presLayoutVars>
      </dgm:prSet>
      <dgm:spPr/>
      <dgm:t>
        <a:bodyPr/>
        <a:lstStyle/>
        <a:p>
          <a:endParaRPr lang="en-US"/>
        </a:p>
      </dgm:t>
    </dgm:pt>
    <dgm:pt modelId="{20EA4B97-6315-4B48-8EEE-6F95AEF64E9E}" type="pres">
      <dgm:prSet presAssocID="{5F66F819-00E3-4531-8904-7685C0C0AB0C}" presName="sibTrans" presStyleCnt="0"/>
      <dgm:spPr/>
    </dgm:pt>
    <dgm:pt modelId="{7E56C5F0-3FCC-40E9-81C1-9E18E1FF7B84}" type="pres">
      <dgm:prSet presAssocID="{6FA33BA4-2660-4044-AFFF-4EB0DF0FEDB8}" presName="node" presStyleLbl="node1" presStyleIdx="1" presStyleCnt="9">
        <dgm:presLayoutVars>
          <dgm:bulletEnabled val="1"/>
        </dgm:presLayoutVars>
      </dgm:prSet>
      <dgm:spPr/>
      <dgm:t>
        <a:bodyPr/>
        <a:lstStyle/>
        <a:p>
          <a:endParaRPr lang="en-US"/>
        </a:p>
      </dgm:t>
    </dgm:pt>
    <dgm:pt modelId="{EBB84E3B-3389-4CD9-9B16-3AAB76520914}" type="pres">
      <dgm:prSet presAssocID="{C80C6432-BD26-4984-B7A0-9DDEA90A359E}" presName="sibTrans" presStyleCnt="0"/>
      <dgm:spPr/>
    </dgm:pt>
    <dgm:pt modelId="{7196C675-4E87-4229-A7FE-55EE2544964B}" type="pres">
      <dgm:prSet presAssocID="{D8350A58-B36D-4B59-AD2F-67344F256C01}" presName="node" presStyleLbl="node1" presStyleIdx="2" presStyleCnt="9">
        <dgm:presLayoutVars>
          <dgm:bulletEnabled val="1"/>
        </dgm:presLayoutVars>
      </dgm:prSet>
      <dgm:spPr/>
      <dgm:t>
        <a:bodyPr/>
        <a:lstStyle/>
        <a:p>
          <a:endParaRPr lang="en-US"/>
        </a:p>
      </dgm:t>
    </dgm:pt>
    <dgm:pt modelId="{78720C71-DC87-4A07-9D5A-69BA247A75A8}" type="pres">
      <dgm:prSet presAssocID="{E2E868A2-A5DE-408F-B11D-413322221928}" presName="sibTrans" presStyleCnt="0"/>
      <dgm:spPr/>
    </dgm:pt>
    <dgm:pt modelId="{C9523228-62D4-4B0A-94F9-1C0DA274F8F7}" type="pres">
      <dgm:prSet presAssocID="{F7E64830-1A30-4DD9-A4E5-62DC2EEA28E3}" presName="node" presStyleLbl="node1" presStyleIdx="3" presStyleCnt="9">
        <dgm:presLayoutVars>
          <dgm:bulletEnabled val="1"/>
        </dgm:presLayoutVars>
      </dgm:prSet>
      <dgm:spPr/>
      <dgm:t>
        <a:bodyPr/>
        <a:lstStyle/>
        <a:p>
          <a:endParaRPr lang="en-US"/>
        </a:p>
      </dgm:t>
    </dgm:pt>
    <dgm:pt modelId="{010CD755-0872-4E44-A85F-D9132D8FB371}" type="pres">
      <dgm:prSet presAssocID="{1B0B6C99-591E-47AC-A76B-D05867B3FB8D}" presName="sibTrans" presStyleCnt="0"/>
      <dgm:spPr/>
    </dgm:pt>
    <dgm:pt modelId="{7DAB2B8E-A344-40F5-83E6-DB352A4DA2AD}" type="pres">
      <dgm:prSet presAssocID="{093A31BE-F911-45D6-8A01-11EC4BF5EFAB}" presName="node" presStyleLbl="node1" presStyleIdx="4" presStyleCnt="9">
        <dgm:presLayoutVars>
          <dgm:bulletEnabled val="1"/>
        </dgm:presLayoutVars>
      </dgm:prSet>
      <dgm:spPr/>
      <dgm:t>
        <a:bodyPr/>
        <a:lstStyle/>
        <a:p>
          <a:endParaRPr lang="en-US"/>
        </a:p>
      </dgm:t>
    </dgm:pt>
    <dgm:pt modelId="{D332F113-821A-488C-BEBC-EC98894874CF}" type="pres">
      <dgm:prSet presAssocID="{ACB0AB7F-9033-473C-A7F7-C0D807000DA7}" presName="sibTrans" presStyleCnt="0"/>
      <dgm:spPr/>
    </dgm:pt>
    <dgm:pt modelId="{2F484341-0BC1-419E-99C2-A507C019B466}" type="pres">
      <dgm:prSet presAssocID="{2A6EB9A7-BC8A-47C6-A822-AB3EFD101D39}" presName="node" presStyleLbl="node1" presStyleIdx="5" presStyleCnt="9">
        <dgm:presLayoutVars>
          <dgm:bulletEnabled val="1"/>
        </dgm:presLayoutVars>
      </dgm:prSet>
      <dgm:spPr/>
      <dgm:t>
        <a:bodyPr/>
        <a:lstStyle/>
        <a:p>
          <a:endParaRPr lang="en-US"/>
        </a:p>
      </dgm:t>
    </dgm:pt>
    <dgm:pt modelId="{33BAB56B-0BE2-4538-B3A1-F5BD6DEEBC7E}" type="pres">
      <dgm:prSet presAssocID="{71BF20C8-A1B5-4837-9E12-31287D445576}" presName="sibTrans" presStyleCnt="0"/>
      <dgm:spPr/>
    </dgm:pt>
    <dgm:pt modelId="{91C98DBD-497F-46BB-9427-1A5F663A7A8E}" type="pres">
      <dgm:prSet presAssocID="{4A7EB1B2-E1C6-4361-AC9D-9DD90B342154}" presName="node" presStyleLbl="node1" presStyleIdx="6" presStyleCnt="9">
        <dgm:presLayoutVars>
          <dgm:bulletEnabled val="1"/>
        </dgm:presLayoutVars>
      </dgm:prSet>
      <dgm:spPr/>
      <dgm:t>
        <a:bodyPr/>
        <a:lstStyle/>
        <a:p>
          <a:endParaRPr lang="en-US"/>
        </a:p>
      </dgm:t>
    </dgm:pt>
    <dgm:pt modelId="{93E68083-8AFD-4955-882D-6E105EA5A393}" type="pres">
      <dgm:prSet presAssocID="{2F789D1C-2F38-4A9B-83D5-C5D57A788E5F}" presName="sibTrans" presStyleCnt="0"/>
      <dgm:spPr/>
    </dgm:pt>
    <dgm:pt modelId="{EADB40B8-AF42-434A-BEF3-0864562913E8}" type="pres">
      <dgm:prSet presAssocID="{C367F00C-CE19-4C5F-A2E7-A2618CA44EBA}" presName="node" presStyleLbl="node1" presStyleIdx="7" presStyleCnt="9">
        <dgm:presLayoutVars>
          <dgm:bulletEnabled val="1"/>
        </dgm:presLayoutVars>
      </dgm:prSet>
      <dgm:spPr/>
      <dgm:t>
        <a:bodyPr/>
        <a:lstStyle/>
        <a:p>
          <a:endParaRPr lang="en-US"/>
        </a:p>
      </dgm:t>
    </dgm:pt>
    <dgm:pt modelId="{5BB1B8B5-97A0-4539-9C38-2445C5963606}" type="pres">
      <dgm:prSet presAssocID="{CE68AE3A-4A3E-4766-A35A-93F33E666BCB}" presName="sibTrans" presStyleCnt="0"/>
      <dgm:spPr/>
    </dgm:pt>
    <dgm:pt modelId="{AEE6990D-9A60-425F-9C16-AE546525C1C5}" type="pres">
      <dgm:prSet presAssocID="{E8125912-DB9D-4A7E-AD9B-A69D2C86DF72}" presName="node" presStyleLbl="node1" presStyleIdx="8" presStyleCnt="9">
        <dgm:presLayoutVars>
          <dgm:bulletEnabled val="1"/>
        </dgm:presLayoutVars>
      </dgm:prSet>
      <dgm:spPr/>
      <dgm:t>
        <a:bodyPr/>
        <a:lstStyle/>
        <a:p>
          <a:endParaRPr lang="en-US"/>
        </a:p>
      </dgm:t>
    </dgm:pt>
  </dgm:ptLst>
  <dgm:cxnLst>
    <dgm:cxn modelId="{F242B38B-7583-4ED1-B250-C42F135FE24E}" type="presOf" srcId="{C367F00C-CE19-4C5F-A2E7-A2618CA44EBA}" destId="{EADB40B8-AF42-434A-BEF3-0864562913E8}" srcOrd="0" destOrd="0" presId="urn:microsoft.com/office/officeart/2005/8/layout/default"/>
    <dgm:cxn modelId="{B327B7E1-106A-4C15-9067-993FFE163DA5}" srcId="{48AA9E5A-B0CC-4031-8ADB-9DCC9B8CE6BE}" destId="{D8350A58-B36D-4B59-AD2F-67344F256C01}" srcOrd="2" destOrd="0" parTransId="{0D0261B3-6C23-4693-9198-6A644932216A}" sibTransId="{E2E868A2-A5DE-408F-B11D-413322221928}"/>
    <dgm:cxn modelId="{C6DD792D-6595-43FD-B406-C98B27855601}" srcId="{48AA9E5A-B0CC-4031-8ADB-9DCC9B8CE6BE}" destId="{590336B0-45A0-423D-93C8-F78B63573169}" srcOrd="0" destOrd="0" parTransId="{E4E138CF-F5E1-4472-862F-7D8DC4A82334}" sibTransId="{5F66F819-00E3-4531-8904-7685C0C0AB0C}"/>
    <dgm:cxn modelId="{2473A887-65B0-49A1-86A3-2AA79076E092}" type="presOf" srcId="{D8350A58-B36D-4B59-AD2F-67344F256C01}" destId="{7196C675-4E87-4229-A7FE-55EE2544964B}" srcOrd="0" destOrd="0" presId="urn:microsoft.com/office/officeart/2005/8/layout/default"/>
    <dgm:cxn modelId="{0230AB8B-5A81-455E-B7E2-C2213885D442}" type="presOf" srcId="{6FA33BA4-2660-4044-AFFF-4EB0DF0FEDB8}" destId="{7E56C5F0-3FCC-40E9-81C1-9E18E1FF7B84}" srcOrd="0" destOrd="0" presId="urn:microsoft.com/office/officeart/2005/8/layout/default"/>
    <dgm:cxn modelId="{4B6D6ADD-12C6-4EA0-973D-5FBD2CC3E546}" srcId="{48AA9E5A-B0CC-4031-8ADB-9DCC9B8CE6BE}" destId="{2A6EB9A7-BC8A-47C6-A822-AB3EFD101D39}" srcOrd="5" destOrd="0" parTransId="{15371E94-F1AB-4A7E-940F-09540284AC56}" sibTransId="{71BF20C8-A1B5-4837-9E12-31287D445576}"/>
    <dgm:cxn modelId="{EEF7F7B4-4AE9-44D9-8B1E-2F23D34329BD}" srcId="{48AA9E5A-B0CC-4031-8ADB-9DCC9B8CE6BE}" destId="{C367F00C-CE19-4C5F-A2E7-A2618CA44EBA}" srcOrd="7" destOrd="0" parTransId="{7993C325-7846-4474-BCD3-F34057B97BEA}" sibTransId="{CE68AE3A-4A3E-4766-A35A-93F33E666BCB}"/>
    <dgm:cxn modelId="{FE78B7D9-FF02-49EB-9BE4-590D8A415CF8}" srcId="{48AA9E5A-B0CC-4031-8ADB-9DCC9B8CE6BE}" destId="{6FA33BA4-2660-4044-AFFF-4EB0DF0FEDB8}" srcOrd="1" destOrd="0" parTransId="{07028FBA-BD07-4F31-8077-4CA9C7D17074}" sibTransId="{C80C6432-BD26-4984-B7A0-9DDEA90A359E}"/>
    <dgm:cxn modelId="{9E3DDE6B-FE6F-4559-BC93-79CF79EF98B2}" type="presOf" srcId="{4A7EB1B2-E1C6-4361-AC9D-9DD90B342154}" destId="{91C98DBD-497F-46BB-9427-1A5F663A7A8E}" srcOrd="0" destOrd="0" presId="urn:microsoft.com/office/officeart/2005/8/layout/default"/>
    <dgm:cxn modelId="{9F0033C2-1CD4-42BA-B16E-CFF4904DE797}" srcId="{48AA9E5A-B0CC-4031-8ADB-9DCC9B8CE6BE}" destId="{E8125912-DB9D-4A7E-AD9B-A69D2C86DF72}" srcOrd="8" destOrd="0" parTransId="{6B785458-2C77-46A7-B419-C53C369AB121}" sibTransId="{DCC4D8E7-3EE4-4618-8817-109565390EAD}"/>
    <dgm:cxn modelId="{EF49D053-FDA2-4E8E-AD7E-6B470949A853}" type="presOf" srcId="{2A6EB9A7-BC8A-47C6-A822-AB3EFD101D39}" destId="{2F484341-0BC1-419E-99C2-A507C019B466}" srcOrd="0" destOrd="0" presId="urn:microsoft.com/office/officeart/2005/8/layout/default"/>
    <dgm:cxn modelId="{C508F4A6-E1D7-42C1-BD43-8027358A68F3}" type="presOf" srcId="{F7E64830-1A30-4DD9-A4E5-62DC2EEA28E3}" destId="{C9523228-62D4-4B0A-94F9-1C0DA274F8F7}" srcOrd="0" destOrd="0" presId="urn:microsoft.com/office/officeart/2005/8/layout/default"/>
    <dgm:cxn modelId="{86BFB7B8-19C4-4215-807B-27FAE60E0A69}" type="presOf" srcId="{590336B0-45A0-423D-93C8-F78B63573169}" destId="{4B512E9E-2A7C-4C9A-9491-366D8191B2C3}" srcOrd="0" destOrd="0" presId="urn:microsoft.com/office/officeart/2005/8/layout/default"/>
    <dgm:cxn modelId="{99F2DF01-FFFF-44EF-AF55-034BE8D8A3AF}" srcId="{48AA9E5A-B0CC-4031-8ADB-9DCC9B8CE6BE}" destId="{093A31BE-F911-45D6-8A01-11EC4BF5EFAB}" srcOrd="4" destOrd="0" parTransId="{2B4D8043-25CA-4AAD-975F-7E0AAC4E35F2}" sibTransId="{ACB0AB7F-9033-473C-A7F7-C0D807000DA7}"/>
    <dgm:cxn modelId="{7E1410AE-4CD8-40E4-B1ED-5385204A76E7}" type="presOf" srcId="{093A31BE-F911-45D6-8A01-11EC4BF5EFAB}" destId="{7DAB2B8E-A344-40F5-83E6-DB352A4DA2AD}" srcOrd="0" destOrd="0" presId="urn:microsoft.com/office/officeart/2005/8/layout/default"/>
    <dgm:cxn modelId="{64C67BF2-ACE4-49B1-8DB1-D772988DD008}" srcId="{48AA9E5A-B0CC-4031-8ADB-9DCC9B8CE6BE}" destId="{F7E64830-1A30-4DD9-A4E5-62DC2EEA28E3}" srcOrd="3" destOrd="0" parTransId="{3DE63C69-BC98-4839-95B6-D5D2A7E31BF9}" sibTransId="{1B0B6C99-591E-47AC-A76B-D05867B3FB8D}"/>
    <dgm:cxn modelId="{EAD03EF9-FF26-4015-843C-BB707230610E}" type="presOf" srcId="{48AA9E5A-B0CC-4031-8ADB-9DCC9B8CE6BE}" destId="{83C82CF9-6DB7-4A3E-B703-9B073C93B249}" srcOrd="0" destOrd="0" presId="urn:microsoft.com/office/officeart/2005/8/layout/default"/>
    <dgm:cxn modelId="{6E6D8B9A-03D7-4BD9-9DE0-2115BB367BDA}" srcId="{48AA9E5A-B0CC-4031-8ADB-9DCC9B8CE6BE}" destId="{4A7EB1B2-E1C6-4361-AC9D-9DD90B342154}" srcOrd="6" destOrd="0" parTransId="{07B67551-1017-4FD4-AE3E-D6DF3959F64D}" sibTransId="{2F789D1C-2F38-4A9B-83D5-C5D57A788E5F}"/>
    <dgm:cxn modelId="{DE4496CD-46A1-45EC-8A91-24FCB3AC4D19}" type="presOf" srcId="{E8125912-DB9D-4A7E-AD9B-A69D2C86DF72}" destId="{AEE6990D-9A60-425F-9C16-AE546525C1C5}" srcOrd="0" destOrd="0" presId="urn:microsoft.com/office/officeart/2005/8/layout/default"/>
    <dgm:cxn modelId="{6E203F51-B5BD-4D02-A25F-1CC155F33A41}" type="presParOf" srcId="{83C82CF9-6DB7-4A3E-B703-9B073C93B249}" destId="{4B512E9E-2A7C-4C9A-9491-366D8191B2C3}" srcOrd="0" destOrd="0" presId="urn:microsoft.com/office/officeart/2005/8/layout/default"/>
    <dgm:cxn modelId="{4435B8C7-BE18-4B98-9BDC-F7A2177FF98F}" type="presParOf" srcId="{83C82CF9-6DB7-4A3E-B703-9B073C93B249}" destId="{20EA4B97-6315-4B48-8EEE-6F95AEF64E9E}" srcOrd="1" destOrd="0" presId="urn:microsoft.com/office/officeart/2005/8/layout/default"/>
    <dgm:cxn modelId="{05A05583-D8BF-4BAB-AEFD-1B0827E1B187}" type="presParOf" srcId="{83C82CF9-6DB7-4A3E-B703-9B073C93B249}" destId="{7E56C5F0-3FCC-40E9-81C1-9E18E1FF7B84}" srcOrd="2" destOrd="0" presId="urn:microsoft.com/office/officeart/2005/8/layout/default"/>
    <dgm:cxn modelId="{F159173C-5AD4-44C9-8A0C-3123EB34D8CA}" type="presParOf" srcId="{83C82CF9-6DB7-4A3E-B703-9B073C93B249}" destId="{EBB84E3B-3389-4CD9-9B16-3AAB76520914}" srcOrd="3" destOrd="0" presId="urn:microsoft.com/office/officeart/2005/8/layout/default"/>
    <dgm:cxn modelId="{A52F68AA-523C-4B93-8D88-8BB2C27007D3}" type="presParOf" srcId="{83C82CF9-6DB7-4A3E-B703-9B073C93B249}" destId="{7196C675-4E87-4229-A7FE-55EE2544964B}" srcOrd="4" destOrd="0" presId="urn:microsoft.com/office/officeart/2005/8/layout/default"/>
    <dgm:cxn modelId="{9FB4F303-35F5-4094-B636-4D6A10F84D14}" type="presParOf" srcId="{83C82CF9-6DB7-4A3E-B703-9B073C93B249}" destId="{78720C71-DC87-4A07-9D5A-69BA247A75A8}" srcOrd="5" destOrd="0" presId="urn:microsoft.com/office/officeart/2005/8/layout/default"/>
    <dgm:cxn modelId="{8DDB5A81-F21F-457E-AAAC-BD9176A0FB2E}" type="presParOf" srcId="{83C82CF9-6DB7-4A3E-B703-9B073C93B249}" destId="{C9523228-62D4-4B0A-94F9-1C0DA274F8F7}" srcOrd="6" destOrd="0" presId="urn:microsoft.com/office/officeart/2005/8/layout/default"/>
    <dgm:cxn modelId="{D13D8C58-A2E9-4B4E-B9A1-05B9E9420F60}" type="presParOf" srcId="{83C82CF9-6DB7-4A3E-B703-9B073C93B249}" destId="{010CD755-0872-4E44-A85F-D9132D8FB371}" srcOrd="7" destOrd="0" presId="urn:microsoft.com/office/officeart/2005/8/layout/default"/>
    <dgm:cxn modelId="{1C1BAA10-24DB-4DE5-AC1E-DFF9534BBF06}" type="presParOf" srcId="{83C82CF9-6DB7-4A3E-B703-9B073C93B249}" destId="{7DAB2B8E-A344-40F5-83E6-DB352A4DA2AD}" srcOrd="8" destOrd="0" presId="urn:microsoft.com/office/officeart/2005/8/layout/default"/>
    <dgm:cxn modelId="{ABED00EA-7A0C-4E7D-8E52-288E8B67E518}" type="presParOf" srcId="{83C82CF9-6DB7-4A3E-B703-9B073C93B249}" destId="{D332F113-821A-488C-BEBC-EC98894874CF}" srcOrd="9" destOrd="0" presId="urn:microsoft.com/office/officeart/2005/8/layout/default"/>
    <dgm:cxn modelId="{54A403D5-EF42-4BDE-B06D-C3D411D821B9}" type="presParOf" srcId="{83C82CF9-6DB7-4A3E-B703-9B073C93B249}" destId="{2F484341-0BC1-419E-99C2-A507C019B466}" srcOrd="10" destOrd="0" presId="urn:microsoft.com/office/officeart/2005/8/layout/default"/>
    <dgm:cxn modelId="{AD2F1000-60ED-4BD1-9906-0012567002BF}" type="presParOf" srcId="{83C82CF9-6DB7-4A3E-B703-9B073C93B249}" destId="{33BAB56B-0BE2-4538-B3A1-F5BD6DEEBC7E}" srcOrd="11" destOrd="0" presId="urn:microsoft.com/office/officeart/2005/8/layout/default"/>
    <dgm:cxn modelId="{913F5454-1D38-4F18-8718-163402A38087}" type="presParOf" srcId="{83C82CF9-6DB7-4A3E-B703-9B073C93B249}" destId="{91C98DBD-497F-46BB-9427-1A5F663A7A8E}" srcOrd="12" destOrd="0" presId="urn:microsoft.com/office/officeart/2005/8/layout/default"/>
    <dgm:cxn modelId="{841CCC17-3FF8-444A-929E-9A0F671DB970}" type="presParOf" srcId="{83C82CF9-6DB7-4A3E-B703-9B073C93B249}" destId="{93E68083-8AFD-4955-882D-6E105EA5A393}" srcOrd="13" destOrd="0" presId="urn:microsoft.com/office/officeart/2005/8/layout/default"/>
    <dgm:cxn modelId="{9FD856E7-BA46-4107-B13F-60D6D284F090}" type="presParOf" srcId="{83C82CF9-6DB7-4A3E-B703-9B073C93B249}" destId="{EADB40B8-AF42-434A-BEF3-0864562913E8}" srcOrd="14" destOrd="0" presId="urn:microsoft.com/office/officeart/2005/8/layout/default"/>
    <dgm:cxn modelId="{31451705-F3DF-49A4-9ADE-C83DBF842871}" type="presParOf" srcId="{83C82CF9-6DB7-4A3E-B703-9B073C93B249}" destId="{5BB1B8B5-97A0-4539-9C38-2445C5963606}" srcOrd="15" destOrd="0" presId="urn:microsoft.com/office/officeart/2005/8/layout/default"/>
    <dgm:cxn modelId="{218749B3-7DC2-43CA-A738-11616B97C869}" type="presParOf" srcId="{83C82CF9-6DB7-4A3E-B703-9B073C93B249}" destId="{AEE6990D-9A60-425F-9C16-AE546525C1C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AA9E5A-B0CC-4031-8ADB-9DCC9B8CE6BE}"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590336B0-45A0-423D-93C8-F78B63573169}">
      <dgm:prSet phldrT="[Text]"/>
      <dgm:spPr/>
      <dgm:t>
        <a:bodyPr/>
        <a:lstStyle/>
        <a:p>
          <a:r>
            <a:rPr lang="en-US" dirty="0" smtClean="0"/>
            <a:t>Brainstorm (BS)</a:t>
          </a:r>
          <a:endParaRPr lang="en-US" dirty="0"/>
        </a:p>
      </dgm:t>
    </dgm:pt>
    <dgm:pt modelId="{E4E138CF-F5E1-4472-862F-7D8DC4A82334}" type="parTrans" cxnId="{C6DD792D-6595-43FD-B406-C98B27855601}">
      <dgm:prSet/>
      <dgm:spPr/>
      <dgm:t>
        <a:bodyPr/>
        <a:lstStyle/>
        <a:p>
          <a:endParaRPr lang="en-US"/>
        </a:p>
      </dgm:t>
    </dgm:pt>
    <dgm:pt modelId="{5F66F819-00E3-4531-8904-7685C0C0AB0C}" type="sibTrans" cxnId="{C6DD792D-6595-43FD-B406-C98B27855601}">
      <dgm:prSet/>
      <dgm:spPr/>
      <dgm:t>
        <a:bodyPr/>
        <a:lstStyle/>
        <a:p>
          <a:endParaRPr lang="en-US"/>
        </a:p>
      </dgm:t>
    </dgm:pt>
    <dgm:pt modelId="{D8350A58-B36D-4B59-AD2F-67344F256C01}">
      <dgm:prSet phldrT="[Text]"/>
      <dgm:spPr/>
      <dgm:t>
        <a:bodyPr/>
        <a:lstStyle/>
        <a:p>
          <a:r>
            <a:rPr lang="en-US" dirty="0" smtClean="0">
              <a:solidFill>
                <a:schemeClr val="tx1"/>
              </a:solidFill>
            </a:rPr>
            <a:t>Focal question (FQ)</a:t>
          </a:r>
          <a:endParaRPr lang="en-US" dirty="0">
            <a:solidFill>
              <a:schemeClr val="tx1"/>
            </a:solidFill>
          </a:endParaRPr>
        </a:p>
      </dgm:t>
    </dgm:pt>
    <dgm:pt modelId="{0D0261B3-6C23-4693-9198-6A644932216A}" type="parTrans" cxnId="{B327B7E1-106A-4C15-9067-993FFE163DA5}">
      <dgm:prSet/>
      <dgm:spPr/>
      <dgm:t>
        <a:bodyPr/>
        <a:lstStyle/>
        <a:p>
          <a:endParaRPr lang="en-US"/>
        </a:p>
      </dgm:t>
    </dgm:pt>
    <dgm:pt modelId="{E2E868A2-A5DE-408F-B11D-413322221928}" type="sibTrans" cxnId="{B327B7E1-106A-4C15-9067-993FFE163DA5}">
      <dgm:prSet/>
      <dgm:spPr/>
      <dgm:t>
        <a:bodyPr/>
        <a:lstStyle/>
        <a:p>
          <a:endParaRPr lang="en-US"/>
        </a:p>
      </dgm:t>
    </dgm:pt>
    <dgm:pt modelId="{F7E64830-1A30-4DD9-A4E5-62DC2EEA28E3}">
      <dgm:prSet phldrT="[Text]"/>
      <dgm:spPr/>
      <dgm:t>
        <a:bodyPr/>
        <a:lstStyle/>
        <a:p>
          <a:r>
            <a:rPr lang="en-US" dirty="0" smtClean="0"/>
            <a:t>General invitation (GI)</a:t>
          </a:r>
          <a:endParaRPr lang="en-US" dirty="0"/>
        </a:p>
      </dgm:t>
    </dgm:pt>
    <dgm:pt modelId="{3DE63C69-BC98-4839-95B6-D5D2A7E31BF9}" type="parTrans" cxnId="{64C67BF2-ACE4-49B1-8DB1-D772988DD008}">
      <dgm:prSet/>
      <dgm:spPr/>
      <dgm:t>
        <a:bodyPr/>
        <a:lstStyle/>
        <a:p>
          <a:endParaRPr lang="en-US"/>
        </a:p>
      </dgm:t>
    </dgm:pt>
    <dgm:pt modelId="{1B0B6C99-591E-47AC-A76B-D05867B3FB8D}" type="sibTrans" cxnId="{64C67BF2-ACE4-49B1-8DB1-D772988DD008}">
      <dgm:prSet/>
      <dgm:spPr/>
      <dgm:t>
        <a:bodyPr/>
        <a:lstStyle/>
        <a:p>
          <a:endParaRPr lang="en-US"/>
        </a:p>
      </dgm:t>
    </dgm:pt>
    <dgm:pt modelId="{093A31BE-F911-45D6-8A01-11EC4BF5EFAB}">
      <dgm:prSet phldrT="[Text]"/>
      <dgm:spPr/>
      <dgm:t>
        <a:bodyPr/>
        <a:lstStyle/>
        <a:p>
          <a:r>
            <a:rPr lang="en-US" b="1" u="sng" dirty="0" smtClean="0">
              <a:solidFill>
                <a:schemeClr val="tx1"/>
              </a:solidFill>
            </a:rPr>
            <a:t>Lower-level divergent (LD)</a:t>
          </a:r>
          <a:endParaRPr lang="en-US" b="1" u="sng" dirty="0">
            <a:solidFill>
              <a:schemeClr val="tx1"/>
            </a:solidFill>
          </a:endParaRPr>
        </a:p>
      </dgm:t>
    </dgm:pt>
    <dgm:pt modelId="{2B4D8043-25CA-4AAD-975F-7E0AAC4E35F2}" type="parTrans" cxnId="{99F2DF01-FFFF-44EF-AF55-034BE8D8A3AF}">
      <dgm:prSet/>
      <dgm:spPr/>
      <dgm:t>
        <a:bodyPr/>
        <a:lstStyle/>
        <a:p>
          <a:endParaRPr lang="en-US"/>
        </a:p>
      </dgm:t>
    </dgm:pt>
    <dgm:pt modelId="{ACB0AB7F-9033-473C-A7F7-C0D807000DA7}" type="sibTrans" cxnId="{99F2DF01-FFFF-44EF-AF55-034BE8D8A3AF}">
      <dgm:prSet/>
      <dgm:spPr/>
      <dgm:t>
        <a:bodyPr/>
        <a:lstStyle/>
        <a:p>
          <a:endParaRPr lang="en-US"/>
        </a:p>
      </dgm:t>
    </dgm:pt>
    <dgm:pt modelId="{2A6EB9A7-BC8A-47C6-A822-AB3EFD101D39}">
      <dgm:prSet phldrT="[Text]"/>
      <dgm:spPr/>
      <dgm:t>
        <a:bodyPr/>
        <a:lstStyle/>
        <a:p>
          <a:r>
            <a:rPr lang="en-US" dirty="0" smtClean="0">
              <a:solidFill>
                <a:schemeClr val="tx1"/>
              </a:solidFill>
            </a:rPr>
            <a:t>Analytic convergent (AC)</a:t>
          </a:r>
          <a:endParaRPr lang="en-US" dirty="0">
            <a:solidFill>
              <a:schemeClr val="tx1"/>
            </a:solidFill>
          </a:endParaRPr>
        </a:p>
      </dgm:t>
    </dgm:pt>
    <dgm:pt modelId="{15371E94-F1AB-4A7E-940F-09540284AC56}" type="parTrans" cxnId="{4B6D6ADD-12C6-4EA0-973D-5FBD2CC3E546}">
      <dgm:prSet/>
      <dgm:spPr/>
      <dgm:t>
        <a:bodyPr/>
        <a:lstStyle/>
        <a:p>
          <a:endParaRPr lang="en-US"/>
        </a:p>
      </dgm:t>
    </dgm:pt>
    <dgm:pt modelId="{71BF20C8-A1B5-4837-9E12-31287D445576}" type="sibTrans" cxnId="{4B6D6ADD-12C6-4EA0-973D-5FBD2CC3E546}">
      <dgm:prSet/>
      <dgm:spPr/>
      <dgm:t>
        <a:bodyPr/>
        <a:lstStyle/>
        <a:p>
          <a:endParaRPr lang="en-US"/>
        </a:p>
      </dgm:t>
    </dgm:pt>
    <dgm:pt modelId="{6FA33BA4-2660-4044-AFFF-4EB0DF0FEDB8}">
      <dgm:prSet/>
      <dgm:spPr/>
      <dgm:t>
        <a:bodyPr/>
        <a:lstStyle/>
        <a:p>
          <a:r>
            <a:rPr lang="en-US" dirty="0" smtClean="0"/>
            <a:t>Playground (PG)</a:t>
          </a:r>
          <a:endParaRPr lang="en-US" dirty="0"/>
        </a:p>
      </dgm:t>
    </dgm:pt>
    <dgm:pt modelId="{07028FBA-BD07-4F31-8077-4CA9C7D17074}" type="parTrans" cxnId="{FE78B7D9-FF02-49EB-9BE4-590D8A415CF8}">
      <dgm:prSet/>
      <dgm:spPr/>
      <dgm:t>
        <a:bodyPr/>
        <a:lstStyle/>
        <a:p>
          <a:endParaRPr lang="en-US"/>
        </a:p>
      </dgm:t>
    </dgm:pt>
    <dgm:pt modelId="{C80C6432-BD26-4984-B7A0-9DDEA90A359E}" type="sibTrans" cxnId="{FE78B7D9-FF02-49EB-9BE4-590D8A415CF8}">
      <dgm:prSet/>
      <dgm:spPr/>
      <dgm:t>
        <a:bodyPr/>
        <a:lstStyle/>
        <a:p>
          <a:endParaRPr lang="en-US"/>
        </a:p>
      </dgm:t>
    </dgm:pt>
    <dgm:pt modelId="{4A7EB1B2-E1C6-4361-AC9D-9DD90B342154}">
      <dgm:prSet phldrT="[Text]"/>
      <dgm:spPr/>
      <dgm:t>
        <a:bodyPr/>
        <a:lstStyle/>
        <a:p>
          <a:r>
            <a:rPr lang="en-US" dirty="0" smtClean="0"/>
            <a:t>Shotgun (SG) </a:t>
          </a:r>
        </a:p>
      </dgm:t>
    </dgm:pt>
    <dgm:pt modelId="{07B67551-1017-4FD4-AE3E-D6DF3959F64D}" type="parTrans" cxnId="{6E6D8B9A-03D7-4BD9-9DE0-2115BB367BDA}">
      <dgm:prSet/>
      <dgm:spPr/>
      <dgm:t>
        <a:bodyPr/>
        <a:lstStyle/>
        <a:p>
          <a:endParaRPr lang="en-US"/>
        </a:p>
      </dgm:t>
    </dgm:pt>
    <dgm:pt modelId="{2F789D1C-2F38-4A9B-83D5-C5D57A788E5F}" type="sibTrans" cxnId="{6E6D8B9A-03D7-4BD9-9DE0-2115BB367BDA}">
      <dgm:prSet/>
      <dgm:spPr/>
      <dgm:t>
        <a:bodyPr/>
        <a:lstStyle/>
        <a:p>
          <a:endParaRPr lang="en-US"/>
        </a:p>
      </dgm:t>
    </dgm:pt>
    <dgm:pt modelId="{C367F00C-CE19-4C5F-A2E7-A2618CA44EBA}">
      <dgm:prSet phldrT="[Text]"/>
      <dgm:spPr/>
      <dgm:t>
        <a:bodyPr/>
        <a:lstStyle/>
        <a:p>
          <a:r>
            <a:rPr lang="en-US" dirty="0" smtClean="0"/>
            <a:t>Funnel (FUN)</a:t>
          </a:r>
        </a:p>
      </dgm:t>
    </dgm:pt>
    <dgm:pt modelId="{7993C325-7846-4474-BCD3-F34057B97BEA}" type="parTrans" cxnId="{EEF7F7B4-4AE9-44D9-8B1E-2F23D34329BD}">
      <dgm:prSet/>
      <dgm:spPr/>
      <dgm:t>
        <a:bodyPr/>
        <a:lstStyle/>
        <a:p>
          <a:endParaRPr lang="en-US"/>
        </a:p>
      </dgm:t>
    </dgm:pt>
    <dgm:pt modelId="{CE68AE3A-4A3E-4766-A35A-93F33E666BCB}" type="sibTrans" cxnId="{EEF7F7B4-4AE9-44D9-8B1E-2F23D34329BD}">
      <dgm:prSet/>
      <dgm:spPr/>
      <dgm:t>
        <a:bodyPr/>
        <a:lstStyle/>
        <a:p>
          <a:endParaRPr lang="en-US"/>
        </a:p>
      </dgm:t>
    </dgm:pt>
    <dgm:pt modelId="{E8125912-DB9D-4A7E-AD9B-A69D2C86DF72}">
      <dgm:prSet phldrT="[Text]"/>
      <dgm:spPr/>
      <dgm:t>
        <a:bodyPr/>
        <a:lstStyle/>
        <a:p>
          <a:r>
            <a:rPr lang="en-US" dirty="0" smtClean="0"/>
            <a:t>Critical incident (CI)</a:t>
          </a:r>
        </a:p>
      </dgm:t>
    </dgm:pt>
    <dgm:pt modelId="{6B785458-2C77-46A7-B419-C53C369AB121}" type="parTrans" cxnId="{9F0033C2-1CD4-42BA-B16E-CFF4904DE797}">
      <dgm:prSet/>
      <dgm:spPr/>
      <dgm:t>
        <a:bodyPr/>
        <a:lstStyle/>
        <a:p>
          <a:endParaRPr lang="en-US"/>
        </a:p>
      </dgm:t>
    </dgm:pt>
    <dgm:pt modelId="{DCC4D8E7-3EE4-4618-8817-109565390EAD}" type="sibTrans" cxnId="{9F0033C2-1CD4-42BA-B16E-CFF4904DE797}">
      <dgm:prSet/>
      <dgm:spPr/>
      <dgm:t>
        <a:bodyPr/>
        <a:lstStyle/>
        <a:p>
          <a:endParaRPr lang="en-US"/>
        </a:p>
      </dgm:t>
    </dgm:pt>
    <dgm:pt modelId="{83C82CF9-6DB7-4A3E-B703-9B073C93B249}" type="pres">
      <dgm:prSet presAssocID="{48AA9E5A-B0CC-4031-8ADB-9DCC9B8CE6BE}" presName="diagram" presStyleCnt="0">
        <dgm:presLayoutVars>
          <dgm:dir/>
          <dgm:resizeHandles val="exact"/>
        </dgm:presLayoutVars>
      </dgm:prSet>
      <dgm:spPr/>
      <dgm:t>
        <a:bodyPr/>
        <a:lstStyle/>
        <a:p>
          <a:endParaRPr lang="en-US"/>
        </a:p>
      </dgm:t>
    </dgm:pt>
    <dgm:pt modelId="{4B512E9E-2A7C-4C9A-9491-366D8191B2C3}" type="pres">
      <dgm:prSet presAssocID="{590336B0-45A0-423D-93C8-F78B63573169}" presName="node" presStyleLbl="node1" presStyleIdx="0" presStyleCnt="9">
        <dgm:presLayoutVars>
          <dgm:bulletEnabled val="1"/>
        </dgm:presLayoutVars>
      </dgm:prSet>
      <dgm:spPr/>
      <dgm:t>
        <a:bodyPr/>
        <a:lstStyle/>
        <a:p>
          <a:endParaRPr lang="en-US"/>
        </a:p>
      </dgm:t>
    </dgm:pt>
    <dgm:pt modelId="{20EA4B97-6315-4B48-8EEE-6F95AEF64E9E}" type="pres">
      <dgm:prSet presAssocID="{5F66F819-00E3-4531-8904-7685C0C0AB0C}" presName="sibTrans" presStyleCnt="0"/>
      <dgm:spPr/>
    </dgm:pt>
    <dgm:pt modelId="{7E56C5F0-3FCC-40E9-81C1-9E18E1FF7B84}" type="pres">
      <dgm:prSet presAssocID="{6FA33BA4-2660-4044-AFFF-4EB0DF0FEDB8}" presName="node" presStyleLbl="node1" presStyleIdx="1" presStyleCnt="9">
        <dgm:presLayoutVars>
          <dgm:bulletEnabled val="1"/>
        </dgm:presLayoutVars>
      </dgm:prSet>
      <dgm:spPr/>
      <dgm:t>
        <a:bodyPr/>
        <a:lstStyle/>
        <a:p>
          <a:endParaRPr lang="en-US"/>
        </a:p>
      </dgm:t>
    </dgm:pt>
    <dgm:pt modelId="{EBB84E3B-3389-4CD9-9B16-3AAB76520914}" type="pres">
      <dgm:prSet presAssocID="{C80C6432-BD26-4984-B7A0-9DDEA90A359E}" presName="sibTrans" presStyleCnt="0"/>
      <dgm:spPr/>
    </dgm:pt>
    <dgm:pt modelId="{7196C675-4E87-4229-A7FE-55EE2544964B}" type="pres">
      <dgm:prSet presAssocID="{D8350A58-B36D-4B59-AD2F-67344F256C01}" presName="node" presStyleLbl="node1" presStyleIdx="2" presStyleCnt="9">
        <dgm:presLayoutVars>
          <dgm:bulletEnabled val="1"/>
        </dgm:presLayoutVars>
      </dgm:prSet>
      <dgm:spPr/>
      <dgm:t>
        <a:bodyPr/>
        <a:lstStyle/>
        <a:p>
          <a:endParaRPr lang="en-US"/>
        </a:p>
      </dgm:t>
    </dgm:pt>
    <dgm:pt modelId="{78720C71-DC87-4A07-9D5A-69BA247A75A8}" type="pres">
      <dgm:prSet presAssocID="{E2E868A2-A5DE-408F-B11D-413322221928}" presName="sibTrans" presStyleCnt="0"/>
      <dgm:spPr/>
    </dgm:pt>
    <dgm:pt modelId="{C9523228-62D4-4B0A-94F9-1C0DA274F8F7}" type="pres">
      <dgm:prSet presAssocID="{F7E64830-1A30-4DD9-A4E5-62DC2EEA28E3}" presName="node" presStyleLbl="node1" presStyleIdx="3" presStyleCnt="9">
        <dgm:presLayoutVars>
          <dgm:bulletEnabled val="1"/>
        </dgm:presLayoutVars>
      </dgm:prSet>
      <dgm:spPr/>
      <dgm:t>
        <a:bodyPr/>
        <a:lstStyle/>
        <a:p>
          <a:endParaRPr lang="en-US"/>
        </a:p>
      </dgm:t>
    </dgm:pt>
    <dgm:pt modelId="{010CD755-0872-4E44-A85F-D9132D8FB371}" type="pres">
      <dgm:prSet presAssocID="{1B0B6C99-591E-47AC-A76B-D05867B3FB8D}" presName="sibTrans" presStyleCnt="0"/>
      <dgm:spPr/>
    </dgm:pt>
    <dgm:pt modelId="{7DAB2B8E-A344-40F5-83E6-DB352A4DA2AD}" type="pres">
      <dgm:prSet presAssocID="{093A31BE-F911-45D6-8A01-11EC4BF5EFAB}" presName="node" presStyleLbl="node1" presStyleIdx="4" presStyleCnt="9">
        <dgm:presLayoutVars>
          <dgm:bulletEnabled val="1"/>
        </dgm:presLayoutVars>
      </dgm:prSet>
      <dgm:spPr/>
      <dgm:t>
        <a:bodyPr/>
        <a:lstStyle/>
        <a:p>
          <a:endParaRPr lang="en-US"/>
        </a:p>
      </dgm:t>
    </dgm:pt>
    <dgm:pt modelId="{D332F113-821A-488C-BEBC-EC98894874CF}" type="pres">
      <dgm:prSet presAssocID="{ACB0AB7F-9033-473C-A7F7-C0D807000DA7}" presName="sibTrans" presStyleCnt="0"/>
      <dgm:spPr/>
    </dgm:pt>
    <dgm:pt modelId="{2F484341-0BC1-419E-99C2-A507C019B466}" type="pres">
      <dgm:prSet presAssocID="{2A6EB9A7-BC8A-47C6-A822-AB3EFD101D39}" presName="node" presStyleLbl="node1" presStyleIdx="5" presStyleCnt="9">
        <dgm:presLayoutVars>
          <dgm:bulletEnabled val="1"/>
        </dgm:presLayoutVars>
      </dgm:prSet>
      <dgm:spPr/>
      <dgm:t>
        <a:bodyPr/>
        <a:lstStyle/>
        <a:p>
          <a:endParaRPr lang="en-US"/>
        </a:p>
      </dgm:t>
    </dgm:pt>
    <dgm:pt modelId="{33BAB56B-0BE2-4538-B3A1-F5BD6DEEBC7E}" type="pres">
      <dgm:prSet presAssocID="{71BF20C8-A1B5-4837-9E12-31287D445576}" presName="sibTrans" presStyleCnt="0"/>
      <dgm:spPr/>
    </dgm:pt>
    <dgm:pt modelId="{91C98DBD-497F-46BB-9427-1A5F663A7A8E}" type="pres">
      <dgm:prSet presAssocID="{4A7EB1B2-E1C6-4361-AC9D-9DD90B342154}" presName="node" presStyleLbl="node1" presStyleIdx="6" presStyleCnt="9">
        <dgm:presLayoutVars>
          <dgm:bulletEnabled val="1"/>
        </dgm:presLayoutVars>
      </dgm:prSet>
      <dgm:spPr/>
      <dgm:t>
        <a:bodyPr/>
        <a:lstStyle/>
        <a:p>
          <a:endParaRPr lang="en-US"/>
        </a:p>
      </dgm:t>
    </dgm:pt>
    <dgm:pt modelId="{93E68083-8AFD-4955-882D-6E105EA5A393}" type="pres">
      <dgm:prSet presAssocID="{2F789D1C-2F38-4A9B-83D5-C5D57A788E5F}" presName="sibTrans" presStyleCnt="0"/>
      <dgm:spPr/>
    </dgm:pt>
    <dgm:pt modelId="{EADB40B8-AF42-434A-BEF3-0864562913E8}" type="pres">
      <dgm:prSet presAssocID="{C367F00C-CE19-4C5F-A2E7-A2618CA44EBA}" presName="node" presStyleLbl="node1" presStyleIdx="7" presStyleCnt="9">
        <dgm:presLayoutVars>
          <dgm:bulletEnabled val="1"/>
        </dgm:presLayoutVars>
      </dgm:prSet>
      <dgm:spPr/>
      <dgm:t>
        <a:bodyPr/>
        <a:lstStyle/>
        <a:p>
          <a:endParaRPr lang="en-US"/>
        </a:p>
      </dgm:t>
    </dgm:pt>
    <dgm:pt modelId="{5BB1B8B5-97A0-4539-9C38-2445C5963606}" type="pres">
      <dgm:prSet presAssocID="{CE68AE3A-4A3E-4766-A35A-93F33E666BCB}" presName="sibTrans" presStyleCnt="0"/>
      <dgm:spPr/>
    </dgm:pt>
    <dgm:pt modelId="{AEE6990D-9A60-425F-9C16-AE546525C1C5}" type="pres">
      <dgm:prSet presAssocID="{E8125912-DB9D-4A7E-AD9B-A69D2C86DF72}" presName="node" presStyleLbl="node1" presStyleIdx="8" presStyleCnt="9">
        <dgm:presLayoutVars>
          <dgm:bulletEnabled val="1"/>
        </dgm:presLayoutVars>
      </dgm:prSet>
      <dgm:spPr/>
      <dgm:t>
        <a:bodyPr/>
        <a:lstStyle/>
        <a:p>
          <a:endParaRPr lang="en-US"/>
        </a:p>
      </dgm:t>
    </dgm:pt>
  </dgm:ptLst>
  <dgm:cxnLst>
    <dgm:cxn modelId="{B327B7E1-106A-4C15-9067-993FFE163DA5}" srcId="{48AA9E5A-B0CC-4031-8ADB-9DCC9B8CE6BE}" destId="{D8350A58-B36D-4B59-AD2F-67344F256C01}" srcOrd="2" destOrd="0" parTransId="{0D0261B3-6C23-4693-9198-6A644932216A}" sibTransId="{E2E868A2-A5DE-408F-B11D-413322221928}"/>
    <dgm:cxn modelId="{7BD31712-993D-4CCA-B03D-919659AA3581}" type="presOf" srcId="{48AA9E5A-B0CC-4031-8ADB-9DCC9B8CE6BE}" destId="{83C82CF9-6DB7-4A3E-B703-9B073C93B249}" srcOrd="0" destOrd="0" presId="urn:microsoft.com/office/officeart/2005/8/layout/default"/>
    <dgm:cxn modelId="{C6DD792D-6595-43FD-B406-C98B27855601}" srcId="{48AA9E5A-B0CC-4031-8ADB-9DCC9B8CE6BE}" destId="{590336B0-45A0-423D-93C8-F78B63573169}" srcOrd="0" destOrd="0" parTransId="{E4E138CF-F5E1-4472-862F-7D8DC4A82334}" sibTransId="{5F66F819-00E3-4531-8904-7685C0C0AB0C}"/>
    <dgm:cxn modelId="{BE4BA488-A965-419B-9875-196FB444843E}" type="presOf" srcId="{F7E64830-1A30-4DD9-A4E5-62DC2EEA28E3}" destId="{C9523228-62D4-4B0A-94F9-1C0DA274F8F7}" srcOrd="0" destOrd="0" presId="urn:microsoft.com/office/officeart/2005/8/layout/default"/>
    <dgm:cxn modelId="{060573E5-8054-41A7-A3F9-54B78DF17EDA}" type="presOf" srcId="{4A7EB1B2-E1C6-4361-AC9D-9DD90B342154}" destId="{91C98DBD-497F-46BB-9427-1A5F663A7A8E}" srcOrd="0" destOrd="0" presId="urn:microsoft.com/office/officeart/2005/8/layout/default"/>
    <dgm:cxn modelId="{4B6D6ADD-12C6-4EA0-973D-5FBD2CC3E546}" srcId="{48AA9E5A-B0CC-4031-8ADB-9DCC9B8CE6BE}" destId="{2A6EB9A7-BC8A-47C6-A822-AB3EFD101D39}" srcOrd="5" destOrd="0" parTransId="{15371E94-F1AB-4A7E-940F-09540284AC56}" sibTransId="{71BF20C8-A1B5-4837-9E12-31287D445576}"/>
    <dgm:cxn modelId="{EEF7F7B4-4AE9-44D9-8B1E-2F23D34329BD}" srcId="{48AA9E5A-B0CC-4031-8ADB-9DCC9B8CE6BE}" destId="{C367F00C-CE19-4C5F-A2E7-A2618CA44EBA}" srcOrd="7" destOrd="0" parTransId="{7993C325-7846-4474-BCD3-F34057B97BEA}" sibTransId="{CE68AE3A-4A3E-4766-A35A-93F33E666BCB}"/>
    <dgm:cxn modelId="{FE78B7D9-FF02-49EB-9BE4-590D8A415CF8}" srcId="{48AA9E5A-B0CC-4031-8ADB-9DCC9B8CE6BE}" destId="{6FA33BA4-2660-4044-AFFF-4EB0DF0FEDB8}" srcOrd="1" destOrd="0" parTransId="{07028FBA-BD07-4F31-8077-4CA9C7D17074}" sibTransId="{C80C6432-BD26-4984-B7A0-9DDEA90A359E}"/>
    <dgm:cxn modelId="{5C66E64D-AAC2-4225-885E-38AEE2FF43A6}" type="presOf" srcId="{C367F00C-CE19-4C5F-A2E7-A2618CA44EBA}" destId="{EADB40B8-AF42-434A-BEF3-0864562913E8}" srcOrd="0" destOrd="0" presId="urn:microsoft.com/office/officeart/2005/8/layout/default"/>
    <dgm:cxn modelId="{3E65844C-0B30-4DD3-B342-79AE614B3979}" type="presOf" srcId="{E8125912-DB9D-4A7E-AD9B-A69D2C86DF72}" destId="{AEE6990D-9A60-425F-9C16-AE546525C1C5}" srcOrd="0" destOrd="0" presId="urn:microsoft.com/office/officeart/2005/8/layout/default"/>
    <dgm:cxn modelId="{B96473AA-5630-4DAC-A811-C67E47FCFBF4}" type="presOf" srcId="{2A6EB9A7-BC8A-47C6-A822-AB3EFD101D39}" destId="{2F484341-0BC1-419E-99C2-A507C019B466}" srcOrd="0" destOrd="0" presId="urn:microsoft.com/office/officeart/2005/8/layout/default"/>
    <dgm:cxn modelId="{9F0033C2-1CD4-42BA-B16E-CFF4904DE797}" srcId="{48AA9E5A-B0CC-4031-8ADB-9DCC9B8CE6BE}" destId="{E8125912-DB9D-4A7E-AD9B-A69D2C86DF72}" srcOrd="8" destOrd="0" parTransId="{6B785458-2C77-46A7-B419-C53C369AB121}" sibTransId="{DCC4D8E7-3EE4-4618-8817-109565390EAD}"/>
    <dgm:cxn modelId="{8C1FE00B-67F8-433F-8B42-6C74453D253A}" type="presOf" srcId="{590336B0-45A0-423D-93C8-F78B63573169}" destId="{4B512E9E-2A7C-4C9A-9491-366D8191B2C3}" srcOrd="0" destOrd="0" presId="urn:microsoft.com/office/officeart/2005/8/layout/default"/>
    <dgm:cxn modelId="{99F2DF01-FFFF-44EF-AF55-034BE8D8A3AF}" srcId="{48AA9E5A-B0CC-4031-8ADB-9DCC9B8CE6BE}" destId="{093A31BE-F911-45D6-8A01-11EC4BF5EFAB}" srcOrd="4" destOrd="0" parTransId="{2B4D8043-25CA-4AAD-975F-7E0AAC4E35F2}" sibTransId="{ACB0AB7F-9033-473C-A7F7-C0D807000DA7}"/>
    <dgm:cxn modelId="{64C67BF2-ACE4-49B1-8DB1-D772988DD008}" srcId="{48AA9E5A-B0CC-4031-8ADB-9DCC9B8CE6BE}" destId="{F7E64830-1A30-4DD9-A4E5-62DC2EEA28E3}" srcOrd="3" destOrd="0" parTransId="{3DE63C69-BC98-4839-95B6-D5D2A7E31BF9}" sibTransId="{1B0B6C99-591E-47AC-A76B-D05867B3FB8D}"/>
    <dgm:cxn modelId="{81C8708F-2815-4043-AFAE-7BFA63E05CDC}" type="presOf" srcId="{093A31BE-F911-45D6-8A01-11EC4BF5EFAB}" destId="{7DAB2B8E-A344-40F5-83E6-DB352A4DA2AD}" srcOrd="0" destOrd="0" presId="urn:microsoft.com/office/officeart/2005/8/layout/default"/>
    <dgm:cxn modelId="{6E6D8B9A-03D7-4BD9-9DE0-2115BB367BDA}" srcId="{48AA9E5A-B0CC-4031-8ADB-9DCC9B8CE6BE}" destId="{4A7EB1B2-E1C6-4361-AC9D-9DD90B342154}" srcOrd="6" destOrd="0" parTransId="{07B67551-1017-4FD4-AE3E-D6DF3959F64D}" sibTransId="{2F789D1C-2F38-4A9B-83D5-C5D57A788E5F}"/>
    <dgm:cxn modelId="{F4139C79-4ED3-4F1D-BBDD-39FDDFC25E77}" type="presOf" srcId="{6FA33BA4-2660-4044-AFFF-4EB0DF0FEDB8}" destId="{7E56C5F0-3FCC-40E9-81C1-9E18E1FF7B84}" srcOrd="0" destOrd="0" presId="urn:microsoft.com/office/officeart/2005/8/layout/default"/>
    <dgm:cxn modelId="{AF555AFA-8CFA-4ECF-A7A1-20D41E2D2BA9}" type="presOf" srcId="{D8350A58-B36D-4B59-AD2F-67344F256C01}" destId="{7196C675-4E87-4229-A7FE-55EE2544964B}" srcOrd="0" destOrd="0" presId="urn:microsoft.com/office/officeart/2005/8/layout/default"/>
    <dgm:cxn modelId="{9CC70600-4E79-4E0A-AB39-A3B9F02B1689}" type="presParOf" srcId="{83C82CF9-6DB7-4A3E-B703-9B073C93B249}" destId="{4B512E9E-2A7C-4C9A-9491-366D8191B2C3}" srcOrd="0" destOrd="0" presId="urn:microsoft.com/office/officeart/2005/8/layout/default"/>
    <dgm:cxn modelId="{F153254C-0DD8-4370-B5A6-7666ABDFF4B6}" type="presParOf" srcId="{83C82CF9-6DB7-4A3E-B703-9B073C93B249}" destId="{20EA4B97-6315-4B48-8EEE-6F95AEF64E9E}" srcOrd="1" destOrd="0" presId="urn:microsoft.com/office/officeart/2005/8/layout/default"/>
    <dgm:cxn modelId="{C97EA4C9-2F99-4C4E-BDFF-EB3936DCDFDB}" type="presParOf" srcId="{83C82CF9-6DB7-4A3E-B703-9B073C93B249}" destId="{7E56C5F0-3FCC-40E9-81C1-9E18E1FF7B84}" srcOrd="2" destOrd="0" presId="urn:microsoft.com/office/officeart/2005/8/layout/default"/>
    <dgm:cxn modelId="{72F38AD3-E397-49A9-804B-02CE69BAE999}" type="presParOf" srcId="{83C82CF9-6DB7-4A3E-B703-9B073C93B249}" destId="{EBB84E3B-3389-4CD9-9B16-3AAB76520914}" srcOrd="3" destOrd="0" presId="urn:microsoft.com/office/officeart/2005/8/layout/default"/>
    <dgm:cxn modelId="{838A8568-755B-4D99-9B89-91EC7817C0F5}" type="presParOf" srcId="{83C82CF9-6DB7-4A3E-B703-9B073C93B249}" destId="{7196C675-4E87-4229-A7FE-55EE2544964B}" srcOrd="4" destOrd="0" presId="urn:microsoft.com/office/officeart/2005/8/layout/default"/>
    <dgm:cxn modelId="{366061F2-BE5B-4AF4-9305-92617B0060F3}" type="presParOf" srcId="{83C82CF9-6DB7-4A3E-B703-9B073C93B249}" destId="{78720C71-DC87-4A07-9D5A-69BA247A75A8}" srcOrd="5" destOrd="0" presId="urn:microsoft.com/office/officeart/2005/8/layout/default"/>
    <dgm:cxn modelId="{B58F2C1D-F0FC-4AAC-8FB6-FF1BB17B7604}" type="presParOf" srcId="{83C82CF9-6DB7-4A3E-B703-9B073C93B249}" destId="{C9523228-62D4-4B0A-94F9-1C0DA274F8F7}" srcOrd="6" destOrd="0" presId="urn:microsoft.com/office/officeart/2005/8/layout/default"/>
    <dgm:cxn modelId="{46A91BE1-4C9A-4278-88ED-53AF32D0E988}" type="presParOf" srcId="{83C82CF9-6DB7-4A3E-B703-9B073C93B249}" destId="{010CD755-0872-4E44-A85F-D9132D8FB371}" srcOrd="7" destOrd="0" presId="urn:microsoft.com/office/officeart/2005/8/layout/default"/>
    <dgm:cxn modelId="{8398231F-3B22-4246-BFC6-35081C7C59B6}" type="presParOf" srcId="{83C82CF9-6DB7-4A3E-B703-9B073C93B249}" destId="{7DAB2B8E-A344-40F5-83E6-DB352A4DA2AD}" srcOrd="8" destOrd="0" presId="urn:microsoft.com/office/officeart/2005/8/layout/default"/>
    <dgm:cxn modelId="{D3A274DF-C88D-4C73-A403-65ADFA703441}" type="presParOf" srcId="{83C82CF9-6DB7-4A3E-B703-9B073C93B249}" destId="{D332F113-821A-488C-BEBC-EC98894874CF}" srcOrd="9" destOrd="0" presId="urn:microsoft.com/office/officeart/2005/8/layout/default"/>
    <dgm:cxn modelId="{3F7FABE6-123F-4B03-855C-FF3B56DF80B2}" type="presParOf" srcId="{83C82CF9-6DB7-4A3E-B703-9B073C93B249}" destId="{2F484341-0BC1-419E-99C2-A507C019B466}" srcOrd="10" destOrd="0" presId="urn:microsoft.com/office/officeart/2005/8/layout/default"/>
    <dgm:cxn modelId="{23F83F7F-443E-46CF-8D2C-CFA80EA58A45}" type="presParOf" srcId="{83C82CF9-6DB7-4A3E-B703-9B073C93B249}" destId="{33BAB56B-0BE2-4538-B3A1-F5BD6DEEBC7E}" srcOrd="11" destOrd="0" presId="urn:microsoft.com/office/officeart/2005/8/layout/default"/>
    <dgm:cxn modelId="{20BB0087-A6CB-4EF2-BDBC-E6A6EB9F154E}" type="presParOf" srcId="{83C82CF9-6DB7-4A3E-B703-9B073C93B249}" destId="{91C98DBD-497F-46BB-9427-1A5F663A7A8E}" srcOrd="12" destOrd="0" presId="urn:microsoft.com/office/officeart/2005/8/layout/default"/>
    <dgm:cxn modelId="{639F72DA-9A4A-41D7-8E94-A4413C073757}" type="presParOf" srcId="{83C82CF9-6DB7-4A3E-B703-9B073C93B249}" destId="{93E68083-8AFD-4955-882D-6E105EA5A393}" srcOrd="13" destOrd="0" presId="urn:microsoft.com/office/officeart/2005/8/layout/default"/>
    <dgm:cxn modelId="{47DB9A72-6A85-4B9B-8A31-CBA3D7F69527}" type="presParOf" srcId="{83C82CF9-6DB7-4A3E-B703-9B073C93B249}" destId="{EADB40B8-AF42-434A-BEF3-0864562913E8}" srcOrd="14" destOrd="0" presId="urn:microsoft.com/office/officeart/2005/8/layout/default"/>
    <dgm:cxn modelId="{CE4262A2-460E-4BB2-B4C7-1CDFDC55B6B7}" type="presParOf" srcId="{83C82CF9-6DB7-4A3E-B703-9B073C93B249}" destId="{5BB1B8B5-97A0-4539-9C38-2445C5963606}" srcOrd="15" destOrd="0" presId="urn:microsoft.com/office/officeart/2005/8/layout/default"/>
    <dgm:cxn modelId="{BDB1FCF8-8745-4C54-9EC5-84C6288AF9BB}" type="presParOf" srcId="{83C82CF9-6DB7-4A3E-B703-9B073C93B249}" destId="{AEE6990D-9A60-425F-9C16-AE546525C1C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AA9E5A-B0CC-4031-8ADB-9DCC9B8CE6BE}"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590336B0-45A0-423D-93C8-F78B63573169}">
      <dgm:prSet phldrT="[Text]"/>
      <dgm:spPr/>
      <dgm:t>
        <a:bodyPr/>
        <a:lstStyle/>
        <a:p>
          <a:r>
            <a:rPr lang="en-US" dirty="0" smtClean="0"/>
            <a:t>Brainstorm (BS)</a:t>
          </a:r>
          <a:endParaRPr lang="en-US" dirty="0"/>
        </a:p>
      </dgm:t>
    </dgm:pt>
    <dgm:pt modelId="{E4E138CF-F5E1-4472-862F-7D8DC4A82334}" type="parTrans" cxnId="{C6DD792D-6595-43FD-B406-C98B27855601}">
      <dgm:prSet/>
      <dgm:spPr/>
      <dgm:t>
        <a:bodyPr/>
        <a:lstStyle/>
        <a:p>
          <a:endParaRPr lang="en-US"/>
        </a:p>
      </dgm:t>
    </dgm:pt>
    <dgm:pt modelId="{5F66F819-00E3-4531-8904-7685C0C0AB0C}" type="sibTrans" cxnId="{C6DD792D-6595-43FD-B406-C98B27855601}">
      <dgm:prSet/>
      <dgm:spPr/>
      <dgm:t>
        <a:bodyPr/>
        <a:lstStyle/>
        <a:p>
          <a:endParaRPr lang="en-US"/>
        </a:p>
      </dgm:t>
    </dgm:pt>
    <dgm:pt modelId="{D8350A58-B36D-4B59-AD2F-67344F256C01}">
      <dgm:prSet phldrT="[Text]"/>
      <dgm:spPr/>
      <dgm:t>
        <a:bodyPr/>
        <a:lstStyle/>
        <a:p>
          <a:r>
            <a:rPr lang="en-US" dirty="0" smtClean="0"/>
            <a:t>Focal question (FQ)</a:t>
          </a:r>
          <a:endParaRPr lang="en-US" dirty="0"/>
        </a:p>
      </dgm:t>
    </dgm:pt>
    <dgm:pt modelId="{0D0261B3-6C23-4693-9198-6A644932216A}" type="parTrans" cxnId="{B327B7E1-106A-4C15-9067-993FFE163DA5}">
      <dgm:prSet/>
      <dgm:spPr/>
      <dgm:t>
        <a:bodyPr/>
        <a:lstStyle/>
        <a:p>
          <a:endParaRPr lang="en-US"/>
        </a:p>
      </dgm:t>
    </dgm:pt>
    <dgm:pt modelId="{E2E868A2-A5DE-408F-B11D-413322221928}" type="sibTrans" cxnId="{B327B7E1-106A-4C15-9067-993FFE163DA5}">
      <dgm:prSet/>
      <dgm:spPr/>
      <dgm:t>
        <a:bodyPr/>
        <a:lstStyle/>
        <a:p>
          <a:endParaRPr lang="en-US"/>
        </a:p>
      </dgm:t>
    </dgm:pt>
    <dgm:pt modelId="{F7E64830-1A30-4DD9-A4E5-62DC2EEA28E3}">
      <dgm:prSet phldrT="[Text]"/>
      <dgm:spPr/>
      <dgm:t>
        <a:bodyPr/>
        <a:lstStyle/>
        <a:p>
          <a:r>
            <a:rPr lang="en-US" dirty="0" smtClean="0"/>
            <a:t>General invitation (GI)</a:t>
          </a:r>
          <a:endParaRPr lang="en-US" dirty="0"/>
        </a:p>
      </dgm:t>
    </dgm:pt>
    <dgm:pt modelId="{3DE63C69-BC98-4839-95B6-D5D2A7E31BF9}" type="parTrans" cxnId="{64C67BF2-ACE4-49B1-8DB1-D772988DD008}">
      <dgm:prSet/>
      <dgm:spPr/>
      <dgm:t>
        <a:bodyPr/>
        <a:lstStyle/>
        <a:p>
          <a:endParaRPr lang="en-US"/>
        </a:p>
      </dgm:t>
    </dgm:pt>
    <dgm:pt modelId="{1B0B6C99-591E-47AC-A76B-D05867B3FB8D}" type="sibTrans" cxnId="{64C67BF2-ACE4-49B1-8DB1-D772988DD008}">
      <dgm:prSet/>
      <dgm:spPr/>
      <dgm:t>
        <a:bodyPr/>
        <a:lstStyle/>
        <a:p>
          <a:endParaRPr lang="en-US"/>
        </a:p>
      </dgm:t>
    </dgm:pt>
    <dgm:pt modelId="{093A31BE-F911-45D6-8A01-11EC4BF5EFAB}">
      <dgm:prSet phldrT="[Text]"/>
      <dgm:spPr/>
      <dgm:t>
        <a:bodyPr/>
        <a:lstStyle/>
        <a:p>
          <a:r>
            <a:rPr lang="en-US" dirty="0" smtClean="0">
              <a:solidFill>
                <a:schemeClr val="tx1"/>
              </a:solidFill>
            </a:rPr>
            <a:t>Lower-level divergent (LD)</a:t>
          </a:r>
          <a:endParaRPr lang="en-US" dirty="0">
            <a:solidFill>
              <a:schemeClr val="tx1"/>
            </a:solidFill>
          </a:endParaRPr>
        </a:p>
      </dgm:t>
    </dgm:pt>
    <dgm:pt modelId="{2B4D8043-25CA-4AAD-975F-7E0AAC4E35F2}" type="parTrans" cxnId="{99F2DF01-FFFF-44EF-AF55-034BE8D8A3AF}">
      <dgm:prSet/>
      <dgm:spPr/>
      <dgm:t>
        <a:bodyPr/>
        <a:lstStyle/>
        <a:p>
          <a:endParaRPr lang="en-US"/>
        </a:p>
      </dgm:t>
    </dgm:pt>
    <dgm:pt modelId="{ACB0AB7F-9033-473C-A7F7-C0D807000DA7}" type="sibTrans" cxnId="{99F2DF01-FFFF-44EF-AF55-034BE8D8A3AF}">
      <dgm:prSet/>
      <dgm:spPr/>
      <dgm:t>
        <a:bodyPr/>
        <a:lstStyle/>
        <a:p>
          <a:endParaRPr lang="en-US"/>
        </a:p>
      </dgm:t>
    </dgm:pt>
    <dgm:pt modelId="{2A6EB9A7-BC8A-47C6-A822-AB3EFD101D39}">
      <dgm:prSet phldrT="[Text]"/>
      <dgm:spPr/>
      <dgm:t>
        <a:bodyPr/>
        <a:lstStyle/>
        <a:p>
          <a:r>
            <a:rPr lang="en-US" dirty="0" smtClean="0">
              <a:solidFill>
                <a:schemeClr val="tx1"/>
              </a:solidFill>
            </a:rPr>
            <a:t>Analytic convergent (AC)</a:t>
          </a:r>
          <a:endParaRPr lang="en-US" dirty="0">
            <a:solidFill>
              <a:schemeClr val="tx1"/>
            </a:solidFill>
          </a:endParaRPr>
        </a:p>
      </dgm:t>
    </dgm:pt>
    <dgm:pt modelId="{15371E94-F1AB-4A7E-940F-09540284AC56}" type="parTrans" cxnId="{4B6D6ADD-12C6-4EA0-973D-5FBD2CC3E546}">
      <dgm:prSet/>
      <dgm:spPr/>
      <dgm:t>
        <a:bodyPr/>
        <a:lstStyle/>
        <a:p>
          <a:endParaRPr lang="en-US"/>
        </a:p>
      </dgm:t>
    </dgm:pt>
    <dgm:pt modelId="{71BF20C8-A1B5-4837-9E12-31287D445576}" type="sibTrans" cxnId="{4B6D6ADD-12C6-4EA0-973D-5FBD2CC3E546}">
      <dgm:prSet/>
      <dgm:spPr/>
      <dgm:t>
        <a:bodyPr/>
        <a:lstStyle/>
        <a:p>
          <a:endParaRPr lang="en-US"/>
        </a:p>
      </dgm:t>
    </dgm:pt>
    <dgm:pt modelId="{6FA33BA4-2660-4044-AFFF-4EB0DF0FEDB8}">
      <dgm:prSet/>
      <dgm:spPr/>
      <dgm:t>
        <a:bodyPr/>
        <a:lstStyle/>
        <a:p>
          <a:r>
            <a:rPr lang="en-US" dirty="0" smtClean="0"/>
            <a:t>Playground (PG)</a:t>
          </a:r>
          <a:endParaRPr lang="en-US" dirty="0"/>
        </a:p>
      </dgm:t>
    </dgm:pt>
    <dgm:pt modelId="{07028FBA-BD07-4F31-8077-4CA9C7D17074}" type="parTrans" cxnId="{FE78B7D9-FF02-49EB-9BE4-590D8A415CF8}">
      <dgm:prSet/>
      <dgm:spPr/>
      <dgm:t>
        <a:bodyPr/>
        <a:lstStyle/>
        <a:p>
          <a:endParaRPr lang="en-US"/>
        </a:p>
      </dgm:t>
    </dgm:pt>
    <dgm:pt modelId="{C80C6432-BD26-4984-B7A0-9DDEA90A359E}" type="sibTrans" cxnId="{FE78B7D9-FF02-49EB-9BE4-590D8A415CF8}">
      <dgm:prSet/>
      <dgm:spPr/>
      <dgm:t>
        <a:bodyPr/>
        <a:lstStyle/>
        <a:p>
          <a:endParaRPr lang="en-US"/>
        </a:p>
      </dgm:t>
    </dgm:pt>
    <dgm:pt modelId="{4A7EB1B2-E1C6-4361-AC9D-9DD90B342154}">
      <dgm:prSet phldrT="[Text]"/>
      <dgm:spPr/>
      <dgm:t>
        <a:bodyPr/>
        <a:lstStyle/>
        <a:p>
          <a:r>
            <a:rPr lang="en-US" dirty="0" smtClean="0">
              <a:solidFill>
                <a:schemeClr val="tx1"/>
              </a:solidFill>
            </a:rPr>
            <a:t>Shotgun (SG) </a:t>
          </a:r>
        </a:p>
      </dgm:t>
    </dgm:pt>
    <dgm:pt modelId="{07B67551-1017-4FD4-AE3E-D6DF3959F64D}" type="parTrans" cxnId="{6E6D8B9A-03D7-4BD9-9DE0-2115BB367BDA}">
      <dgm:prSet/>
      <dgm:spPr/>
      <dgm:t>
        <a:bodyPr/>
        <a:lstStyle/>
        <a:p>
          <a:endParaRPr lang="en-US"/>
        </a:p>
      </dgm:t>
    </dgm:pt>
    <dgm:pt modelId="{2F789D1C-2F38-4A9B-83D5-C5D57A788E5F}" type="sibTrans" cxnId="{6E6D8B9A-03D7-4BD9-9DE0-2115BB367BDA}">
      <dgm:prSet/>
      <dgm:spPr/>
      <dgm:t>
        <a:bodyPr/>
        <a:lstStyle/>
        <a:p>
          <a:endParaRPr lang="en-US"/>
        </a:p>
      </dgm:t>
    </dgm:pt>
    <dgm:pt modelId="{C367F00C-CE19-4C5F-A2E7-A2618CA44EBA}">
      <dgm:prSet phldrT="[Text]"/>
      <dgm:spPr/>
      <dgm:t>
        <a:bodyPr/>
        <a:lstStyle/>
        <a:p>
          <a:r>
            <a:rPr lang="en-US" dirty="0" smtClean="0"/>
            <a:t>Funnel (FUN)</a:t>
          </a:r>
        </a:p>
      </dgm:t>
    </dgm:pt>
    <dgm:pt modelId="{7993C325-7846-4474-BCD3-F34057B97BEA}" type="parTrans" cxnId="{EEF7F7B4-4AE9-44D9-8B1E-2F23D34329BD}">
      <dgm:prSet/>
      <dgm:spPr/>
      <dgm:t>
        <a:bodyPr/>
        <a:lstStyle/>
        <a:p>
          <a:endParaRPr lang="en-US"/>
        </a:p>
      </dgm:t>
    </dgm:pt>
    <dgm:pt modelId="{CE68AE3A-4A3E-4766-A35A-93F33E666BCB}" type="sibTrans" cxnId="{EEF7F7B4-4AE9-44D9-8B1E-2F23D34329BD}">
      <dgm:prSet/>
      <dgm:spPr/>
      <dgm:t>
        <a:bodyPr/>
        <a:lstStyle/>
        <a:p>
          <a:endParaRPr lang="en-US"/>
        </a:p>
      </dgm:t>
    </dgm:pt>
    <dgm:pt modelId="{E8125912-DB9D-4A7E-AD9B-A69D2C86DF72}">
      <dgm:prSet phldrT="[Text]"/>
      <dgm:spPr/>
      <dgm:t>
        <a:bodyPr/>
        <a:lstStyle/>
        <a:p>
          <a:r>
            <a:rPr lang="en-US" b="1" u="sng" dirty="0" smtClean="0">
              <a:solidFill>
                <a:schemeClr val="tx1"/>
              </a:solidFill>
            </a:rPr>
            <a:t>Critical incident (CI)</a:t>
          </a:r>
        </a:p>
      </dgm:t>
    </dgm:pt>
    <dgm:pt modelId="{6B785458-2C77-46A7-B419-C53C369AB121}" type="parTrans" cxnId="{9F0033C2-1CD4-42BA-B16E-CFF4904DE797}">
      <dgm:prSet/>
      <dgm:spPr/>
      <dgm:t>
        <a:bodyPr/>
        <a:lstStyle/>
        <a:p>
          <a:endParaRPr lang="en-US"/>
        </a:p>
      </dgm:t>
    </dgm:pt>
    <dgm:pt modelId="{DCC4D8E7-3EE4-4618-8817-109565390EAD}" type="sibTrans" cxnId="{9F0033C2-1CD4-42BA-B16E-CFF4904DE797}">
      <dgm:prSet/>
      <dgm:spPr/>
      <dgm:t>
        <a:bodyPr/>
        <a:lstStyle/>
        <a:p>
          <a:endParaRPr lang="en-US"/>
        </a:p>
      </dgm:t>
    </dgm:pt>
    <dgm:pt modelId="{83C82CF9-6DB7-4A3E-B703-9B073C93B249}" type="pres">
      <dgm:prSet presAssocID="{48AA9E5A-B0CC-4031-8ADB-9DCC9B8CE6BE}" presName="diagram" presStyleCnt="0">
        <dgm:presLayoutVars>
          <dgm:dir/>
          <dgm:resizeHandles val="exact"/>
        </dgm:presLayoutVars>
      </dgm:prSet>
      <dgm:spPr/>
      <dgm:t>
        <a:bodyPr/>
        <a:lstStyle/>
        <a:p>
          <a:endParaRPr lang="en-US"/>
        </a:p>
      </dgm:t>
    </dgm:pt>
    <dgm:pt modelId="{4B512E9E-2A7C-4C9A-9491-366D8191B2C3}" type="pres">
      <dgm:prSet presAssocID="{590336B0-45A0-423D-93C8-F78B63573169}" presName="node" presStyleLbl="node1" presStyleIdx="0" presStyleCnt="9">
        <dgm:presLayoutVars>
          <dgm:bulletEnabled val="1"/>
        </dgm:presLayoutVars>
      </dgm:prSet>
      <dgm:spPr/>
      <dgm:t>
        <a:bodyPr/>
        <a:lstStyle/>
        <a:p>
          <a:endParaRPr lang="en-US"/>
        </a:p>
      </dgm:t>
    </dgm:pt>
    <dgm:pt modelId="{20EA4B97-6315-4B48-8EEE-6F95AEF64E9E}" type="pres">
      <dgm:prSet presAssocID="{5F66F819-00E3-4531-8904-7685C0C0AB0C}" presName="sibTrans" presStyleCnt="0"/>
      <dgm:spPr/>
    </dgm:pt>
    <dgm:pt modelId="{7E56C5F0-3FCC-40E9-81C1-9E18E1FF7B84}" type="pres">
      <dgm:prSet presAssocID="{6FA33BA4-2660-4044-AFFF-4EB0DF0FEDB8}" presName="node" presStyleLbl="node1" presStyleIdx="1" presStyleCnt="9">
        <dgm:presLayoutVars>
          <dgm:bulletEnabled val="1"/>
        </dgm:presLayoutVars>
      </dgm:prSet>
      <dgm:spPr/>
      <dgm:t>
        <a:bodyPr/>
        <a:lstStyle/>
        <a:p>
          <a:endParaRPr lang="en-US"/>
        </a:p>
      </dgm:t>
    </dgm:pt>
    <dgm:pt modelId="{EBB84E3B-3389-4CD9-9B16-3AAB76520914}" type="pres">
      <dgm:prSet presAssocID="{C80C6432-BD26-4984-B7A0-9DDEA90A359E}" presName="sibTrans" presStyleCnt="0"/>
      <dgm:spPr/>
    </dgm:pt>
    <dgm:pt modelId="{7196C675-4E87-4229-A7FE-55EE2544964B}" type="pres">
      <dgm:prSet presAssocID="{D8350A58-B36D-4B59-AD2F-67344F256C01}" presName="node" presStyleLbl="node1" presStyleIdx="2" presStyleCnt="9">
        <dgm:presLayoutVars>
          <dgm:bulletEnabled val="1"/>
        </dgm:presLayoutVars>
      </dgm:prSet>
      <dgm:spPr/>
      <dgm:t>
        <a:bodyPr/>
        <a:lstStyle/>
        <a:p>
          <a:endParaRPr lang="en-US"/>
        </a:p>
      </dgm:t>
    </dgm:pt>
    <dgm:pt modelId="{78720C71-DC87-4A07-9D5A-69BA247A75A8}" type="pres">
      <dgm:prSet presAssocID="{E2E868A2-A5DE-408F-B11D-413322221928}" presName="sibTrans" presStyleCnt="0"/>
      <dgm:spPr/>
    </dgm:pt>
    <dgm:pt modelId="{C9523228-62D4-4B0A-94F9-1C0DA274F8F7}" type="pres">
      <dgm:prSet presAssocID="{F7E64830-1A30-4DD9-A4E5-62DC2EEA28E3}" presName="node" presStyleLbl="node1" presStyleIdx="3" presStyleCnt="9">
        <dgm:presLayoutVars>
          <dgm:bulletEnabled val="1"/>
        </dgm:presLayoutVars>
      </dgm:prSet>
      <dgm:spPr/>
      <dgm:t>
        <a:bodyPr/>
        <a:lstStyle/>
        <a:p>
          <a:endParaRPr lang="en-US"/>
        </a:p>
      </dgm:t>
    </dgm:pt>
    <dgm:pt modelId="{010CD755-0872-4E44-A85F-D9132D8FB371}" type="pres">
      <dgm:prSet presAssocID="{1B0B6C99-591E-47AC-A76B-D05867B3FB8D}" presName="sibTrans" presStyleCnt="0"/>
      <dgm:spPr/>
    </dgm:pt>
    <dgm:pt modelId="{7DAB2B8E-A344-40F5-83E6-DB352A4DA2AD}" type="pres">
      <dgm:prSet presAssocID="{093A31BE-F911-45D6-8A01-11EC4BF5EFAB}" presName="node" presStyleLbl="node1" presStyleIdx="4" presStyleCnt="9">
        <dgm:presLayoutVars>
          <dgm:bulletEnabled val="1"/>
        </dgm:presLayoutVars>
      </dgm:prSet>
      <dgm:spPr/>
      <dgm:t>
        <a:bodyPr/>
        <a:lstStyle/>
        <a:p>
          <a:endParaRPr lang="en-US"/>
        </a:p>
      </dgm:t>
    </dgm:pt>
    <dgm:pt modelId="{D332F113-821A-488C-BEBC-EC98894874CF}" type="pres">
      <dgm:prSet presAssocID="{ACB0AB7F-9033-473C-A7F7-C0D807000DA7}" presName="sibTrans" presStyleCnt="0"/>
      <dgm:spPr/>
    </dgm:pt>
    <dgm:pt modelId="{2F484341-0BC1-419E-99C2-A507C019B466}" type="pres">
      <dgm:prSet presAssocID="{2A6EB9A7-BC8A-47C6-A822-AB3EFD101D39}" presName="node" presStyleLbl="node1" presStyleIdx="5" presStyleCnt="9">
        <dgm:presLayoutVars>
          <dgm:bulletEnabled val="1"/>
        </dgm:presLayoutVars>
      </dgm:prSet>
      <dgm:spPr/>
      <dgm:t>
        <a:bodyPr/>
        <a:lstStyle/>
        <a:p>
          <a:endParaRPr lang="en-US"/>
        </a:p>
      </dgm:t>
    </dgm:pt>
    <dgm:pt modelId="{33BAB56B-0BE2-4538-B3A1-F5BD6DEEBC7E}" type="pres">
      <dgm:prSet presAssocID="{71BF20C8-A1B5-4837-9E12-31287D445576}" presName="sibTrans" presStyleCnt="0"/>
      <dgm:spPr/>
    </dgm:pt>
    <dgm:pt modelId="{91C98DBD-497F-46BB-9427-1A5F663A7A8E}" type="pres">
      <dgm:prSet presAssocID="{4A7EB1B2-E1C6-4361-AC9D-9DD90B342154}" presName="node" presStyleLbl="node1" presStyleIdx="6" presStyleCnt="9">
        <dgm:presLayoutVars>
          <dgm:bulletEnabled val="1"/>
        </dgm:presLayoutVars>
      </dgm:prSet>
      <dgm:spPr/>
      <dgm:t>
        <a:bodyPr/>
        <a:lstStyle/>
        <a:p>
          <a:endParaRPr lang="en-US"/>
        </a:p>
      </dgm:t>
    </dgm:pt>
    <dgm:pt modelId="{93E68083-8AFD-4955-882D-6E105EA5A393}" type="pres">
      <dgm:prSet presAssocID="{2F789D1C-2F38-4A9B-83D5-C5D57A788E5F}" presName="sibTrans" presStyleCnt="0"/>
      <dgm:spPr/>
    </dgm:pt>
    <dgm:pt modelId="{EADB40B8-AF42-434A-BEF3-0864562913E8}" type="pres">
      <dgm:prSet presAssocID="{C367F00C-CE19-4C5F-A2E7-A2618CA44EBA}" presName="node" presStyleLbl="node1" presStyleIdx="7" presStyleCnt="9">
        <dgm:presLayoutVars>
          <dgm:bulletEnabled val="1"/>
        </dgm:presLayoutVars>
      </dgm:prSet>
      <dgm:spPr/>
      <dgm:t>
        <a:bodyPr/>
        <a:lstStyle/>
        <a:p>
          <a:endParaRPr lang="en-US"/>
        </a:p>
      </dgm:t>
    </dgm:pt>
    <dgm:pt modelId="{5BB1B8B5-97A0-4539-9C38-2445C5963606}" type="pres">
      <dgm:prSet presAssocID="{CE68AE3A-4A3E-4766-A35A-93F33E666BCB}" presName="sibTrans" presStyleCnt="0"/>
      <dgm:spPr/>
    </dgm:pt>
    <dgm:pt modelId="{AEE6990D-9A60-425F-9C16-AE546525C1C5}" type="pres">
      <dgm:prSet presAssocID="{E8125912-DB9D-4A7E-AD9B-A69D2C86DF72}" presName="node" presStyleLbl="node1" presStyleIdx="8" presStyleCnt="9">
        <dgm:presLayoutVars>
          <dgm:bulletEnabled val="1"/>
        </dgm:presLayoutVars>
      </dgm:prSet>
      <dgm:spPr/>
      <dgm:t>
        <a:bodyPr/>
        <a:lstStyle/>
        <a:p>
          <a:endParaRPr lang="en-US"/>
        </a:p>
      </dgm:t>
    </dgm:pt>
  </dgm:ptLst>
  <dgm:cxnLst>
    <dgm:cxn modelId="{9F0033C2-1CD4-42BA-B16E-CFF4904DE797}" srcId="{48AA9E5A-B0CC-4031-8ADB-9DCC9B8CE6BE}" destId="{E8125912-DB9D-4A7E-AD9B-A69D2C86DF72}" srcOrd="8" destOrd="0" parTransId="{6B785458-2C77-46A7-B419-C53C369AB121}" sibTransId="{DCC4D8E7-3EE4-4618-8817-109565390EAD}"/>
    <dgm:cxn modelId="{2C95AFE0-922C-42F1-AD5D-2ABE3A4A4988}" type="presOf" srcId="{4A7EB1B2-E1C6-4361-AC9D-9DD90B342154}" destId="{91C98DBD-497F-46BB-9427-1A5F663A7A8E}" srcOrd="0" destOrd="0" presId="urn:microsoft.com/office/officeart/2005/8/layout/default"/>
    <dgm:cxn modelId="{745E6716-6FD9-4455-B255-86DC593DA3D5}" type="presOf" srcId="{590336B0-45A0-423D-93C8-F78B63573169}" destId="{4B512E9E-2A7C-4C9A-9491-366D8191B2C3}" srcOrd="0" destOrd="0" presId="urn:microsoft.com/office/officeart/2005/8/layout/default"/>
    <dgm:cxn modelId="{4B6D6ADD-12C6-4EA0-973D-5FBD2CC3E546}" srcId="{48AA9E5A-B0CC-4031-8ADB-9DCC9B8CE6BE}" destId="{2A6EB9A7-BC8A-47C6-A822-AB3EFD101D39}" srcOrd="5" destOrd="0" parTransId="{15371E94-F1AB-4A7E-940F-09540284AC56}" sibTransId="{71BF20C8-A1B5-4837-9E12-31287D445576}"/>
    <dgm:cxn modelId="{665A1DF3-ED93-4452-9294-15DA10F071BA}" type="presOf" srcId="{2A6EB9A7-BC8A-47C6-A822-AB3EFD101D39}" destId="{2F484341-0BC1-419E-99C2-A507C019B466}" srcOrd="0" destOrd="0" presId="urn:microsoft.com/office/officeart/2005/8/layout/default"/>
    <dgm:cxn modelId="{EEF7F7B4-4AE9-44D9-8B1E-2F23D34329BD}" srcId="{48AA9E5A-B0CC-4031-8ADB-9DCC9B8CE6BE}" destId="{C367F00C-CE19-4C5F-A2E7-A2618CA44EBA}" srcOrd="7" destOrd="0" parTransId="{7993C325-7846-4474-BCD3-F34057B97BEA}" sibTransId="{CE68AE3A-4A3E-4766-A35A-93F33E666BCB}"/>
    <dgm:cxn modelId="{D0F547D3-570D-4336-9ECD-1EBBBD4EAA17}" type="presOf" srcId="{E8125912-DB9D-4A7E-AD9B-A69D2C86DF72}" destId="{AEE6990D-9A60-425F-9C16-AE546525C1C5}" srcOrd="0" destOrd="0" presId="urn:microsoft.com/office/officeart/2005/8/layout/default"/>
    <dgm:cxn modelId="{C446340A-2785-4651-B712-1BD8FF76F7E3}" type="presOf" srcId="{48AA9E5A-B0CC-4031-8ADB-9DCC9B8CE6BE}" destId="{83C82CF9-6DB7-4A3E-B703-9B073C93B249}" srcOrd="0" destOrd="0" presId="urn:microsoft.com/office/officeart/2005/8/layout/default"/>
    <dgm:cxn modelId="{1714887B-BB78-4EB7-B23A-E85C8162D6B4}" type="presOf" srcId="{6FA33BA4-2660-4044-AFFF-4EB0DF0FEDB8}" destId="{7E56C5F0-3FCC-40E9-81C1-9E18E1FF7B84}" srcOrd="0" destOrd="0" presId="urn:microsoft.com/office/officeart/2005/8/layout/default"/>
    <dgm:cxn modelId="{10EEC293-1AE8-46A8-A652-1966108CCC50}" type="presOf" srcId="{093A31BE-F911-45D6-8A01-11EC4BF5EFAB}" destId="{7DAB2B8E-A344-40F5-83E6-DB352A4DA2AD}" srcOrd="0" destOrd="0" presId="urn:microsoft.com/office/officeart/2005/8/layout/default"/>
    <dgm:cxn modelId="{9B4825C7-D625-4B5F-BDC2-AF5E5B748EB0}" type="presOf" srcId="{F7E64830-1A30-4DD9-A4E5-62DC2EEA28E3}" destId="{C9523228-62D4-4B0A-94F9-1C0DA274F8F7}" srcOrd="0" destOrd="0" presId="urn:microsoft.com/office/officeart/2005/8/layout/default"/>
    <dgm:cxn modelId="{99F2DF01-FFFF-44EF-AF55-034BE8D8A3AF}" srcId="{48AA9E5A-B0CC-4031-8ADB-9DCC9B8CE6BE}" destId="{093A31BE-F911-45D6-8A01-11EC4BF5EFAB}" srcOrd="4" destOrd="0" parTransId="{2B4D8043-25CA-4AAD-975F-7E0AAC4E35F2}" sibTransId="{ACB0AB7F-9033-473C-A7F7-C0D807000DA7}"/>
    <dgm:cxn modelId="{C6DD792D-6595-43FD-B406-C98B27855601}" srcId="{48AA9E5A-B0CC-4031-8ADB-9DCC9B8CE6BE}" destId="{590336B0-45A0-423D-93C8-F78B63573169}" srcOrd="0" destOrd="0" parTransId="{E4E138CF-F5E1-4472-862F-7D8DC4A82334}" sibTransId="{5F66F819-00E3-4531-8904-7685C0C0AB0C}"/>
    <dgm:cxn modelId="{B327B7E1-106A-4C15-9067-993FFE163DA5}" srcId="{48AA9E5A-B0CC-4031-8ADB-9DCC9B8CE6BE}" destId="{D8350A58-B36D-4B59-AD2F-67344F256C01}" srcOrd="2" destOrd="0" parTransId="{0D0261B3-6C23-4693-9198-6A644932216A}" sibTransId="{E2E868A2-A5DE-408F-B11D-413322221928}"/>
    <dgm:cxn modelId="{FE78B7D9-FF02-49EB-9BE4-590D8A415CF8}" srcId="{48AA9E5A-B0CC-4031-8ADB-9DCC9B8CE6BE}" destId="{6FA33BA4-2660-4044-AFFF-4EB0DF0FEDB8}" srcOrd="1" destOrd="0" parTransId="{07028FBA-BD07-4F31-8077-4CA9C7D17074}" sibTransId="{C80C6432-BD26-4984-B7A0-9DDEA90A359E}"/>
    <dgm:cxn modelId="{B3FDC9B2-C301-4202-A4CE-3F0AEB214322}" type="presOf" srcId="{C367F00C-CE19-4C5F-A2E7-A2618CA44EBA}" destId="{EADB40B8-AF42-434A-BEF3-0864562913E8}" srcOrd="0" destOrd="0" presId="urn:microsoft.com/office/officeart/2005/8/layout/default"/>
    <dgm:cxn modelId="{E92C7CB7-4CB4-421E-B086-EEA5F5A22E8E}" type="presOf" srcId="{D8350A58-B36D-4B59-AD2F-67344F256C01}" destId="{7196C675-4E87-4229-A7FE-55EE2544964B}" srcOrd="0" destOrd="0" presId="urn:microsoft.com/office/officeart/2005/8/layout/default"/>
    <dgm:cxn modelId="{64C67BF2-ACE4-49B1-8DB1-D772988DD008}" srcId="{48AA9E5A-B0CC-4031-8ADB-9DCC9B8CE6BE}" destId="{F7E64830-1A30-4DD9-A4E5-62DC2EEA28E3}" srcOrd="3" destOrd="0" parTransId="{3DE63C69-BC98-4839-95B6-D5D2A7E31BF9}" sibTransId="{1B0B6C99-591E-47AC-A76B-D05867B3FB8D}"/>
    <dgm:cxn modelId="{6E6D8B9A-03D7-4BD9-9DE0-2115BB367BDA}" srcId="{48AA9E5A-B0CC-4031-8ADB-9DCC9B8CE6BE}" destId="{4A7EB1B2-E1C6-4361-AC9D-9DD90B342154}" srcOrd="6" destOrd="0" parTransId="{07B67551-1017-4FD4-AE3E-D6DF3959F64D}" sibTransId="{2F789D1C-2F38-4A9B-83D5-C5D57A788E5F}"/>
    <dgm:cxn modelId="{7D66E4CD-90FD-4479-9AD2-E96DF3E0CE95}" type="presParOf" srcId="{83C82CF9-6DB7-4A3E-B703-9B073C93B249}" destId="{4B512E9E-2A7C-4C9A-9491-366D8191B2C3}" srcOrd="0" destOrd="0" presId="urn:microsoft.com/office/officeart/2005/8/layout/default"/>
    <dgm:cxn modelId="{666E6ED1-5497-47A2-8C4C-E442CED9E300}" type="presParOf" srcId="{83C82CF9-6DB7-4A3E-B703-9B073C93B249}" destId="{20EA4B97-6315-4B48-8EEE-6F95AEF64E9E}" srcOrd="1" destOrd="0" presId="urn:microsoft.com/office/officeart/2005/8/layout/default"/>
    <dgm:cxn modelId="{E8DCB2E8-10CC-4767-91A1-D82454A3ACC5}" type="presParOf" srcId="{83C82CF9-6DB7-4A3E-B703-9B073C93B249}" destId="{7E56C5F0-3FCC-40E9-81C1-9E18E1FF7B84}" srcOrd="2" destOrd="0" presId="urn:microsoft.com/office/officeart/2005/8/layout/default"/>
    <dgm:cxn modelId="{21F4E3AA-65EE-41AF-836F-C130ED3215BF}" type="presParOf" srcId="{83C82CF9-6DB7-4A3E-B703-9B073C93B249}" destId="{EBB84E3B-3389-4CD9-9B16-3AAB76520914}" srcOrd="3" destOrd="0" presId="urn:microsoft.com/office/officeart/2005/8/layout/default"/>
    <dgm:cxn modelId="{E38CE249-1DA7-406B-BDF4-707DF0988BA2}" type="presParOf" srcId="{83C82CF9-6DB7-4A3E-B703-9B073C93B249}" destId="{7196C675-4E87-4229-A7FE-55EE2544964B}" srcOrd="4" destOrd="0" presId="urn:microsoft.com/office/officeart/2005/8/layout/default"/>
    <dgm:cxn modelId="{39A8722B-F8BC-43F1-A9DF-9556082696FD}" type="presParOf" srcId="{83C82CF9-6DB7-4A3E-B703-9B073C93B249}" destId="{78720C71-DC87-4A07-9D5A-69BA247A75A8}" srcOrd="5" destOrd="0" presId="urn:microsoft.com/office/officeart/2005/8/layout/default"/>
    <dgm:cxn modelId="{AED972E1-D7C5-43BF-B9F7-733078E3786A}" type="presParOf" srcId="{83C82CF9-6DB7-4A3E-B703-9B073C93B249}" destId="{C9523228-62D4-4B0A-94F9-1C0DA274F8F7}" srcOrd="6" destOrd="0" presId="urn:microsoft.com/office/officeart/2005/8/layout/default"/>
    <dgm:cxn modelId="{E866F2EB-11E9-4631-B047-168FD2FF9698}" type="presParOf" srcId="{83C82CF9-6DB7-4A3E-B703-9B073C93B249}" destId="{010CD755-0872-4E44-A85F-D9132D8FB371}" srcOrd="7" destOrd="0" presId="urn:microsoft.com/office/officeart/2005/8/layout/default"/>
    <dgm:cxn modelId="{4BCEB45C-3C5C-4B6A-8302-63DA37128722}" type="presParOf" srcId="{83C82CF9-6DB7-4A3E-B703-9B073C93B249}" destId="{7DAB2B8E-A344-40F5-83E6-DB352A4DA2AD}" srcOrd="8" destOrd="0" presId="urn:microsoft.com/office/officeart/2005/8/layout/default"/>
    <dgm:cxn modelId="{DEB00C7D-3A4B-4EFD-8315-B6E98B91118D}" type="presParOf" srcId="{83C82CF9-6DB7-4A3E-B703-9B073C93B249}" destId="{D332F113-821A-488C-BEBC-EC98894874CF}" srcOrd="9" destOrd="0" presId="urn:microsoft.com/office/officeart/2005/8/layout/default"/>
    <dgm:cxn modelId="{4F823373-A11B-4068-9D48-EEE9D82E26FA}" type="presParOf" srcId="{83C82CF9-6DB7-4A3E-B703-9B073C93B249}" destId="{2F484341-0BC1-419E-99C2-A507C019B466}" srcOrd="10" destOrd="0" presId="urn:microsoft.com/office/officeart/2005/8/layout/default"/>
    <dgm:cxn modelId="{E21CA732-7682-49BB-8092-34826E2F89F5}" type="presParOf" srcId="{83C82CF9-6DB7-4A3E-B703-9B073C93B249}" destId="{33BAB56B-0BE2-4538-B3A1-F5BD6DEEBC7E}" srcOrd="11" destOrd="0" presId="urn:microsoft.com/office/officeart/2005/8/layout/default"/>
    <dgm:cxn modelId="{A929601C-15BB-453E-8E08-69DA03BCE1A6}" type="presParOf" srcId="{83C82CF9-6DB7-4A3E-B703-9B073C93B249}" destId="{91C98DBD-497F-46BB-9427-1A5F663A7A8E}" srcOrd="12" destOrd="0" presId="urn:microsoft.com/office/officeart/2005/8/layout/default"/>
    <dgm:cxn modelId="{4EDBFDAE-C1F9-4BC6-92E6-DE30ECED7239}" type="presParOf" srcId="{83C82CF9-6DB7-4A3E-B703-9B073C93B249}" destId="{93E68083-8AFD-4955-882D-6E105EA5A393}" srcOrd="13" destOrd="0" presId="urn:microsoft.com/office/officeart/2005/8/layout/default"/>
    <dgm:cxn modelId="{FDD5812F-317F-434D-97AC-60D50A42889A}" type="presParOf" srcId="{83C82CF9-6DB7-4A3E-B703-9B073C93B249}" destId="{EADB40B8-AF42-434A-BEF3-0864562913E8}" srcOrd="14" destOrd="0" presId="urn:microsoft.com/office/officeart/2005/8/layout/default"/>
    <dgm:cxn modelId="{B544A033-2C96-4F10-83F7-31172062E81C}" type="presParOf" srcId="{83C82CF9-6DB7-4A3E-B703-9B073C93B249}" destId="{5BB1B8B5-97A0-4539-9C38-2445C5963606}" srcOrd="15" destOrd="0" presId="urn:microsoft.com/office/officeart/2005/8/layout/default"/>
    <dgm:cxn modelId="{AA3B7472-662B-48DA-98D6-0ED532A2D91B}" type="presParOf" srcId="{83C82CF9-6DB7-4A3E-B703-9B073C93B249}" destId="{AEE6990D-9A60-425F-9C16-AE546525C1C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B88C12-42B8-48FF-AB12-6A8F3DAD3C26}" type="doc">
      <dgm:prSet loTypeId="urn:microsoft.com/office/officeart/2011/layout/CircleProcess#1" loCatId="process" qsTypeId="urn:microsoft.com/office/officeart/2005/8/quickstyle/simple1" qsCatId="simple" csTypeId="urn:microsoft.com/office/officeart/2005/8/colors/colorful4" csCatId="colorful" phldr="1"/>
      <dgm:spPr/>
      <dgm:t>
        <a:bodyPr/>
        <a:lstStyle/>
        <a:p>
          <a:endParaRPr lang="en-US"/>
        </a:p>
      </dgm:t>
    </dgm:pt>
    <dgm:pt modelId="{39836779-002B-4FA2-9FBC-0557ED925874}">
      <dgm:prSet phldrT="[Text]"/>
      <dgm:spPr/>
      <dgm:t>
        <a:bodyPr/>
        <a:lstStyle/>
        <a:p>
          <a:r>
            <a:rPr lang="en-US" dirty="0" smtClean="0"/>
            <a:t>Brainstorm</a:t>
          </a:r>
          <a:endParaRPr lang="en-US" dirty="0"/>
        </a:p>
      </dgm:t>
    </dgm:pt>
    <dgm:pt modelId="{5E22A79E-2CF1-44B6-86AA-C9A2792E0C73}" type="parTrans" cxnId="{53F120FC-D656-468E-8595-60D01F0B1A49}">
      <dgm:prSet/>
      <dgm:spPr/>
      <dgm:t>
        <a:bodyPr/>
        <a:lstStyle/>
        <a:p>
          <a:endParaRPr lang="en-US"/>
        </a:p>
      </dgm:t>
    </dgm:pt>
    <dgm:pt modelId="{345D43D2-8D36-4FBF-A1DF-5D3B42B2050E}" type="sibTrans" cxnId="{53F120FC-D656-468E-8595-60D01F0B1A49}">
      <dgm:prSet/>
      <dgm:spPr/>
      <dgm:t>
        <a:bodyPr/>
        <a:lstStyle/>
        <a:p>
          <a:endParaRPr lang="en-US"/>
        </a:p>
      </dgm:t>
    </dgm:pt>
    <dgm:pt modelId="{60AF9213-27CB-499C-ADA3-A311DA644E3F}">
      <dgm:prSet phldrT="[Text]"/>
      <dgm:spPr/>
      <dgm:t>
        <a:bodyPr/>
        <a:lstStyle/>
        <a:p>
          <a:r>
            <a:rPr lang="en-US" dirty="0" smtClean="0"/>
            <a:t>Discuss</a:t>
          </a:r>
          <a:endParaRPr lang="en-US" dirty="0"/>
        </a:p>
      </dgm:t>
    </dgm:pt>
    <dgm:pt modelId="{DCB20E5F-CD1A-4EB7-B35D-2FED8A681017}" type="parTrans" cxnId="{39823629-D43F-4924-8994-FD27CE51148E}">
      <dgm:prSet/>
      <dgm:spPr/>
      <dgm:t>
        <a:bodyPr/>
        <a:lstStyle/>
        <a:p>
          <a:endParaRPr lang="en-US"/>
        </a:p>
      </dgm:t>
    </dgm:pt>
    <dgm:pt modelId="{765B66D5-3481-4163-BA0B-40C49DD48240}" type="sibTrans" cxnId="{39823629-D43F-4924-8994-FD27CE51148E}">
      <dgm:prSet/>
      <dgm:spPr/>
      <dgm:t>
        <a:bodyPr/>
        <a:lstStyle/>
        <a:p>
          <a:endParaRPr lang="en-US"/>
        </a:p>
      </dgm:t>
    </dgm:pt>
    <dgm:pt modelId="{911060F3-A370-47EB-81D3-A9BEE347C84F}">
      <dgm:prSet phldrT="[Text]"/>
      <dgm:spPr/>
      <dgm:t>
        <a:bodyPr/>
        <a:lstStyle/>
        <a:p>
          <a:r>
            <a:rPr lang="en-US" dirty="0" smtClean="0"/>
            <a:t>Take Position</a:t>
          </a:r>
          <a:endParaRPr lang="en-US" dirty="0"/>
        </a:p>
      </dgm:t>
    </dgm:pt>
    <dgm:pt modelId="{59AC6596-C3A6-46AE-A839-DDA2E5021A24}" type="parTrans" cxnId="{886E02CC-0C32-41D9-A6FD-5F802EAAE05F}">
      <dgm:prSet/>
      <dgm:spPr/>
      <dgm:t>
        <a:bodyPr/>
        <a:lstStyle/>
        <a:p>
          <a:endParaRPr lang="en-US"/>
        </a:p>
      </dgm:t>
    </dgm:pt>
    <dgm:pt modelId="{4B77E595-B84B-4706-8F5E-7AE5CFC0298B}" type="sibTrans" cxnId="{886E02CC-0C32-41D9-A6FD-5F802EAAE05F}">
      <dgm:prSet/>
      <dgm:spPr/>
      <dgm:t>
        <a:bodyPr/>
        <a:lstStyle/>
        <a:p>
          <a:endParaRPr lang="en-US"/>
        </a:p>
      </dgm:t>
    </dgm:pt>
    <dgm:pt modelId="{654A3E46-8227-46E1-B223-113FB19B2B8F}">
      <dgm:prSet/>
      <dgm:spPr/>
      <dgm:t>
        <a:bodyPr/>
        <a:lstStyle/>
        <a:p>
          <a:r>
            <a:rPr lang="en-US" dirty="0" smtClean="0"/>
            <a:t>Draft Position</a:t>
          </a:r>
          <a:endParaRPr lang="en-US" dirty="0"/>
        </a:p>
      </dgm:t>
    </dgm:pt>
    <dgm:pt modelId="{20DAB0C5-5F05-4E86-AD42-2DD930EB6FFE}" type="parTrans" cxnId="{3BFB6E42-EAB2-4C3F-BF53-819C1FC1CEFA}">
      <dgm:prSet/>
      <dgm:spPr/>
      <dgm:t>
        <a:bodyPr/>
        <a:lstStyle/>
        <a:p>
          <a:endParaRPr lang="en-US"/>
        </a:p>
      </dgm:t>
    </dgm:pt>
    <dgm:pt modelId="{9B924AF7-FFF5-43DC-9BE9-2DAC9006F4E3}" type="sibTrans" cxnId="{3BFB6E42-EAB2-4C3F-BF53-819C1FC1CEFA}">
      <dgm:prSet/>
      <dgm:spPr/>
      <dgm:t>
        <a:bodyPr/>
        <a:lstStyle/>
        <a:p>
          <a:endParaRPr lang="en-US"/>
        </a:p>
      </dgm:t>
    </dgm:pt>
    <dgm:pt modelId="{691C65EA-4257-45DB-8731-8BF64D5E18AE}" type="pres">
      <dgm:prSet presAssocID="{64B88C12-42B8-48FF-AB12-6A8F3DAD3C26}" presName="Name0" presStyleCnt="0">
        <dgm:presLayoutVars>
          <dgm:chMax val="11"/>
          <dgm:chPref val="11"/>
          <dgm:dir/>
          <dgm:resizeHandles/>
        </dgm:presLayoutVars>
      </dgm:prSet>
      <dgm:spPr/>
      <dgm:t>
        <a:bodyPr/>
        <a:lstStyle/>
        <a:p>
          <a:endParaRPr lang="en-US"/>
        </a:p>
      </dgm:t>
    </dgm:pt>
    <dgm:pt modelId="{4B3759ED-4B2A-4B54-B593-C4ECBB5600BA}" type="pres">
      <dgm:prSet presAssocID="{911060F3-A370-47EB-81D3-A9BEE347C84F}" presName="Accent4" presStyleCnt="0"/>
      <dgm:spPr/>
    </dgm:pt>
    <dgm:pt modelId="{257A9E67-9D73-423D-ACA1-62037A92D818}" type="pres">
      <dgm:prSet presAssocID="{911060F3-A370-47EB-81D3-A9BEE347C84F}" presName="Accent" presStyleLbl="node1" presStyleIdx="0" presStyleCnt="4"/>
      <dgm:spPr/>
    </dgm:pt>
    <dgm:pt modelId="{1C84CD60-D293-42C5-A11B-D1295AB9923B}" type="pres">
      <dgm:prSet presAssocID="{911060F3-A370-47EB-81D3-A9BEE347C84F}" presName="ParentBackground4" presStyleCnt="0"/>
      <dgm:spPr/>
    </dgm:pt>
    <dgm:pt modelId="{FD0B3423-953F-4E91-BC5F-4D32CF15D85A}" type="pres">
      <dgm:prSet presAssocID="{911060F3-A370-47EB-81D3-A9BEE347C84F}" presName="ParentBackground" presStyleLbl="fgAcc1" presStyleIdx="0" presStyleCnt="4"/>
      <dgm:spPr/>
      <dgm:t>
        <a:bodyPr/>
        <a:lstStyle/>
        <a:p>
          <a:endParaRPr lang="en-US"/>
        </a:p>
      </dgm:t>
    </dgm:pt>
    <dgm:pt modelId="{A58ABFAC-6728-4A26-801E-685210C44AC4}" type="pres">
      <dgm:prSet presAssocID="{911060F3-A370-47EB-81D3-A9BEE347C84F}" presName="Parent4" presStyleLbl="revTx" presStyleIdx="0" presStyleCnt="0">
        <dgm:presLayoutVars>
          <dgm:chMax val="1"/>
          <dgm:chPref val="1"/>
          <dgm:bulletEnabled val="1"/>
        </dgm:presLayoutVars>
      </dgm:prSet>
      <dgm:spPr/>
      <dgm:t>
        <a:bodyPr/>
        <a:lstStyle/>
        <a:p>
          <a:endParaRPr lang="en-US"/>
        </a:p>
      </dgm:t>
    </dgm:pt>
    <dgm:pt modelId="{1CCAA10F-C361-49A4-AC25-E3EBF3CED405}" type="pres">
      <dgm:prSet presAssocID="{60AF9213-27CB-499C-ADA3-A311DA644E3F}" presName="Accent3" presStyleCnt="0"/>
      <dgm:spPr/>
    </dgm:pt>
    <dgm:pt modelId="{39FC85F3-296B-4109-B788-6B40A890BC2C}" type="pres">
      <dgm:prSet presAssocID="{60AF9213-27CB-499C-ADA3-A311DA644E3F}" presName="Accent" presStyleLbl="node1" presStyleIdx="1" presStyleCnt="4"/>
      <dgm:spPr/>
    </dgm:pt>
    <dgm:pt modelId="{FDA5CDC7-5606-4A46-B43F-E1DEC24FD0ED}" type="pres">
      <dgm:prSet presAssocID="{60AF9213-27CB-499C-ADA3-A311DA644E3F}" presName="ParentBackground3" presStyleCnt="0"/>
      <dgm:spPr/>
    </dgm:pt>
    <dgm:pt modelId="{39FB4D23-EF43-41D4-A49E-22408C299F99}" type="pres">
      <dgm:prSet presAssocID="{60AF9213-27CB-499C-ADA3-A311DA644E3F}" presName="ParentBackground" presStyleLbl="fgAcc1" presStyleIdx="1" presStyleCnt="4"/>
      <dgm:spPr/>
      <dgm:t>
        <a:bodyPr/>
        <a:lstStyle/>
        <a:p>
          <a:endParaRPr lang="en-US"/>
        </a:p>
      </dgm:t>
    </dgm:pt>
    <dgm:pt modelId="{D16E37C2-86A2-4BEB-8B83-27A00250F202}" type="pres">
      <dgm:prSet presAssocID="{60AF9213-27CB-499C-ADA3-A311DA644E3F}" presName="Parent3" presStyleLbl="revTx" presStyleIdx="0" presStyleCnt="0">
        <dgm:presLayoutVars>
          <dgm:chMax val="1"/>
          <dgm:chPref val="1"/>
          <dgm:bulletEnabled val="1"/>
        </dgm:presLayoutVars>
      </dgm:prSet>
      <dgm:spPr/>
      <dgm:t>
        <a:bodyPr/>
        <a:lstStyle/>
        <a:p>
          <a:endParaRPr lang="en-US"/>
        </a:p>
      </dgm:t>
    </dgm:pt>
    <dgm:pt modelId="{EC7DE4EC-B9A8-4C71-B824-4EEADB28A675}" type="pres">
      <dgm:prSet presAssocID="{654A3E46-8227-46E1-B223-113FB19B2B8F}" presName="Accent2" presStyleCnt="0"/>
      <dgm:spPr/>
    </dgm:pt>
    <dgm:pt modelId="{B9900990-051E-4B89-805A-7535B2C44C6B}" type="pres">
      <dgm:prSet presAssocID="{654A3E46-8227-46E1-B223-113FB19B2B8F}" presName="Accent" presStyleLbl="node1" presStyleIdx="2" presStyleCnt="4"/>
      <dgm:spPr/>
    </dgm:pt>
    <dgm:pt modelId="{CBDA984A-6DA7-4082-96EC-896809C74103}" type="pres">
      <dgm:prSet presAssocID="{654A3E46-8227-46E1-B223-113FB19B2B8F}" presName="ParentBackground2" presStyleCnt="0"/>
      <dgm:spPr/>
    </dgm:pt>
    <dgm:pt modelId="{CA06F97E-DBC9-4FE1-BF31-C7DA03888A74}" type="pres">
      <dgm:prSet presAssocID="{654A3E46-8227-46E1-B223-113FB19B2B8F}" presName="ParentBackground" presStyleLbl="fgAcc1" presStyleIdx="2" presStyleCnt="4"/>
      <dgm:spPr/>
      <dgm:t>
        <a:bodyPr/>
        <a:lstStyle/>
        <a:p>
          <a:endParaRPr lang="en-US"/>
        </a:p>
      </dgm:t>
    </dgm:pt>
    <dgm:pt modelId="{2569D657-204D-4777-AE6D-80083AB5ABAD}" type="pres">
      <dgm:prSet presAssocID="{654A3E46-8227-46E1-B223-113FB19B2B8F}" presName="Parent2" presStyleLbl="revTx" presStyleIdx="0" presStyleCnt="0">
        <dgm:presLayoutVars>
          <dgm:chMax val="1"/>
          <dgm:chPref val="1"/>
          <dgm:bulletEnabled val="1"/>
        </dgm:presLayoutVars>
      </dgm:prSet>
      <dgm:spPr/>
      <dgm:t>
        <a:bodyPr/>
        <a:lstStyle/>
        <a:p>
          <a:endParaRPr lang="en-US"/>
        </a:p>
      </dgm:t>
    </dgm:pt>
    <dgm:pt modelId="{6C6AF28F-92CA-46CD-93CD-AB94FAB11EE7}" type="pres">
      <dgm:prSet presAssocID="{39836779-002B-4FA2-9FBC-0557ED925874}" presName="Accent1" presStyleCnt="0"/>
      <dgm:spPr/>
    </dgm:pt>
    <dgm:pt modelId="{56E21BA2-87CD-4642-A0D7-ADB762E1C04E}" type="pres">
      <dgm:prSet presAssocID="{39836779-002B-4FA2-9FBC-0557ED925874}" presName="Accent" presStyleLbl="node1" presStyleIdx="3" presStyleCnt="4"/>
      <dgm:spPr/>
    </dgm:pt>
    <dgm:pt modelId="{BDB9A0AF-E17A-471D-9982-58D870581C68}" type="pres">
      <dgm:prSet presAssocID="{39836779-002B-4FA2-9FBC-0557ED925874}" presName="ParentBackground1" presStyleCnt="0"/>
      <dgm:spPr/>
    </dgm:pt>
    <dgm:pt modelId="{E98F4B4B-FC49-443B-A7C4-C1BAB0BD614C}" type="pres">
      <dgm:prSet presAssocID="{39836779-002B-4FA2-9FBC-0557ED925874}" presName="ParentBackground" presStyleLbl="fgAcc1" presStyleIdx="3" presStyleCnt="4"/>
      <dgm:spPr/>
      <dgm:t>
        <a:bodyPr/>
        <a:lstStyle/>
        <a:p>
          <a:endParaRPr lang="en-US"/>
        </a:p>
      </dgm:t>
    </dgm:pt>
    <dgm:pt modelId="{CB6C1DFC-4715-4A6D-96A4-22096F91EADE}" type="pres">
      <dgm:prSet presAssocID="{39836779-002B-4FA2-9FBC-0557ED925874}" presName="Parent1" presStyleLbl="revTx" presStyleIdx="0" presStyleCnt="0">
        <dgm:presLayoutVars>
          <dgm:chMax val="1"/>
          <dgm:chPref val="1"/>
          <dgm:bulletEnabled val="1"/>
        </dgm:presLayoutVars>
      </dgm:prSet>
      <dgm:spPr/>
      <dgm:t>
        <a:bodyPr/>
        <a:lstStyle/>
        <a:p>
          <a:endParaRPr lang="en-US"/>
        </a:p>
      </dgm:t>
    </dgm:pt>
  </dgm:ptLst>
  <dgm:cxnLst>
    <dgm:cxn modelId="{B1BFA92F-BDCE-4F44-938B-4ADAFE4EFFD2}" type="presOf" srcId="{64B88C12-42B8-48FF-AB12-6A8F3DAD3C26}" destId="{691C65EA-4257-45DB-8731-8BF64D5E18AE}" srcOrd="0" destOrd="0" presId="urn:microsoft.com/office/officeart/2011/layout/CircleProcess#1"/>
    <dgm:cxn modelId="{B7697854-26D4-496F-939A-63487702C066}" type="presOf" srcId="{60AF9213-27CB-499C-ADA3-A311DA644E3F}" destId="{39FB4D23-EF43-41D4-A49E-22408C299F99}" srcOrd="0" destOrd="0" presId="urn:microsoft.com/office/officeart/2011/layout/CircleProcess#1"/>
    <dgm:cxn modelId="{00B33C0B-F63D-4F95-B99A-5D45A50E24C1}" type="presOf" srcId="{39836779-002B-4FA2-9FBC-0557ED925874}" destId="{E98F4B4B-FC49-443B-A7C4-C1BAB0BD614C}" srcOrd="0" destOrd="0" presId="urn:microsoft.com/office/officeart/2011/layout/CircleProcess#1"/>
    <dgm:cxn modelId="{0D43B247-C68D-4C8D-9577-6804561D090A}" type="presOf" srcId="{654A3E46-8227-46E1-B223-113FB19B2B8F}" destId="{2569D657-204D-4777-AE6D-80083AB5ABAD}" srcOrd="1" destOrd="0" presId="urn:microsoft.com/office/officeart/2011/layout/CircleProcess#1"/>
    <dgm:cxn modelId="{53F120FC-D656-468E-8595-60D01F0B1A49}" srcId="{64B88C12-42B8-48FF-AB12-6A8F3DAD3C26}" destId="{39836779-002B-4FA2-9FBC-0557ED925874}" srcOrd="0" destOrd="0" parTransId="{5E22A79E-2CF1-44B6-86AA-C9A2792E0C73}" sibTransId="{345D43D2-8D36-4FBF-A1DF-5D3B42B2050E}"/>
    <dgm:cxn modelId="{0F2430D8-30F5-4AAA-9896-A2DDC2890CBA}" type="presOf" srcId="{911060F3-A370-47EB-81D3-A9BEE347C84F}" destId="{A58ABFAC-6728-4A26-801E-685210C44AC4}" srcOrd="1" destOrd="0" presId="urn:microsoft.com/office/officeart/2011/layout/CircleProcess#1"/>
    <dgm:cxn modelId="{AD7B7B25-911A-49CA-958B-BDF4FA75F02F}" type="presOf" srcId="{911060F3-A370-47EB-81D3-A9BEE347C84F}" destId="{FD0B3423-953F-4E91-BC5F-4D32CF15D85A}" srcOrd="0" destOrd="0" presId="urn:microsoft.com/office/officeart/2011/layout/CircleProcess#1"/>
    <dgm:cxn modelId="{16C3A2D8-B164-4566-A1A3-BDD12C47FC29}" type="presOf" srcId="{60AF9213-27CB-499C-ADA3-A311DA644E3F}" destId="{D16E37C2-86A2-4BEB-8B83-27A00250F202}" srcOrd="1" destOrd="0" presId="urn:microsoft.com/office/officeart/2011/layout/CircleProcess#1"/>
    <dgm:cxn modelId="{886E02CC-0C32-41D9-A6FD-5F802EAAE05F}" srcId="{64B88C12-42B8-48FF-AB12-6A8F3DAD3C26}" destId="{911060F3-A370-47EB-81D3-A9BEE347C84F}" srcOrd="3" destOrd="0" parTransId="{59AC6596-C3A6-46AE-A839-DDA2E5021A24}" sibTransId="{4B77E595-B84B-4706-8F5E-7AE5CFC0298B}"/>
    <dgm:cxn modelId="{3BFB6E42-EAB2-4C3F-BF53-819C1FC1CEFA}" srcId="{64B88C12-42B8-48FF-AB12-6A8F3DAD3C26}" destId="{654A3E46-8227-46E1-B223-113FB19B2B8F}" srcOrd="1" destOrd="0" parTransId="{20DAB0C5-5F05-4E86-AD42-2DD930EB6FFE}" sibTransId="{9B924AF7-FFF5-43DC-9BE9-2DAC9006F4E3}"/>
    <dgm:cxn modelId="{75150C0D-14EE-4FAA-937C-E2F01EDF0174}" type="presOf" srcId="{39836779-002B-4FA2-9FBC-0557ED925874}" destId="{CB6C1DFC-4715-4A6D-96A4-22096F91EADE}" srcOrd="1" destOrd="0" presId="urn:microsoft.com/office/officeart/2011/layout/CircleProcess#1"/>
    <dgm:cxn modelId="{39823629-D43F-4924-8994-FD27CE51148E}" srcId="{64B88C12-42B8-48FF-AB12-6A8F3DAD3C26}" destId="{60AF9213-27CB-499C-ADA3-A311DA644E3F}" srcOrd="2" destOrd="0" parTransId="{DCB20E5F-CD1A-4EB7-B35D-2FED8A681017}" sibTransId="{765B66D5-3481-4163-BA0B-40C49DD48240}"/>
    <dgm:cxn modelId="{47E3DF3D-D1EA-4560-9D54-2076B366E015}" type="presOf" srcId="{654A3E46-8227-46E1-B223-113FB19B2B8F}" destId="{CA06F97E-DBC9-4FE1-BF31-C7DA03888A74}" srcOrd="0" destOrd="0" presId="urn:microsoft.com/office/officeart/2011/layout/CircleProcess#1"/>
    <dgm:cxn modelId="{DFC09149-1FC9-42EA-9A0E-85E47D931CA7}" type="presParOf" srcId="{691C65EA-4257-45DB-8731-8BF64D5E18AE}" destId="{4B3759ED-4B2A-4B54-B593-C4ECBB5600BA}" srcOrd="0" destOrd="0" presId="urn:microsoft.com/office/officeart/2011/layout/CircleProcess#1"/>
    <dgm:cxn modelId="{B5629ADC-70C3-4879-8B6C-4E72B1885BDE}" type="presParOf" srcId="{4B3759ED-4B2A-4B54-B593-C4ECBB5600BA}" destId="{257A9E67-9D73-423D-ACA1-62037A92D818}" srcOrd="0" destOrd="0" presId="urn:microsoft.com/office/officeart/2011/layout/CircleProcess#1"/>
    <dgm:cxn modelId="{AE7A2B10-8898-409E-BC5C-DC90C49B6EA3}" type="presParOf" srcId="{691C65EA-4257-45DB-8731-8BF64D5E18AE}" destId="{1C84CD60-D293-42C5-A11B-D1295AB9923B}" srcOrd="1" destOrd="0" presId="urn:microsoft.com/office/officeart/2011/layout/CircleProcess#1"/>
    <dgm:cxn modelId="{6C9F0AD0-69A1-42CE-BFB5-A148BA6865C8}" type="presParOf" srcId="{1C84CD60-D293-42C5-A11B-D1295AB9923B}" destId="{FD0B3423-953F-4E91-BC5F-4D32CF15D85A}" srcOrd="0" destOrd="0" presId="urn:microsoft.com/office/officeart/2011/layout/CircleProcess#1"/>
    <dgm:cxn modelId="{19721E6C-950A-48C5-93F5-98CCF7073ABD}" type="presParOf" srcId="{691C65EA-4257-45DB-8731-8BF64D5E18AE}" destId="{A58ABFAC-6728-4A26-801E-685210C44AC4}" srcOrd="2" destOrd="0" presId="urn:microsoft.com/office/officeart/2011/layout/CircleProcess#1"/>
    <dgm:cxn modelId="{71EC69E4-D848-4539-BA95-A58181317A67}" type="presParOf" srcId="{691C65EA-4257-45DB-8731-8BF64D5E18AE}" destId="{1CCAA10F-C361-49A4-AC25-E3EBF3CED405}" srcOrd="3" destOrd="0" presId="urn:microsoft.com/office/officeart/2011/layout/CircleProcess#1"/>
    <dgm:cxn modelId="{08EAFD69-71C5-4953-9CA9-8EFC995C62C5}" type="presParOf" srcId="{1CCAA10F-C361-49A4-AC25-E3EBF3CED405}" destId="{39FC85F3-296B-4109-B788-6B40A890BC2C}" srcOrd="0" destOrd="0" presId="urn:microsoft.com/office/officeart/2011/layout/CircleProcess#1"/>
    <dgm:cxn modelId="{A8BC888E-0C5B-4AB9-8B59-5800D3120527}" type="presParOf" srcId="{691C65EA-4257-45DB-8731-8BF64D5E18AE}" destId="{FDA5CDC7-5606-4A46-B43F-E1DEC24FD0ED}" srcOrd="4" destOrd="0" presId="urn:microsoft.com/office/officeart/2011/layout/CircleProcess#1"/>
    <dgm:cxn modelId="{3D3144E3-B038-4C81-9D44-3D0D07344C72}" type="presParOf" srcId="{FDA5CDC7-5606-4A46-B43F-E1DEC24FD0ED}" destId="{39FB4D23-EF43-41D4-A49E-22408C299F99}" srcOrd="0" destOrd="0" presId="urn:microsoft.com/office/officeart/2011/layout/CircleProcess#1"/>
    <dgm:cxn modelId="{33D19F69-9A96-4EBE-A85C-32094A51AF56}" type="presParOf" srcId="{691C65EA-4257-45DB-8731-8BF64D5E18AE}" destId="{D16E37C2-86A2-4BEB-8B83-27A00250F202}" srcOrd="5" destOrd="0" presId="urn:microsoft.com/office/officeart/2011/layout/CircleProcess#1"/>
    <dgm:cxn modelId="{282EDFEB-9691-4B18-B751-FB4F6C4D37C9}" type="presParOf" srcId="{691C65EA-4257-45DB-8731-8BF64D5E18AE}" destId="{EC7DE4EC-B9A8-4C71-B824-4EEADB28A675}" srcOrd="6" destOrd="0" presId="urn:microsoft.com/office/officeart/2011/layout/CircleProcess#1"/>
    <dgm:cxn modelId="{BA0A9630-DC8F-4364-BB38-F4E849849A92}" type="presParOf" srcId="{EC7DE4EC-B9A8-4C71-B824-4EEADB28A675}" destId="{B9900990-051E-4B89-805A-7535B2C44C6B}" srcOrd="0" destOrd="0" presId="urn:microsoft.com/office/officeart/2011/layout/CircleProcess#1"/>
    <dgm:cxn modelId="{BA58ED81-3B5C-44CA-B7A0-F8EA83009F44}" type="presParOf" srcId="{691C65EA-4257-45DB-8731-8BF64D5E18AE}" destId="{CBDA984A-6DA7-4082-96EC-896809C74103}" srcOrd="7" destOrd="0" presId="urn:microsoft.com/office/officeart/2011/layout/CircleProcess#1"/>
    <dgm:cxn modelId="{5E2B40E7-8B20-4219-BB63-A9ACFB261DF3}" type="presParOf" srcId="{CBDA984A-6DA7-4082-96EC-896809C74103}" destId="{CA06F97E-DBC9-4FE1-BF31-C7DA03888A74}" srcOrd="0" destOrd="0" presId="urn:microsoft.com/office/officeart/2011/layout/CircleProcess#1"/>
    <dgm:cxn modelId="{9325A735-96B0-4FA3-AD53-F04C938AE5FD}" type="presParOf" srcId="{691C65EA-4257-45DB-8731-8BF64D5E18AE}" destId="{2569D657-204D-4777-AE6D-80083AB5ABAD}" srcOrd="8" destOrd="0" presId="urn:microsoft.com/office/officeart/2011/layout/CircleProcess#1"/>
    <dgm:cxn modelId="{BCA24924-4E28-4BAC-B584-F3F43FAB6D7A}" type="presParOf" srcId="{691C65EA-4257-45DB-8731-8BF64D5E18AE}" destId="{6C6AF28F-92CA-46CD-93CD-AB94FAB11EE7}" srcOrd="9" destOrd="0" presId="urn:microsoft.com/office/officeart/2011/layout/CircleProcess#1"/>
    <dgm:cxn modelId="{A5E44C84-CCD7-48DC-87EB-00417B7BFB0C}" type="presParOf" srcId="{6C6AF28F-92CA-46CD-93CD-AB94FAB11EE7}" destId="{56E21BA2-87CD-4642-A0D7-ADB762E1C04E}" srcOrd="0" destOrd="0" presId="urn:microsoft.com/office/officeart/2011/layout/CircleProcess#1"/>
    <dgm:cxn modelId="{68B774E8-C5BD-4BF3-A5EE-A0AE60602506}" type="presParOf" srcId="{691C65EA-4257-45DB-8731-8BF64D5E18AE}" destId="{BDB9A0AF-E17A-471D-9982-58D870581C68}" srcOrd="10" destOrd="0" presId="urn:microsoft.com/office/officeart/2011/layout/CircleProcess#1"/>
    <dgm:cxn modelId="{3ACB1E22-D0AA-4734-9056-012F20A201BE}" type="presParOf" srcId="{BDB9A0AF-E17A-471D-9982-58D870581C68}" destId="{E98F4B4B-FC49-443B-A7C4-C1BAB0BD614C}" srcOrd="0" destOrd="0" presId="urn:microsoft.com/office/officeart/2011/layout/CircleProcess#1"/>
    <dgm:cxn modelId="{C1390D0D-3250-4D85-A51B-C1EEC741240F}" type="presParOf" srcId="{691C65EA-4257-45DB-8731-8BF64D5E18AE}" destId="{CB6C1DFC-4715-4A6D-96A4-22096F91EADE}" srcOrd="11" destOrd="0" presId="urn:microsoft.com/office/officeart/2011/layout/Circle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B88C12-42B8-48FF-AB12-6A8F3DAD3C26}" type="doc">
      <dgm:prSet loTypeId="urn:microsoft.com/office/officeart/2011/layout/CircleProcess#2" loCatId="process" qsTypeId="urn:microsoft.com/office/officeart/2005/8/quickstyle/simple1" qsCatId="simple" csTypeId="urn:microsoft.com/office/officeart/2005/8/colors/colorful4" csCatId="colorful" phldr="1"/>
      <dgm:spPr/>
      <dgm:t>
        <a:bodyPr/>
        <a:lstStyle/>
        <a:p>
          <a:endParaRPr lang="en-US"/>
        </a:p>
      </dgm:t>
    </dgm:pt>
    <dgm:pt modelId="{39836779-002B-4FA2-9FBC-0557ED925874}">
      <dgm:prSet phldrT="[Text]"/>
      <dgm:spPr/>
      <dgm:t>
        <a:bodyPr/>
        <a:lstStyle/>
        <a:p>
          <a:r>
            <a:rPr lang="en-US" dirty="0" smtClean="0"/>
            <a:t>Brainstorm</a:t>
          </a:r>
          <a:endParaRPr lang="en-US" dirty="0"/>
        </a:p>
      </dgm:t>
    </dgm:pt>
    <dgm:pt modelId="{5E22A79E-2CF1-44B6-86AA-C9A2792E0C73}" type="parTrans" cxnId="{53F120FC-D656-468E-8595-60D01F0B1A49}">
      <dgm:prSet/>
      <dgm:spPr/>
      <dgm:t>
        <a:bodyPr/>
        <a:lstStyle/>
        <a:p>
          <a:endParaRPr lang="en-US"/>
        </a:p>
      </dgm:t>
    </dgm:pt>
    <dgm:pt modelId="{345D43D2-8D36-4FBF-A1DF-5D3B42B2050E}" type="sibTrans" cxnId="{53F120FC-D656-468E-8595-60D01F0B1A49}">
      <dgm:prSet/>
      <dgm:spPr/>
      <dgm:t>
        <a:bodyPr/>
        <a:lstStyle/>
        <a:p>
          <a:endParaRPr lang="en-US"/>
        </a:p>
      </dgm:t>
    </dgm:pt>
    <dgm:pt modelId="{60AF9213-27CB-499C-ADA3-A311DA644E3F}">
      <dgm:prSet phldrT="[Text]"/>
      <dgm:spPr/>
      <dgm:t>
        <a:bodyPr/>
        <a:lstStyle/>
        <a:p>
          <a:r>
            <a:rPr lang="en-US" dirty="0" smtClean="0"/>
            <a:t>Discuss</a:t>
          </a:r>
          <a:endParaRPr lang="en-US" dirty="0"/>
        </a:p>
      </dgm:t>
    </dgm:pt>
    <dgm:pt modelId="{DCB20E5F-CD1A-4EB7-B35D-2FED8A681017}" type="parTrans" cxnId="{39823629-D43F-4924-8994-FD27CE51148E}">
      <dgm:prSet/>
      <dgm:spPr/>
      <dgm:t>
        <a:bodyPr/>
        <a:lstStyle/>
        <a:p>
          <a:endParaRPr lang="en-US"/>
        </a:p>
      </dgm:t>
    </dgm:pt>
    <dgm:pt modelId="{765B66D5-3481-4163-BA0B-40C49DD48240}" type="sibTrans" cxnId="{39823629-D43F-4924-8994-FD27CE51148E}">
      <dgm:prSet/>
      <dgm:spPr/>
      <dgm:t>
        <a:bodyPr/>
        <a:lstStyle/>
        <a:p>
          <a:endParaRPr lang="en-US"/>
        </a:p>
      </dgm:t>
    </dgm:pt>
    <dgm:pt modelId="{911060F3-A370-47EB-81D3-A9BEE347C84F}">
      <dgm:prSet phldrT="[Text]"/>
      <dgm:spPr/>
      <dgm:t>
        <a:bodyPr/>
        <a:lstStyle/>
        <a:p>
          <a:r>
            <a:rPr lang="en-US" dirty="0" smtClean="0"/>
            <a:t>Take Position</a:t>
          </a:r>
          <a:endParaRPr lang="en-US" dirty="0"/>
        </a:p>
      </dgm:t>
    </dgm:pt>
    <dgm:pt modelId="{59AC6596-C3A6-46AE-A839-DDA2E5021A24}" type="parTrans" cxnId="{886E02CC-0C32-41D9-A6FD-5F802EAAE05F}">
      <dgm:prSet/>
      <dgm:spPr/>
      <dgm:t>
        <a:bodyPr/>
        <a:lstStyle/>
        <a:p>
          <a:endParaRPr lang="en-US"/>
        </a:p>
      </dgm:t>
    </dgm:pt>
    <dgm:pt modelId="{4B77E595-B84B-4706-8F5E-7AE5CFC0298B}" type="sibTrans" cxnId="{886E02CC-0C32-41D9-A6FD-5F802EAAE05F}">
      <dgm:prSet/>
      <dgm:spPr/>
      <dgm:t>
        <a:bodyPr/>
        <a:lstStyle/>
        <a:p>
          <a:endParaRPr lang="en-US"/>
        </a:p>
      </dgm:t>
    </dgm:pt>
    <dgm:pt modelId="{654A3E46-8227-46E1-B223-113FB19B2B8F}">
      <dgm:prSet/>
      <dgm:spPr/>
      <dgm:t>
        <a:bodyPr/>
        <a:lstStyle/>
        <a:p>
          <a:r>
            <a:rPr lang="en-US" dirty="0" smtClean="0"/>
            <a:t>Draft Position</a:t>
          </a:r>
          <a:endParaRPr lang="en-US" dirty="0"/>
        </a:p>
      </dgm:t>
    </dgm:pt>
    <dgm:pt modelId="{20DAB0C5-5F05-4E86-AD42-2DD930EB6FFE}" type="parTrans" cxnId="{3BFB6E42-EAB2-4C3F-BF53-819C1FC1CEFA}">
      <dgm:prSet/>
      <dgm:spPr/>
      <dgm:t>
        <a:bodyPr/>
        <a:lstStyle/>
        <a:p>
          <a:endParaRPr lang="en-US"/>
        </a:p>
      </dgm:t>
    </dgm:pt>
    <dgm:pt modelId="{9B924AF7-FFF5-43DC-9BE9-2DAC9006F4E3}" type="sibTrans" cxnId="{3BFB6E42-EAB2-4C3F-BF53-819C1FC1CEFA}">
      <dgm:prSet/>
      <dgm:spPr/>
      <dgm:t>
        <a:bodyPr/>
        <a:lstStyle/>
        <a:p>
          <a:endParaRPr lang="en-US"/>
        </a:p>
      </dgm:t>
    </dgm:pt>
    <dgm:pt modelId="{691C65EA-4257-45DB-8731-8BF64D5E18AE}" type="pres">
      <dgm:prSet presAssocID="{64B88C12-42B8-48FF-AB12-6A8F3DAD3C26}" presName="Name0" presStyleCnt="0">
        <dgm:presLayoutVars>
          <dgm:chMax val="11"/>
          <dgm:chPref val="11"/>
          <dgm:dir/>
          <dgm:resizeHandles/>
        </dgm:presLayoutVars>
      </dgm:prSet>
      <dgm:spPr/>
      <dgm:t>
        <a:bodyPr/>
        <a:lstStyle/>
        <a:p>
          <a:endParaRPr lang="en-US"/>
        </a:p>
      </dgm:t>
    </dgm:pt>
    <dgm:pt modelId="{4B3759ED-4B2A-4B54-B593-C4ECBB5600BA}" type="pres">
      <dgm:prSet presAssocID="{911060F3-A370-47EB-81D3-A9BEE347C84F}" presName="Accent4" presStyleCnt="0"/>
      <dgm:spPr/>
    </dgm:pt>
    <dgm:pt modelId="{257A9E67-9D73-423D-ACA1-62037A92D818}" type="pres">
      <dgm:prSet presAssocID="{911060F3-A370-47EB-81D3-A9BEE347C84F}" presName="Accent" presStyleLbl="node1" presStyleIdx="0" presStyleCnt="4"/>
      <dgm:spPr/>
    </dgm:pt>
    <dgm:pt modelId="{1C84CD60-D293-42C5-A11B-D1295AB9923B}" type="pres">
      <dgm:prSet presAssocID="{911060F3-A370-47EB-81D3-A9BEE347C84F}" presName="ParentBackground4" presStyleCnt="0"/>
      <dgm:spPr/>
    </dgm:pt>
    <dgm:pt modelId="{FD0B3423-953F-4E91-BC5F-4D32CF15D85A}" type="pres">
      <dgm:prSet presAssocID="{911060F3-A370-47EB-81D3-A9BEE347C84F}" presName="ParentBackground" presStyleLbl="fgAcc1" presStyleIdx="0" presStyleCnt="4"/>
      <dgm:spPr/>
      <dgm:t>
        <a:bodyPr/>
        <a:lstStyle/>
        <a:p>
          <a:endParaRPr lang="en-US"/>
        </a:p>
      </dgm:t>
    </dgm:pt>
    <dgm:pt modelId="{A58ABFAC-6728-4A26-801E-685210C44AC4}" type="pres">
      <dgm:prSet presAssocID="{911060F3-A370-47EB-81D3-A9BEE347C84F}" presName="Parent4" presStyleLbl="revTx" presStyleIdx="0" presStyleCnt="0">
        <dgm:presLayoutVars>
          <dgm:chMax val="1"/>
          <dgm:chPref val="1"/>
          <dgm:bulletEnabled val="1"/>
        </dgm:presLayoutVars>
      </dgm:prSet>
      <dgm:spPr/>
      <dgm:t>
        <a:bodyPr/>
        <a:lstStyle/>
        <a:p>
          <a:endParaRPr lang="en-US"/>
        </a:p>
      </dgm:t>
    </dgm:pt>
    <dgm:pt modelId="{1CCAA10F-C361-49A4-AC25-E3EBF3CED405}" type="pres">
      <dgm:prSet presAssocID="{60AF9213-27CB-499C-ADA3-A311DA644E3F}" presName="Accent3" presStyleCnt="0"/>
      <dgm:spPr/>
    </dgm:pt>
    <dgm:pt modelId="{39FC85F3-296B-4109-B788-6B40A890BC2C}" type="pres">
      <dgm:prSet presAssocID="{60AF9213-27CB-499C-ADA3-A311DA644E3F}" presName="Accent" presStyleLbl="node1" presStyleIdx="1" presStyleCnt="4"/>
      <dgm:spPr/>
    </dgm:pt>
    <dgm:pt modelId="{FDA5CDC7-5606-4A46-B43F-E1DEC24FD0ED}" type="pres">
      <dgm:prSet presAssocID="{60AF9213-27CB-499C-ADA3-A311DA644E3F}" presName="ParentBackground3" presStyleCnt="0"/>
      <dgm:spPr/>
    </dgm:pt>
    <dgm:pt modelId="{39FB4D23-EF43-41D4-A49E-22408C299F99}" type="pres">
      <dgm:prSet presAssocID="{60AF9213-27CB-499C-ADA3-A311DA644E3F}" presName="ParentBackground" presStyleLbl="fgAcc1" presStyleIdx="1" presStyleCnt="4"/>
      <dgm:spPr/>
      <dgm:t>
        <a:bodyPr/>
        <a:lstStyle/>
        <a:p>
          <a:endParaRPr lang="en-US"/>
        </a:p>
      </dgm:t>
    </dgm:pt>
    <dgm:pt modelId="{D16E37C2-86A2-4BEB-8B83-27A00250F202}" type="pres">
      <dgm:prSet presAssocID="{60AF9213-27CB-499C-ADA3-A311DA644E3F}" presName="Parent3" presStyleLbl="revTx" presStyleIdx="0" presStyleCnt="0">
        <dgm:presLayoutVars>
          <dgm:chMax val="1"/>
          <dgm:chPref val="1"/>
          <dgm:bulletEnabled val="1"/>
        </dgm:presLayoutVars>
      </dgm:prSet>
      <dgm:spPr/>
      <dgm:t>
        <a:bodyPr/>
        <a:lstStyle/>
        <a:p>
          <a:endParaRPr lang="en-US"/>
        </a:p>
      </dgm:t>
    </dgm:pt>
    <dgm:pt modelId="{EC7DE4EC-B9A8-4C71-B824-4EEADB28A675}" type="pres">
      <dgm:prSet presAssocID="{654A3E46-8227-46E1-B223-113FB19B2B8F}" presName="Accent2" presStyleCnt="0"/>
      <dgm:spPr/>
    </dgm:pt>
    <dgm:pt modelId="{B9900990-051E-4B89-805A-7535B2C44C6B}" type="pres">
      <dgm:prSet presAssocID="{654A3E46-8227-46E1-B223-113FB19B2B8F}" presName="Accent" presStyleLbl="node1" presStyleIdx="2" presStyleCnt="4"/>
      <dgm:spPr/>
    </dgm:pt>
    <dgm:pt modelId="{CBDA984A-6DA7-4082-96EC-896809C74103}" type="pres">
      <dgm:prSet presAssocID="{654A3E46-8227-46E1-B223-113FB19B2B8F}" presName="ParentBackground2" presStyleCnt="0"/>
      <dgm:spPr/>
    </dgm:pt>
    <dgm:pt modelId="{CA06F97E-DBC9-4FE1-BF31-C7DA03888A74}" type="pres">
      <dgm:prSet presAssocID="{654A3E46-8227-46E1-B223-113FB19B2B8F}" presName="ParentBackground" presStyleLbl="fgAcc1" presStyleIdx="2" presStyleCnt="4"/>
      <dgm:spPr/>
      <dgm:t>
        <a:bodyPr/>
        <a:lstStyle/>
        <a:p>
          <a:endParaRPr lang="en-US"/>
        </a:p>
      </dgm:t>
    </dgm:pt>
    <dgm:pt modelId="{2569D657-204D-4777-AE6D-80083AB5ABAD}" type="pres">
      <dgm:prSet presAssocID="{654A3E46-8227-46E1-B223-113FB19B2B8F}" presName="Parent2" presStyleLbl="revTx" presStyleIdx="0" presStyleCnt="0">
        <dgm:presLayoutVars>
          <dgm:chMax val="1"/>
          <dgm:chPref val="1"/>
          <dgm:bulletEnabled val="1"/>
        </dgm:presLayoutVars>
      </dgm:prSet>
      <dgm:spPr/>
      <dgm:t>
        <a:bodyPr/>
        <a:lstStyle/>
        <a:p>
          <a:endParaRPr lang="en-US"/>
        </a:p>
      </dgm:t>
    </dgm:pt>
    <dgm:pt modelId="{6C6AF28F-92CA-46CD-93CD-AB94FAB11EE7}" type="pres">
      <dgm:prSet presAssocID="{39836779-002B-4FA2-9FBC-0557ED925874}" presName="Accent1" presStyleCnt="0"/>
      <dgm:spPr/>
    </dgm:pt>
    <dgm:pt modelId="{56E21BA2-87CD-4642-A0D7-ADB762E1C04E}" type="pres">
      <dgm:prSet presAssocID="{39836779-002B-4FA2-9FBC-0557ED925874}" presName="Accent" presStyleLbl="node1" presStyleIdx="3" presStyleCnt="4"/>
      <dgm:spPr/>
    </dgm:pt>
    <dgm:pt modelId="{BDB9A0AF-E17A-471D-9982-58D870581C68}" type="pres">
      <dgm:prSet presAssocID="{39836779-002B-4FA2-9FBC-0557ED925874}" presName="ParentBackground1" presStyleCnt="0"/>
      <dgm:spPr/>
    </dgm:pt>
    <dgm:pt modelId="{E98F4B4B-FC49-443B-A7C4-C1BAB0BD614C}" type="pres">
      <dgm:prSet presAssocID="{39836779-002B-4FA2-9FBC-0557ED925874}" presName="ParentBackground" presStyleLbl="fgAcc1" presStyleIdx="3" presStyleCnt="4"/>
      <dgm:spPr/>
      <dgm:t>
        <a:bodyPr/>
        <a:lstStyle/>
        <a:p>
          <a:endParaRPr lang="en-US"/>
        </a:p>
      </dgm:t>
    </dgm:pt>
    <dgm:pt modelId="{CB6C1DFC-4715-4A6D-96A4-22096F91EADE}" type="pres">
      <dgm:prSet presAssocID="{39836779-002B-4FA2-9FBC-0557ED925874}" presName="Parent1" presStyleLbl="revTx" presStyleIdx="0" presStyleCnt="0">
        <dgm:presLayoutVars>
          <dgm:chMax val="1"/>
          <dgm:chPref val="1"/>
          <dgm:bulletEnabled val="1"/>
        </dgm:presLayoutVars>
      </dgm:prSet>
      <dgm:spPr/>
      <dgm:t>
        <a:bodyPr/>
        <a:lstStyle/>
        <a:p>
          <a:endParaRPr lang="en-US"/>
        </a:p>
      </dgm:t>
    </dgm:pt>
  </dgm:ptLst>
  <dgm:cxnLst>
    <dgm:cxn modelId="{BE29D2BF-F4B8-4673-9F57-A6DBFC99D94E}" type="presOf" srcId="{39836779-002B-4FA2-9FBC-0557ED925874}" destId="{E98F4B4B-FC49-443B-A7C4-C1BAB0BD614C}" srcOrd="0" destOrd="0" presId="urn:microsoft.com/office/officeart/2011/layout/CircleProcess#2"/>
    <dgm:cxn modelId="{92EAD46C-82BF-498D-8125-DC5AF2480EC7}" type="presOf" srcId="{911060F3-A370-47EB-81D3-A9BEE347C84F}" destId="{FD0B3423-953F-4E91-BC5F-4D32CF15D85A}" srcOrd="0" destOrd="0" presId="urn:microsoft.com/office/officeart/2011/layout/CircleProcess#2"/>
    <dgm:cxn modelId="{20DBF1DC-0E3C-402D-ACC4-6668C3525AC6}" type="presOf" srcId="{654A3E46-8227-46E1-B223-113FB19B2B8F}" destId="{2569D657-204D-4777-AE6D-80083AB5ABAD}" srcOrd="1" destOrd="0" presId="urn:microsoft.com/office/officeart/2011/layout/CircleProcess#2"/>
    <dgm:cxn modelId="{53F120FC-D656-468E-8595-60D01F0B1A49}" srcId="{64B88C12-42B8-48FF-AB12-6A8F3DAD3C26}" destId="{39836779-002B-4FA2-9FBC-0557ED925874}" srcOrd="0" destOrd="0" parTransId="{5E22A79E-2CF1-44B6-86AA-C9A2792E0C73}" sibTransId="{345D43D2-8D36-4FBF-A1DF-5D3B42B2050E}"/>
    <dgm:cxn modelId="{30CE5FA1-379A-4A74-9416-34BCD6A85903}" type="presOf" srcId="{64B88C12-42B8-48FF-AB12-6A8F3DAD3C26}" destId="{691C65EA-4257-45DB-8731-8BF64D5E18AE}" srcOrd="0" destOrd="0" presId="urn:microsoft.com/office/officeart/2011/layout/CircleProcess#2"/>
    <dgm:cxn modelId="{886E02CC-0C32-41D9-A6FD-5F802EAAE05F}" srcId="{64B88C12-42B8-48FF-AB12-6A8F3DAD3C26}" destId="{911060F3-A370-47EB-81D3-A9BEE347C84F}" srcOrd="3" destOrd="0" parTransId="{59AC6596-C3A6-46AE-A839-DDA2E5021A24}" sibTransId="{4B77E595-B84B-4706-8F5E-7AE5CFC0298B}"/>
    <dgm:cxn modelId="{0D01944F-907E-4183-9A1E-3A549FA58898}" type="presOf" srcId="{911060F3-A370-47EB-81D3-A9BEE347C84F}" destId="{A58ABFAC-6728-4A26-801E-685210C44AC4}" srcOrd="1" destOrd="0" presId="urn:microsoft.com/office/officeart/2011/layout/CircleProcess#2"/>
    <dgm:cxn modelId="{45491DD8-4C89-49B3-A4AE-7278738D3DB6}" type="presOf" srcId="{60AF9213-27CB-499C-ADA3-A311DA644E3F}" destId="{39FB4D23-EF43-41D4-A49E-22408C299F99}" srcOrd="0" destOrd="0" presId="urn:microsoft.com/office/officeart/2011/layout/CircleProcess#2"/>
    <dgm:cxn modelId="{053F4906-7349-4779-A57A-C72BCDE0F040}" type="presOf" srcId="{39836779-002B-4FA2-9FBC-0557ED925874}" destId="{CB6C1DFC-4715-4A6D-96A4-22096F91EADE}" srcOrd="1" destOrd="0" presId="urn:microsoft.com/office/officeart/2011/layout/CircleProcess#2"/>
    <dgm:cxn modelId="{C339B0D1-F99D-4F71-B96D-494320A506F8}" type="presOf" srcId="{60AF9213-27CB-499C-ADA3-A311DA644E3F}" destId="{D16E37C2-86A2-4BEB-8B83-27A00250F202}" srcOrd="1" destOrd="0" presId="urn:microsoft.com/office/officeart/2011/layout/CircleProcess#2"/>
    <dgm:cxn modelId="{3BFB6E42-EAB2-4C3F-BF53-819C1FC1CEFA}" srcId="{64B88C12-42B8-48FF-AB12-6A8F3DAD3C26}" destId="{654A3E46-8227-46E1-B223-113FB19B2B8F}" srcOrd="1" destOrd="0" parTransId="{20DAB0C5-5F05-4E86-AD42-2DD930EB6FFE}" sibTransId="{9B924AF7-FFF5-43DC-9BE9-2DAC9006F4E3}"/>
    <dgm:cxn modelId="{39823629-D43F-4924-8994-FD27CE51148E}" srcId="{64B88C12-42B8-48FF-AB12-6A8F3DAD3C26}" destId="{60AF9213-27CB-499C-ADA3-A311DA644E3F}" srcOrd="2" destOrd="0" parTransId="{DCB20E5F-CD1A-4EB7-B35D-2FED8A681017}" sibTransId="{765B66D5-3481-4163-BA0B-40C49DD48240}"/>
    <dgm:cxn modelId="{56CBE473-0EA0-466F-A82C-D67CF0134156}" type="presOf" srcId="{654A3E46-8227-46E1-B223-113FB19B2B8F}" destId="{CA06F97E-DBC9-4FE1-BF31-C7DA03888A74}" srcOrd="0" destOrd="0" presId="urn:microsoft.com/office/officeart/2011/layout/CircleProcess#2"/>
    <dgm:cxn modelId="{B188CF7E-F869-4216-B832-52D6B8CB8F65}" type="presParOf" srcId="{691C65EA-4257-45DB-8731-8BF64D5E18AE}" destId="{4B3759ED-4B2A-4B54-B593-C4ECBB5600BA}" srcOrd="0" destOrd="0" presId="urn:microsoft.com/office/officeart/2011/layout/CircleProcess#2"/>
    <dgm:cxn modelId="{AA7F0683-FC37-415F-BF86-F12448B94456}" type="presParOf" srcId="{4B3759ED-4B2A-4B54-B593-C4ECBB5600BA}" destId="{257A9E67-9D73-423D-ACA1-62037A92D818}" srcOrd="0" destOrd="0" presId="urn:microsoft.com/office/officeart/2011/layout/CircleProcess#2"/>
    <dgm:cxn modelId="{16984C71-FC7D-4225-9988-02B66127AB2D}" type="presParOf" srcId="{691C65EA-4257-45DB-8731-8BF64D5E18AE}" destId="{1C84CD60-D293-42C5-A11B-D1295AB9923B}" srcOrd="1" destOrd="0" presId="urn:microsoft.com/office/officeart/2011/layout/CircleProcess#2"/>
    <dgm:cxn modelId="{01830955-B445-4D97-911E-1D6B58E7E65D}" type="presParOf" srcId="{1C84CD60-D293-42C5-A11B-D1295AB9923B}" destId="{FD0B3423-953F-4E91-BC5F-4D32CF15D85A}" srcOrd="0" destOrd="0" presId="urn:microsoft.com/office/officeart/2011/layout/CircleProcess#2"/>
    <dgm:cxn modelId="{235A5348-98B8-402C-8537-31A3D476B8C4}" type="presParOf" srcId="{691C65EA-4257-45DB-8731-8BF64D5E18AE}" destId="{A58ABFAC-6728-4A26-801E-685210C44AC4}" srcOrd="2" destOrd="0" presId="urn:microsoft.com/office/officeart/2011/layout/CircleProcess#2"/>
    <dgm:cxn modelId="{D861150D-ED14-416E-A125-41BF51906C29}" type="presParOf" srcId="{691C65EA-4257-45DB-8731-8BF64D5E18AE}" destId="{1CCAA10F-C361-49A4-AC25-E3EBF3CED405}" srcOrd="3" destOrd="0" presId="urn:microsoft.com/office/officeart/2011/layout/CircleProcess#2"/>
    <dgm:cxn modelId="{1855C803-3602-40F1-AB89-03E24CD890B3}" type="presParOf" srcId="{1CCAA10F-C361-49A4-AC25-E3EBF3CED405}" destId="{39FC85F3-296B-4109-B788-6B40A890BC2C}" srcOrd="0" destOrd="0" presId="urn:microsoft.com/office/officeart/2011/layout/CircleProcess#2"/>
    <dgm:cxn modelId="{1EBF2102-42E4-4E84-A998-7744714C971E}" type="presParOf" srcId="{691C65EA-4257-45DB-8731-8BF64D5E18AE}" destId="{FDA5CDC7-5606-4A46-B43F-E1DEC24FD0ED}" srcOrd="4" destOrd="0" presId="urn:microsoft.com/office/officeart/2011/layout/CircleProcess#2"/>
    <dgm:cxn modelId="{34161AE7-E624-4302-81C3-CD7754A52667}" type="presParOf" srcId="{FDA5CDC7-5606-4A46-B43F-E1DEC24FD0ED}" destId="{39FB4D23-EF43-41D4-A49E-22408C299F99}" srcOrd="0" destOrd="0" presId="urn:microsoft.com/office/officeart/2011/layout/CircleProcess#2"/>
    <dgm:cxn modelId="{88F9B971-5092-4474-90C9-8E6BA590D161}" type="presParOf" srcId="{691C65EA-4257-45DB-8731-8BF64D5E18AE}" destId="{D16E37C2-86A2-4BEB-8B83-27A00250F202}" srcOrd="5" destOrd="0" presId="urn:microsoft.com/office/officeart/2011/layout/CircleProcess#2"/>
    <dgm:cxn modelId="{D28E7AD3-42A8-42D5-9322-8D9D0524ECAD}" type="presParOf" srcId="{691C65EA-4257-45DB-8731-8BF64D5E18AE}" destId="{EC7DE4EC-B9A8-4C71-B824-4EEADB28A675}" srcOrd="6" destOrd="0" presId="urn:microsoft.com/office/officeart/2011/layout/CircleProcess#2"/>
    <dgm:cxn modelId="{01E98EE1-C13A-4379-AB2D-F081A798A57C}" type="presParOf" srcId="{EC7DE4EC-B9A8-4C71-B824-4EEADB28A675}" destId="{B9900990-051E-4B89-805A-7535B2C44C6B}" srcOrd="0" destOrd="0" presId="urn:microsoft.com/office/officeart/2011/layout/CircleProcess#2"/>
    <dgm:cxn modelId="{59647EF3-502E-427C-AB06-B138D14B294C}" type="presParOf" srcId="{691C65EA-4257-45DB-8731-8BF64D5E18AE}" destId="{CBDA984A-6DA7-4082-96EC-896809C74103}" srcOrd="7" destOrd="0" presId="urn:microsoft.com/office/officeart/2011/layout/CircleProcess#2"/>
    <dgm:cxn modelId="{E587FF8B-D0B2-4E3D-AAD8-0EC5233B5864}" type="presParOf" srcId="{CBDA984A-6DA7-4082-96EC-896809C74103}" destId="{CA06F97E-DBC9-4FE1-BF31-C7DA03888A74}" srcOrd="0" destOrd="0" presId="urn:microsoft.com/office/officeart/2011/layout/CircleProcess#2"/>
    <dgm:cxn modelId="{D596E929-14F9-4659-9AD9-D23E42FD8514}" type="presParOf" srcId="{691C65EA-4257-45DB-8731-8BF64D5E18AE}" destId="{2569D657-204D-4777-AE6D-80083AB5ABAD}" srcOrd="8" destOrd="0" presId="urn:microsoft.com/office/officeart/2011/layout/CircleProcess#2"/>
    <dgm:cxn modelId="{CC1A9F41-A6E0-4AA9-A041-C2F9B5E54184}" type="presParOf" srcId="{691C65EA-4257-45DB-8731-8BF64D5E18AE}" destId="{6C6AF28F-92CA-46CD-93CD-AB94FAB11EE7}" srcOrd="9" destOrd="0" presId="urn:microsoft.com/office/officeart/2011/layout/CircleProcess#2"/>
    <dgm:cxn modelId="{93E49BC4-BCB3-4862-B65E-B1460E2693D1}" type="presParOf" srcId="{6C6AF28F-92CA-46CD-93CD-AB94FAB11EE7}" destId="{56E21BA2-87CD-4642-A0D7-ADB762E1C04E}" srcOrd="0" destOrd="0" presId="urn:microsoft.com/office/officeart/2011/layout/CircleProcess#2"/>
    <dgm:cxn modelId="{778943F2-1953-48B0-AF01-9B7E6BDE3ACE}" type="presParOf" srcId="{691C65EA-4257-45DB-8731-8BF64D5E18AE}" destId="{BDB9A0AF-E17A-471D-9982-58D870581C68}" srcOrd="10" destOrd="0" presId="urn:microsoft.com/office/officeart/2011/layout/CircleProcess#2"/>
    <dgm:cxn modelId="{7C5ECE3D-8F2B-4CCF-B4B6-E5DDC58EA100}" type="presParOf" srcId="{BDB9A0AF-E17A-471D-9982-58D870581C68}" destId="{E98F4B4B-FC49-443B-A7C4-C1BAB0BD614C}" srcOrd="0" destOrd="0" presId="urn:microsoft.com/office/officeart/2011/layout/CircleProcess#2"/>
    <dgm:cxn modelId="{91BA876C-7C4A-455C-BF9F-CC48AF5C0CA5}" type="presParOf" srcId="{691C65EA-4257-45DB-8731-8BF64D5E18AE}" destId="{CB6C1DFC-4715-4A6D-96A4-22096F91EADE}" srcOrd="11" destOrd="0" presId="urn:microsoft.com/office/officeart/2011/layout/Circle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B88C12-42B8-48FF-AB12-6A8F3DAD3C26}" type="doc">
      <dgm:prSet loTypeId="urn:microsoft.com/office/officeart/2011/layout/CircleProcess#3" loCatId="process" qsTypeId="urn:microsoft.com/office/officeart/2005/8/quickstyle/simple1" qsCatId="simple" csTypeId="urn:microsoft.com/office/officeart/2005/8/colors/colorful4" csCatId="colorful" phldr="1"/>
      <dgm:spPr/>
      <dgm:t>
        <a:bodyPr/>
        <a:lstStyle/>
        <a:p>
          <a:endParaRPr lang="en-US"/>
        </a:p>
      </dgm:t>
    </dgm:pt>
    <dgm:pt modelId="{39836779-002B-4FA2-9FBC-0557ED925874}">
      <dgm:prSet phldrT="[Text]"/>
      <dgm:spPr/>
      <dgm:t>
        <a:bodyPr/>
        <a:lstStyle/>
        <a:p>
          <a:r>
            <a:rPr lang="en-US" dirty="0" smtClean="0"/>
            <a:t>Brainstorm</a:t>
          </a:r>
          <a:endParaRPr lang="en-US" dirty="0"/>
        </a:p>
      </dgm:t>
    </dgm:pt>
    <dgm:pt modelId="{5E22A79E-2CF1-44B6-86AA-C9A2792E0C73}" type="parTrans" cxnId="{53F120FC-D656-468E-8595-60D01F0B1A49}">
      <dgm:prSet/>
      <dgm:spPr/>
      <dgm:t>
        <a:bodyPr/>
        <a:lstStyle/>
        <a:p>
          <a:endParaRPr lang="en-US"/>
        </a:p>
      </dgm:t>
    </dgm:pt>
    <dgm:pt modelId="{345D43D2-8D36-4FBF-A1DF-5D3B42B2050E}" type="sibTrans" cxnId="{53F120FC-D656-468E-8595-60D01F0B1A49}">
      <dgm:prSet/>
      <dgm:spPr/>
      <dgm:t>
        <a:bodyPr/>
        <a:lstStyle/>
        <a:p>
          <a:endParaRPr lang="en-US"/>
        </a:p>
      </dgm:t>
    </dgm:pt>
    <dgm:pt modelId="{60AF9213-27CB-499C-ADA3-A311DA644E3F}">
      <dgm:prSet phldrT="[Text]"/>
      <dgm:spPr/>
      <dgm:t>
        <a:bodyPr/>
        <a:lstStyle/>
        <a:p>
          <a:r>
            <a:rPr lang="en-US" dirty="0" smtClean="0"/>
            <a:t>Discuss</a:t>
          </a:r>
          <a:endParaRPr lang="en-US" dirty="0"/>
        </a:p>
      </dgm:t>
    </dgm:pt>
    <dgm:pt modelId="{DCB20E5F-CD1A-4EB7-B35D-2FED8A681017}" type="parTrans" cxnId="{39823629-D43F-4924-8994-FD27CE51148E}">
      <dgm:prSet/>
      <dgm:spPr/>
      <dgm:t>
        <a:bodyPr/>
        <a:lstStyle/>
        <a:p>
          <a:endParaRPr lang="en-US"/>
        </a:p>
      </dgm:t>
    </dgm:pt>
    <dgm:pt modelId="{765B66D5-3481-4163-BA0B-40C49DD48240}" type="sibTrans" cxnId="{39823629-D43F-4924-8994-FD27CE51148E}">
      <dgm:prSet/>
      <dgm:spPr/>
      <dgm:t>
        <a:bodyPr/>
        <a:lstStyle/>
        <a:p>
          <a:endParaRPr lang="en-US"/>
        </a:p>
      </dgm:t>
    </dgm:pt>
    <dgm:pt modelId="{911060F3-A370-47EB-81D3-A9BEE347C84F}">
      <dgm:prSet phldrT="[Text]"/>
      <dgm:spPr/>
      <dgm:t>
        <a:bodyPr/>
        <a:lstStyle/>
        <a:p>
          <a:r>
            <a:rPr lang="en-US" dirty="0" smtClean="0"/>
            <a:t>Take Position</a:t>
          </a:r>
          <a:endParaRPr lang="en-US" dirty="0"/>
        </a:p>
      </dgm:t>
    </dgm:pt>
    <dgm:pt modelId="{59AC6596-C3A6-46AE-A839-DDA2E5021A24}" type="parTrans" cxnId="{886E02CC-0C32-41D9-A6FD-5F802EAAE05F}">
      <dgm:prSet/>
      <dgm:spPr/>
      <dgm:t>
        <a:bodyPr/>
        <a:lstStyle/>
        <a:p>
          <a:endParaRPr lang="en-US"/>
        </a:p>
      </dgm:t>
    </dgm:pt>
    <dgm:pt modelId="{4B77E595-B84B-4706-8F5E-7AE5CFC0298B}" type="sibTrans" cxnId="{886E02CC-0C32-41D9-A6FD-5F802EAAE05F}">
      <dgm:prSet/>
      <dgm:spPr/>
      <dgm:t>
        <a:bodyPr/>
        <a:lstStyle/>
        <a:p>
          <a:endParaRPr lang="en-US"/>
        </a:p>
      </dgm:t>
    </dgm:pt>
    <dgm:pt modelId="{654A3E46-8227-46E1-B223-113FB19B2B8F}">
      <dgm:prSet/>
      <dgm:spPr/>
      <dgm:t>
        <a:bodyPr/>
        <a:lstStyle/>
        <a:p>
          <a:r>
            <a:rPr lang="en-US" dirty="0" smtClean="0"/>
            <a:t>Draft Position</a:t>
          </a:r>
          <a:endParaRPr lang="en-US" dirty="0"/>
        </a:p>
      </dgm:t>
    </dgm:pt>
    <dgm:pt modelId="{20DAB0C5-5F05-4E86-AD42-2DD930EB6FFE}" type="parTrans" cxnId="{3BFB6E42-EAB2-4C3F-BF53-819C1FC1CEFA}">
      <dgm:prSet/>
      <dgm:spPr/>
      <dgm:t>
        <a:bodyPr/>
        <a:lstStyle/>
        <a:p>
          <a:endParaRPr lang="en-US"/>
        </a:p>
      </dgm:t>
    </dgm:pt>
    <dgm:pt modelId="{9B924AF7-FFF5-43DC-9BE9-2DAC9006F4E3}" type="sibTrans" cxnId="{3BFB6E42-EAB2-4C3F-BF53-819C1FC1CEFA}">
      <dgm:prSet/>
      <dgm:spPr/>
      <dgm:t>
        <a:bodyPr/>
        <a:lstStyle/>
        <a:p>
          <a:endParaRPr lang="en-US"/>
        </a:p>
      </dgm:t>
    </dgm:pt>
    <dgm:pt modelId="{691C65EA-4257-45DB-8731-8BF64D5E18AE}" type="pres">
      <dgm:prSet presAssocID="{64B88C12-42B8-48FF-AB12-6A8F3DAD3C26}" presName="Name0" presStyleCnt="0">
        <dgm:presLayoutVars>
          <dgm:chMax val="11"/>
          <dgm:chPref val="11"/>
          <dgm:dir/>
          <dgm:resizeHandles/>
        </dgm:presLayoutVars>
      </dgm:prSet>
      <dgm:spPr/>
      <dgm:t>
        <a:bodyPr/>
        <a:lstStyle/>
        <a:p>
          <a:endParaRPr lang="en-US"/>
        </a:p>
      </dgm:t>
    </dgm:pt>
    <dgm:pt modelId="{4B3759ED-4B2A-4B54-B593-C4ECBB5600BA}" type="pres">
      <dgm:prSet presAssocID="{911060F3-A370-47EB-81D3-A9BEE347C84F}" presName="Accent4" presStyleCnt="0"/>
      <dgm:spPr/>
    </dgm:pt>
    <dgm:pt modelId="{257A9E67-9D73-423D-ACA1-62037A92D818}" type="pres">
      <dgm:prSet presAssocID="{911060F3-A370-47EB-81D3-A9BEE347C84F}" presName="Accent" presStyleLbl="node1" presStyleIdx="0" presStyleCnt="4"/>
      <dgm:spPr/>
    </dgm:pt>
    <dgm:pt modelId="{1C84CD60-D293-42C5-A11B-D1295AB9923B}" type="pres">
      <dgm:prSet presAssocID="{911060F3-A370-47EB-81D3-A9BEE347C84F}" presName="ParentBackground4" presStyleCnt="0"/>
      <dgm:spPr/>
    </dgm:pt>
    <dgm:pt modelId="{FD0B3423-953F-4E91-BC5F-4D32CF15D85A}" type="pres">
      <dgm:prSet presAssocID="{911060F3-A370-47EB-81D3-A9BEE347C84F}" presName="ParentBackground" presStyleLbl="fgAcc1" presStyleIdx="0" presStyleCnt="4"/>
      <dgm:spPr/>
      <dgm:t>
        <a:bodyPr/>
        <a:lstStyle/>
        <a:p>
          <a:endParaRPr lang="en-US"/>
        </a:p>
      </dgm:t>
    </dgm:pt>
    <dgm:pt modelId="{A58ABFAC-6728-4A26-801E-685210C44AC4}" type="pres">
      <dgm:prSet presAssocID="{911060F3-A370-47EB-81D3-A9BEE347C84F}" presName="Parent4" presStyleLbl="revTx" presStyleIdx="0" presStyleCnt="0">
        <dgm:presLayoutVars>
          <dgm:chMax val="1"/>
          <dgm:chPref val="1"/>
          <dgm:bulletEnabled val="1"/>
        </dgm:presLayoutVars>
      </dgm:prSet>
      <dgm:spPr/>
      <dgm:t>
        <a:bodyPr/>
        <a:lstStyle/>
        <a:p>
          <a:endParaRPr lang="en-US"/>
        </a:p>
      </dgm:t>
    </dgm:pt>
    <dgm:pt modelId="{1CCAA10F-C361-49A4-AC25-E3EBF3CED405}" type="pres">
      <dgm:prSet presAssocID="{60AF9213-27CB-499C-ADA3-A311DA644E3F}" presName="Accent3" presStyleCnt="0"/>
      <dgm:spPr/>
    </dgm:pt>
    <dgm:pt modelId="{39FC85F3-296B-4109-B788-6B40A890BC2C}" type="pres">
      <dgm:prSet presAssocID="{60AF9213-27CB-499C-ADA3-A311DA644E3F}" presName="Accent" presStyleLbl="node1" presStyleIdx="1" presStyleCnt="4"/>
      <dgm:spPr/>
    </dgm:pt>
    <dgm:pt modelId="{FDA5CDC7-5606-4A46-B43F-E1DEC24FD0ED}" type="pres">
      <dgm:prSet presAssocID="{60AF9213-27CB-499C-ADA3-A311DA644E3F}" presName="ParentBackground3" presStyleCnt="0"/>
      <dgm:spPr/>
    </dgm:pt>
    <dgm:pt modelId="{39FB4D23-EF43-41D4-A49E-22408C299F99}" type="pres">
      <dgm:prSet presAssocID="{60AF9213-27CB-499C-ADA3-A311DA644E3F}" presName="ParentBackground" presStyleLbl="fgAcc1" presStyleIdx="1" presStyleCnt="4"/>
      <dgm:spPr/>
      <dgm:t>
        <a:bodyPr/>
        <a:lstStyle/>
        <a:p>
          <a:endParaRPr lang="en-US"/>
        </a:p>
      </dgm:t>
    </dgm:pt>
    <dgm:pt modelId="{D16E37C2-86A2-4BEB-8B83-27A00250F202}" type="pres">
      <dgm:prSet presAssocID="{60AF9213-27CB-499C-ADA3-A311DA644E3F}" presName="Parent3" presStyleLbl="revTx" presStyleIdx="0" presStyleCnt="0">
        <dgm:presLayoutVars>
          <dgm:chMax val="1"/>
          <dgm:chPref val="1"/>
          <dgm:bulletEnabled val="1"/>
        </dgm:presLayoutVars>
      </dgm:prSet>
      <dgm:spPr/>
      <dgm:t>
        <a:bodyPr/>
        <a:lstStyle/>
        <a:p>
          <a:endParaRPr lang="en-US"/>
        </a:p>
      </dgm:t>
    </dgm:pt>
    <dgm:pt modelId="{EC7DE4EC-B9A8-4C71-B824-4EEADB28A675}" type="pres">
      <dgm:prSet presAssocID="{654A3E46-8227-46E1-B223-113FB19B2B8F}" presName="Accent2" presStyleCnt="0"/>
      <dgm:spPr/>
    </dgm:pt>
    <dgm:pt modelId="{B9900990-051E-4B89-805A-7535B2C44C6B}" type="pres">
      <dgm:prSet presAssocID="{654A3E46-8227-46E1-B223-113FB19B2B8F}" presName="Accent" presStyleLbl="node1" presStyleIdx="2" presStyleCnt="4"/>
      <dgm:spPr/>
    </dgm:pt>
    <dgm:pt modelId="{CBDA984A-6DA7-4082-96EC-896809C74103}" type="pres">
      <dgm:prSet presAssocID="{654A3E46-8227-46E1-B223-113FB19B2B8F}" presName="ParentBackground2" presStyleCnt="0"/>
      <dgm:spPr/>
    </dgm:pt>
    <dgm:pt modelId="{CA06F97E-DBC9-4FE1-BF31-C7DA03888A74}" type="pres">
      <dgm:prSet presAssocID="{654A3E46-8227-46E1-B223-113FB19B2B8F}" presName="ParentBackground" presStyleLbl="fgAcc1" presStyleIdx="2" presStyleCnt="4"/>
      <dgm:spPr/>
      <dgm:t>
        <a:bodyPr/>
        <a:lstStyle/>
        <a:p>
          <a:endParaRPr lang="en-US"/>
        </a:p>
      </dgm:t>
    </dgm:pt>
    <dgm:pt modelId="{2569D657-204D-4777-AE6D-80083AB5ABAD}" type="pres">
      <dgm:prSet presAssocID="{654A3E46-8227-46E1-B223-113FB19B2B8F}" presName="Parent2" presStyleLbl="revTx" presStyleIdx="0" presStyleCnt="0">
        <dgm:presLayoutVars>
          <dgm:chMax val="1"/>
          <dgm:chPref val="1"/>
          <dgm:bulletEnabled val="1"/>
        </dgm:presLayoutVars>
      </dgm:prSet>
      <dgm:spPr/>
      <dgm:t>
        <a:bodyPr/>
        <a:lstStyle/>
        <a:p>
          <a:endParaRPr lang="en-US"/>
        </a:p>
      </dgm:t>
    </dgm:pt>
    <dgm:pt modelId="{6C6AF28F-92CA-46CD-93CD-AB94FAB11EE7}" type="pres">
      <dgm:prSet presAssocID="{39836779-002B-4FA2-9FBC-0557ED925874}" presName="Accent1" presStyleCnt="0"/>
      <dgm:spPr/>
    </dgm:pt>
    <dgm:pt modelId="{56E21BA2-87CD-4642-A0D7-ADB762E1C04E}" type="pres">
      <dgm:prSet presAssocID="{39836779-002B-4FA2-9FBC-0557ED925874}" presName="Accent" presStyleLbl="node1" presStyleIdx="3" presStyleCnt="4"/>
      <dgm:spPr/>
    </dgm:pt>
    <dgm:pt modelId="{BDB9A0AF-E17A-471D-9982-58D870581C68}" type="pres">
      <dgm:prSet presAssocID="{39836779-002B-4FA2-9FBC-0557ED925874}" presName="ParentBackground1" presStyleCnt="0"/>
      <dgm:spPr/>
    </dgm:pt>
    <dgm:pt modelId="{E98F4B4B-FC49-443B-A7C4-C1BAB0BD614C}" type="pres">
      <dgm:prSet presAssocID="{39836779-002B-4FA2-9FBC-0557ED925874}" presName="ParentBackground" presStyleLbl="fgAcc1" presStyleIdx="3" presStyleCnt="4"/>
      <dgm:spPr/>
      <dgm:t>
        <a:bodyPr/>
        <a:lstStyle/>
        <a:p>
          <a:endParaRPr lang="en-US"/>
        </a:p>
      </dgm:t>
    </dgm:pt>
    <dgm:pt modelId="{CB6C1DFC-4715-4A6D-96A4-22096F91EADE}" type="pres">
      <dgm:prSet presAssocID="{39836779-002B-4FA2-9FBC-0557ED925874}" presName="Parent1" presStyleLbl="revTx" presStyleIdx="0" presStyleCnt="0">
        <dgm:presLayoutVars>
          <dgm:chMax val="1"/>
          <dgm:chPref val="1"/>
          <dgm:bulletEnabled val="1"/>
        </dgm:presLayoutVars>
      </dgm:prSet>
      <dgm:spPr/>
      <dgm:t>
        <a:bodyPr/>
        <a:lstStyle/>
        <a:p>
          <a:endParaRPr lang="en-US"/>
        </a:p>
      </dgm:t>
    </dgm:pt>
  </dgm:ptLst>
  <dgm:cxnLst>
    <dgm:cxn modelId="{53F120FC-D656-468E-8595-60D01F0B1A49}" srcId="{64B88C12-42B8-48FF-AB12-6A8F3DAD3C26}" destId="{39836779-002B-4FA2-9FBC-0557ED925874}" srcOrd="0" destOrd="0" parTransId="{5E22A79E-2CF1-44B6-86AA-C9A2792E0C73}" sibTransId="{345D43D2-8D36-4FBF-A1DF-5D3B42B2050E}"/>
    <dgm:cxn modelId="{AFD46D8C-0A7D-4701-B881-14F2859C7989}" type="presOf" srcId="{654A3E46-8227-46E1-B223-113FB19B2B8F}" destId="{CA06F97E-DBC9-4FE1-BF31-C7DA03888A74}" srcOrd="0" destOrd="0" presId="urn:microsoft.com/office/officeart/2011/layout/CircleProcess#3"/>
    <dgm:cxn modelId="{7CE5DDAA-745D-4C87-88B9-3CBFAB8F6330}" type="presOf" srcId="{39836779-002B-4FA2-9FBC-0557ED925874}" destId="{CB6C1DFC-4715-4A6D-96A4-22096F91EADE}" srcOrd="1" destOrd="0" presId="urn:microsoft.com/office/officeart/2011/layout/CircleProcess#3"/>
    <dgm:cxn modelId="{39823629-D43F-4924-8994-FD27CE51148E}" srcId="{64B88C12-42B8-48FF-AB12-6A8F3DAD3C26}" destId="{60AF9213-27CB-499C-ADA3-A311DA644E3F}" srcOrd="2" destOrd="0" parTransId="{DCB20E5F-CD1A-4EB7-B35D-2FED8A681017}" sibTransId="{765B66D5-3481-4163-BA0B-40C49DD48240}"/>
    <dgm:cxn modelId="{4FDB00EB-C6B8-46A7-AA32-01F1E8987882}" type="presOf" srcId="{39836779-002B-4FA2-9FBC-0557ED925874}" destId="{E98F4B4B-FC49-443B-A7C4-C1BAB0BD614C}" srcOrd="0" destOrd="0" presId="urn:microsoft.com/office/officeart/2011/layout/CircleProcess#3"/>
    <dgm:cxn modelId="{7F9CA5D4-7879-4828-975E-9B6D34A2E41B}" type="presOf" srcId="{64B88C12-42B8-48FF-AB12-6A8F3DAD3C26}" destId="{691C65EA-4257-45DB-8731-8BF64D5E18AE}" srcOrd="0" destOrd="0" presId="urn:microsoft.com/office/officeart/2011/layout/CircleProcess#3"/>
    <dgm:cxn modelId="{1ABC833D-5C09-46FA-A6E2-652FA536BA5B}" type="presOf" srcId="{911060F3-A370-47EB-81D3-A9BEE347C84F}" destId="{FD0B3423-953F-4E91-BC5F-4D32CF15D85A}" srcOrd="0" destOrd="0" presId="urn:microsoft.com/office/officeart/2011/layout/CircleProcess#3"/>
    <dgm:cxn modelId="{3BFB6E42-EAB2-4C3F-BF53-819C1FC1CEFA}" srcId="{64B88C12-42B8-48FF-AB12-6A8F3DAD3C26}" destId="{654A3E46-8227-46E1-B223-113FB19B2B8F}" srcOrd="1" destOrd="0" parTransId="{20DAB0C5-5F05-4E86-AD42-2DD930EB6FFE}" sibTransId="{9B924AF7-FFF5-43DC-9BE9-2DAC9006F4E3}"/>
    <dgm:cxn modelId="{D491BD0D-B0AF-4BFD-A1AB-D079765351B7}" type="presOf" srcId="{60AF9213-27CB-499C-ADA3-A311DA644E3F}" destId="{39FB4D23-EF43-41D4-A49E-22408C299F99}" srcOrd="0" destOrd="0" presId="urn:microsoft.com/office/officeart/2011/layout/CircleProcess#3"/>
    <dgm:cxn modelId="{15283A11-8D0F-44A0-8C88-CEB87E210A56}" type="presOf" srcId="{60AF9213-27CB-499C-ADA3-A311DA644E3F}" destId="{D16E37C2-86A2-4BEB-8B83-27A00250F202}" srcOrd="1" destOrd="0" presId="urn:microsoft.com/office/officeart/2011/layout/CircleProcess#3"/>
    <dgm:cxn modelId="{82BDD3D5-7E33-4E03-B32D-4B350795BCA4}" type="presOf" srcId="{654A3E46-8227-46E1-B223-113FB19B2B8F}" destId="{2569D657-204D-4777-AE6D-80083AB5ABAD}" srcOrd="1" destOrd="0" presId="urn:microsoft.com/office/officeart/2011/layout/CircleProcess#3"/>
    <dgm:cxn modelId="{A5425A9A-4B39-488F-8836-D4476338C954}" type="presOf" srcId="{911060F3-A370-47EB-81D3-A9BEE347C84F}" destId="{A58ABFAC-6728-4A26-801E-685210C44AC4}" srcOrd="1" destOrd="0" presId="urn:microsoft.com/office/officeart/2011/layout/CircleProcess#3"/>
    <dgm:cxn modelId="{886E02CC-0C32-41D9-A6FD-5F802EAAE05F}" srcId="{64B88C12-42B8-48FF-AB12-6A8F3DAD3C26}" destId="{911060F3-A370-47EB-81D3-A9BEE347C84F}" srcOrd="3" destOrd="0" parTransId="{59AC6596-C3A6-46AE-A839-DDA2E5021A24}" sibTransId="{4B77E595-B84B-4706-8F5E-7AE5CFC0298B}"/>
    <dgm:cxn modelId="{E6CE07D6-E625-4B48-8BC5-266C8C6C5AA0}" type="presParOf" srcId="{691C65EA-4257-45DB-8731-8BF64D5E18AE}" destId="{4B3759ED-4B2A-4B54-B593-C4ECBB5600BA}" srcOrd="0" destOrd="0" presId="urn:microsoft.com/office/officeart/2011/layout/CircleProcess#3"/>
    <dgm:cxn modelId="{568CC7E0-030F-47C5-8CD5-DEA958FCBC0B}" type="presParOf" srcId="{4B3759ED-4B2A-4B54-B593-C4ECBB5600BA}" destId="{257A9E67-9D73-423D-ACA1-62037A92D818}" srcOrd="0" destOrd="0" presId="urn:microsoft.com/office/officeart/2011/layout/CircleProcess#3"/>
    <dgm:cxn modelId="{7B6A5E34-7973-4A82-876D-2A88C1D68FBA}" type="presParOf" srcId="{691C65EA-4257-45DB-8731-8BF64D5E18AE}" destId="{1C84CD60-D293-42C5-A11B-D1295AB9923B}" srcOrd="1" destOrd="0" presId="urn:microsoft.com/office/officeart/2011/layout/CircleProcess#3"/>
    <dgm:cxn modelId="{4D35D661-9C29-42E3-B29A-D5179411C006}" type="presParOf" srcId="{1C84CD60-D293-42C5-A11B-D1295AB9923B}" destId="{FD0B3423-953F-4E91-BC5F-4D32CF15D85A}" srcOrd="0" destOrd="0" presId="urn:microsoft.com/office/officeart/2011/layout/CircleProcess#3"/>
    <dgm:cxn modelId="{34943277-B4E0-41DA-B3C9-9C95F2357032}" type="presParOf" srcId="{691C65EA-4257-45DB-8731-8BF64D5E18AE}" destId="{A58ABFAC-6728-4A26-801E-685210C44AC4}" srcOrd="2" destOrd="0" presId="urn:microsoft.com/office/officeart/2011/layout/CircleProcess#3"/>
    <dgm:cxn modelId="{586C0FD0-1E8F-4CDA-B0BB-52FD0FB18812}" type="presParOf" srcId="{691C65EA-4257-45DB-8731-8BF64D5E18AE}" destId="{1CCAA10F-C361-49A4-AC25-E3EBF3CED405}" srcOrd="3" destOrd="0" presId="urn:microsoft.com/office/officeart/2011/layout/CircleProcess#3"/>
    <dgm:cxn modelId="{A9D27E73-95F6-43B6-A1DB-21F8B15E0CAA}" type="presParOf" srcId="{1CCAA10F-C361-49A4-AC25-E3EBF3CED405}" destId="{39FC85F3-296B-4109-B788-6B40A890BC2C}" srcOrd="0" destOrd="0" presId="urn:microsoft.com/office/officeart/2011/layout/CircleProcess#3"/>
    <dgm:cxn modelId="{7BB35A99-D967-4CFA-A800-22B7AC591795}" type="presParOf" srcId="{691C65EA-4257-45DB-8731-8BF64D5E18AE}" destId="{FDA5CDC7-5606-4A46-B43F-E1DEC24FD0ED}" srcOrd="4" destOrd="0" presId="urn:microsoft.com/office/officeart/2011/layout/CircleProcess#3"/>
    <dgm:cxn modelId="{CC909C20-6CC6-4441-9DCF-CC1F0BB8CA8E}" type="presParOf" srcId="{FDA5CDC7-5606-4A46-B43F-E1DEC24FD0ED}" destId="{39FB4D23-EF43-41D4-A49E-22408C299F99}" srcOrd="0" destOrd="0" presId="urn:microsoft.com/office/officeart/2011/layout/CircleProcess#3"/>
    <dgm:cxn modelId="{18E0B35A-D348-498C-8CE0-DF01CFA724C6}" type="presParOf" srcId="{691C65EA-4257-45DB-8731-8BF64D5E18AE}" destId="{D16E37C2-86A2-4BEB-8B83-27A00250F202}" srcOrd="5" destOrd="0" presId="urn:microsoft.com/office/officeart/2011/layout/CircleProcess#3"/>
    <dgm:cxn modelId="{13A0A19E-EFFF-4E09-BB0F-93C792301A9A}" type="presParOf" srcId="{691C65EA-4257-45DB-8731-8BF64D5E18AE}" destId="{EC7DE4EC-B9A8-4C71-B824-4EEADB28A675}" srcOrd="6" destOrd="0" presId="urn:microsoft.com/office/officeart/2011/layout/CircleProcess#3"/>
    <dgm:cxn modelId="{CCE36AB9-63E1-4C74-915E-243FB59A03C4}" type="presParOf" srcId="{EC7DE4EC-B9A8-4C71-B824-4EEADB28A675}" destId="{B9900990-051E-4B89-805A-7535B2C44C6B}" srcOrd="0" destOrd="0" presId="urn:microsoft.com/office/officeart/2011/layout/CircleProcess#3"/>
    <dgm:cxn modelId="{CEE6C2CC-44FC-4FE4-A394-D839F87C747F}" type="presParOf" srcId="{691C65EA-4257-45DB-8731-8BF64D5E18AE}" destId="{CBDA984A-6DA7-4082-96EC-896809C74103}" srcOrd="7" destOrd="0" presId="urn:microsoft.com/office/officeart/2011/layout/CircleProcess#3"/>
    <dgm:cxn modelId="{D88D9F41-9C63-46D4-89BE-19B49C0CC9C0}" type="presParOf" srcId="{CBDA984A-6DA7-4082-96EC-896809C74103}" destId="{CA06F97E-DBC9-4FE1-BF31-C7DA03888A74}" srcOrd="0" destOrd="0" presId="urn:microsoft.com/office/officeart/2011/layout/CircleProcess#3"/>
    <dgm:cxn modelId="{D594ECDC-7698-4F9F-9E27-C6363E343797}" type="presParOf" srcId="{691C65EA-4257-45DB-8731-8BF64D5E18AE}" destId="{2569D657-204D-4777-AE6D-80083AB5ABAD}" srcOrd="8" destOrd="0" presId="urn:microsoft.com/office/officeart/2011/layout/CircleProcess#3"/>
    <dgm:cxn modelId="{25610F9D-6DF6-426D-BEFB-387B06A625DE}" type="presParOf" srcId="{691C65EA-4257-45DB-8731-8BF64D5E18AE}" destId="{6C6AF28F-92CA-46CD-93CD-AB94FAB11EE7}" srcOrd="9" destOrd="0" presId="urn:microsoft.com/office/officeart/2011/layout/CircleProcess#3"/>
    <dgm:cxn modelId="{5D0D3A8C-DA0F-4B48-9BBE-A4753F97F222}" type="presParOf" srcId="{6C6AF28F-92CA-46CD-93CD-AB94FAB11EE7}" destId="{56E21BA2-87CD-4642-A0D7-ADB762E1C04E}" srcOrd="0" destOrd="0" presId="urn:microsoft.com/office/officeart/2011/layout/CircleProcess#3"/>
    <dgm:cxn modelId="{7406077B-4827-4438-9F4F-B52C7C2D5EAF}" type="presParOf" srcId="{691C65EA-4257-45DB-8731-8BF64D5E18AE}" destId="{BDB9A0AF-E17A-471D-9982-58D870581C68}" srcOrd="10" destOrd="0" presId="urn:microsoft.com/office/officeart/2011/layout/CircleProcess#3"/>
    <dgm:cxn modelId="{3AB2E94D-4DD3-452B-8D0F-07FE9B7F4865}" type="presParOf" srcId="{BDB9A0AF-E17A-471D-9982-58D870581C68}" destId="{E98F4B4B-FC49-443B-A7C4-C1BAB0BD614C}" srcOrd="0" destOrd="0" presId="urn:microsoft.com/office/officeart/2011/layout/CircleProcess#3"/>
    <dgm:cxn modelId="{4414A14F-2743-4689-97C1-ED350093FA54}" type="presParOf" srcId="{691C65EA-4257-45DB-8731-8BF64D5E18AE}" destId="{CB6C1DFC-4715-4A6D-96A4-22096F91EADE}" srcOrd="11" destOrd="0" presId="urn:microsoft.com/office/officeart/2011/layout/Circle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B88C12-42B8-48FF-AB12-6A8F3DAD3C26}" type="doc">
      <dgm:prSet loTypeId="urn:microsoft.com/office/officeart/2011/layout/CircleProcess#4" loCatId="process" qsTypeId="urn:microsoft.com/office/officeart/2005/8/quickstyle/simple1" qsCatId="simple" csTypeId="urn:microsoft.com/office/officeart/2005/8/colors/colorful4" csCatId="colorful" phldr="1"/>
      <dgm:spPr/>
      <dgm:t>
        <a:bodyPr/>
        <a:lstStyle/>
        <a:p>
          <a:endParaRPr lang="en-US"/>
        </a:p>
      </dgm:t>
    </dgm:pt>
    <dgm:pt modelId="{39836779-002B-4FA2-9FBC-0557ED925874}">
      <dgm:prSet phldrT="[Text]"/>
      <dgm:spPr/>
      <dgm:t>
        <a:bodyPr/>
        <a:lstStyle/>
        <a:p>
          <a:r>
            <a:rPr lang="en-US" dirty="0" smtClean="0"/>
            <a:t>Brainstorm</a:t>
          </a:r>
          <a:endParaRPr lang="en-US" dirty="0"/>
        </a:p>
      </dgm:t>
    </dgm:pt>
    <dgm:pt modelId="{5E22A79E-2CF1-44B6-86AA-C9A2792E0C73}" type="parTrans" cxnId="{53F120FC-D656-468E-8595-60D01F0B1A49}">
      <dgm:prSet/>
      <dgm:spPr/>
      <dgm:t>
        <a:bodyPr/>
        <a:lstStyle/>
        <a:p>
          <a:endParaRPr lang="en-US"/>
        </a:p>
      </dgm:t>
    </dgm:pt>
    <dgm:pt modelId="{345D43D2-8D36-4FBF-A1DF-5D3B42B2050E}" type="sibTrans" cxnId="{53F120FC-D656-468E-8595-60D01F0B1A49}">
      <dgm:prSet/>
      <dgm:spPr/>
      <dgm:t>
        <a:bodyPr/>
        <a:lstStyle/>
        <a:p>
          <a:endParaRPr lang="en-US"/>
        </a:p>
      </dgm:t>
    </dgm:pt>
    <dgm:pt modelId="{60AF9213-27CB-499C-ADA3-A311DA644E3F}">
      <dgm:prSet phldrT="[Text]"/>
      <dgm:spPr/>
      <dgm:t>
        <a:bodyPr/>
        <a:lstStyle/>
        <a:p>
          <a:r>
            <a:rPr lang="en-US" dirty="0" smtClean="0"/>
            <a:t>Discuss</a:t>
          </a:r>
          <a:endParaRPr lang="en-US" dirty="0"/>
        </a:p>
      </dgm:t>
    </dgm:pt>
    <dgm:pt modelId="{DCB20E5F-CD1A-4EB7-B35D-2FED8A681017}" type="parTrans" cxnId="{39823629-D43F-4924-8994-FD27CE51148E}">
      <dgm:prSet/>
      <dgm:spPr/>
      <dgm:t>
        <a:bodyPr/>
        <a:lstStyle/>
        <a:p>
          <a:endParaRPr lang="en-US"/>
        </a:p>
      </dgm:t>
    </dgm:pt>
    <dgm:pt modelId="{765B66D5-3481-4163-BA0B-40C49DD48240}" type="sibTrans" cxnId="{39823629-D43F-4924-8994-FD27CE51148E}">
      <dgm:prSet/>
      <dgm:spPr/>
      <dgm:t>
        <a:bodyPr/>
        <a:lstStyle/>
        <a:p>
          <a:endParaRPr lang="en-US"/>
        </a:p>
      </dgm:t>
    </dgm:pt>
    <dgm:pt modelId="{911060F3-A370-47EB-81D3-A9BEE347C84F}">
      <dgm:prSet phldrT="[Text]"/>
      <dgm:spPr/>
      <dgm:t>
        <a:bodyPr/>
        <a:lstStyle/>
        <a:p>
          <a:r>
            <a:rPr lang="en-US" dirty="0" smtClean="0"/>
            <a:t>Take Position</a:t>
          </a:r>
          <a:endParaRPr lang="en-US" dirty="0"/>
        </a:p>
      </dgm:t>
    </dgm:pt>
    <dgm:pt modelId="{59AC6596-C3A6-46AE-A839-DDA2E5021A24}" type="parTrans" cxnId="{886E02CC-0C32-41D9-A6FD-5F802EAAE05F}">
      <dgm:prSet/>
      <dgm:spPr/>
      <dgm:t>
        <a:bodyPr/>
        <a:lstStyle/>
        <a:p>
          <a:endParaRPr lang="en-US"/>
        </a:p>
      </dgm:t>
    </dgm:pt>
    <dgm:pt modelId="{4B77E595-B84B-4706-8F5E-7AE5CFC0298B}" type="sibTrans" cxnId="{886E02CC-0C32-41D9-A6FD-5F802EAAE05F}">
      <dgm:prSet/>
      <dgm:spPr/>
      <dgm:t>
        <a:bodyPr/>
        <a:lstStyle/>
        <a:p>
          <a:endParaRPr lang="en-US"/>
        </a:p>
      </dgm:t>
    </dgm:pt>
    <dgm:pt modelId="{654A3E46-8227-46E1-B223-113FB19B2B8F}">
      <dgm:prSet/>
      <dgm:spPr/>
      <dgm:t>
        <a:bodyPr/>
        <a:lstStyle/>
        <a:p>
          <a:r>
            <a:rPr lang="en-US" dirty="0" smtClean="0"/>
            <a:t>Draft Position</a:t>
          </a:r>
          <a:endParaRPr lang="en-US" dirty="0"/>
        </a:p>
      </dgm:t>
    </dgm:pt>
    <dgm:pt modelId="{20DAB0C5-5F05-4E86-AD42-2DD930EB6FFE}" type="parTrans" cxnId="{3BFB6E42-EAB2-4C3F-BF53-819C1FC1CEFA}">
      <dgm:prSet/>
      <dgm:spPr/>
      <dgm:t>
        <a:bodyPr/>
        <a:lstStyle/>
        <a:p>
          <a:endParaRPr lang="en-US"/>
        </a:p>
      </dgm:t>
    </dgm:pt>
    <dgm:pt modelId="{9B924AF7-FFF5-43DC-9BE9-2DAC9006F4E3}" type="sibTrans" cxnId="{3BFB6E42-EAB2-4C3F-BF53-819C1FC1CEFA}">
      <dgm:prSet/>
      <dgm:spPr/>
      <dgm:t>
        <a:bodyPr/>
        <a:lstStyle/>
        <a:p>
          <a:endParaRPr lang="en-US"/>
        </a:p>
      </dgm:t>
    </dgm:pt>
    <dgm:pt modelId="{691C65EA-4257-45DB-8731-8BF64D5E18AE}" type="pres">
      <dgm:prSet presAssocID="{64B88C12-42B8-48FF-AB12-6A8F3DAD3C26}" presName="Name0" presStyleCnt="0">
        <dgm:presLayoutVars>
          <dgm:chMax val="11"/>
          <dgm:chPref val="11"/>
          <dgm:dir/>
          <dgm:resizeHandles/>
        </dgm:presLayoutVars>
      </dgm:prSet>
      <dgm:spPr/>
      <dgm:t>
        <a:bodyPr/>
        <a:lstStyle/>
        <a:p>
          <a:endParaRPr lang="en-US"/>
        </a:p>
      </dgm:t>
    </dgm:pt>
    <dgm:pt modelId="{4B3759ED-4B2A-4B54-B593-C4ECBB5600BA}" type="pres">
      <dgm:prSet presAssocID="{911060F3-A370-47EB-81D3-A9BEE347C84F}" presName="Accent4" presStyleCnt="0"/>
      <dgm:spPr/>
    </dgm:pt>
    <dgm:pt modelId="{257A9E67-9D73-423D-ACA1-62037A92D818}" type="pres">
      <dgm:prSet presAssocID="{911060F3-A370-47EB-81D3-A9BEE347C84F}" presName="Accent" presStyleLbl="node1" presStyleIdx="0" presStyleCnt="4"/>
      <dgm:spPr/>
    </dgm:pt>
    <dgm:pt modelId="{1C84CD60-D293-42C5-A11B-D1295AB9923B}" type="pres">
      <dgm:prSet presAssocID="{911060F3-A370-47EB-81D3-A9BEE347C84F}" presName="ParentBackground4" presStyleCnt="0"/>
      <dgm:spPr/>
    </dgm:pt>
    <dgm:pt modelId="{FD0B3423-953F-4E91-BC5F-4D32CF15D85A}" type="pres">
      <dgm:prSet presAssocID="{911060F3-A370-47EB-81D3-A9BEE347C84F}" presName="ParentBackground" presStyleLbl="fgAcc1" presStyleIdx="0" presStyleCnt="4"/>
      <dgm:spPr/>
      <dgm:t>
        <a:bodyPr/>
        <a:lstStyle/>
        <a:p>
          <a:endParaRPr lang="en-US"/>
        </a:p>
      </dgm:t>
    </dgm:pt>
    <dgm:pt modelId="{A58ABFAC-6728-4A26-801E-685210C44AC4}" type="pres">
      <dgm:prSet presAssocID="{911060F3-A370-47EB-81D3-A9BEE347C84F}" presName="Parent4" presStyleLbl="revTx" presStyleIdx="0" presStyleCnt="0">
        <dgm:presLayoutVars>
          <dgm:chMax val="1"/>
          <dgm:chPref val="1"/>
          <dgm:bulletEnabled val="1"/>
        </dgm:presLayoutVars>
      </dgm:prSet>
      <dgm:spPr/>
      <dgm:t>
        <a:bodyPr/>
        <a:lstStyle/>
        <a:p>
          <a:endParaRPr lang="en-US"/>
        </a:p>
      </dgm:t>
    </dgm:pt>
    <dgm:pt modelId="{1CCAA10F-C361-49A4-AC25-E3EBF3CED405}" type="pres">
      <dgm:prSet presAssocID="{60AF9213-27CB-499C-ADA3-A311DA644E3F}" presName="Accent3" presStyleCnt="0"/>
      <dgm:spPr/>
    </dgm:pt>
    <dgm:pt modelId="{39FC85F3-296B-4109-B788-6B40A890BC2C}" type="pres">
      <dgm:prSet presAssocID="{60AF9213-27CB-499C-ADA3-A311DA644E3F}" presName="Accent" presStyleLbl="node1" presStyleIdx="1" presStyleCnt="4"/>
      <dgm:spPr/>
    </dgm:pt>
    <dgm:pt modelId="{FDA5CDC7-5606-4A46-B43F-E1DEC24FD0ED}" type="pres">
      <dgm:prSet presAssocID="{60AF9213-27CB-499C-ADA3-A311DA644E3F}" presName="ParentBackground3" presStyleCnt="0"/>
      <dgm:spPr/>
    </dgm:pt>
    <dgm:pt modelId="{39FB4D23-EF43-41D4-A49E-22408C299F99}" type="pres">
      <dgm:prSet presAssocID="{60AF9213-27CB-499C-ADA3-A311DA644E3F}" presName="ParentBackground" presStyleLbl="fgAcc1" presStyleIdx="1" presStyleCnt="4"/>
      <dgm:spPr/>
      <dgm:t>
        <a:bodyPr/>
        <a:lstStyle/>
        <a:p>
          <a:endParaRPr lang="en-US"/>
        </a:p>
      </dgm:t>
    </dgm:pt>
    <dgm:pt modelId="{D16E37C2-86A2-4BEB-8B83-27A00250F202}" type="pres">
      <dgm:prSet presAssocID="{60AF9213-27CB-499C-ADA3-A311DA644E3F}" presName="Parent3" presStyleLbl="revTx" presStyleIdx="0" presStyleCnt="0">
        <dgm:presLayoutVars>
          <dgm:chMax val="1"/>
          <dgm:chPref val="1"/>
          <dgm:bulletEnabled val="1"/>
        </dgm:presLayoutVars>
      </dgm:prSet>
      <dgm:spPr/>
      <dgm:t>
        <a:bodyPr/>
        <a:lstStyle/>
        <a:p>
          <a:endParaRPr lang="en-US"/>
        </a:p>
      </dgm:t>
    </dgm:pt>
    <dgm:pt modelId="{EC7DE4EC-B9A8-4C71-B824-4EEADB28A675}" type="pres">
      <dgm:prSet presAssocID="{654A3E46-8227-46E1-B223-113FB19B2B8F}" presName="Accent2" presStyleCnt="0"/>
      <dgm:spPr/>
    </dgm:pt>
    <dgm:pt modelId="{B9900990-051E-4B89-805A-7535B2C44C6B}" type="pres">
      <dgm:prSet presAssocID="{654A3E46-8227-46E1-B223-113FB19B2B8F}" presName="Accent" presStyleLbl="node1" presStyleIdx="2" presStyleCnt="4"/>
      <dgm:spPr/>
    </dgm:pt>
    <dgm:pt modelId="{CBDA984A-6DA7-4082-96EC-896809C74103}" type="pres">
      <dgm:prSet presAssocID="{654A3E46-8227-46E1-B223-113FB19B2B8F}" presName="ParentBackground2" presStyleCnt="0"/>
      <dgm:spPr/>
    </dgm:pt>
    <dgm:pt modelId="{CA06F97E-DBC9-4FE1-BF31-C7DA03888A74}" type="pres">
      <dgm:prSet presAssocID="{654A3E46-8227-46E1-B223-113FB19B2B8F}" presName="ParentBackground" presStyleLbl="fgAcc1" presStyleIdx="2" presStyleCnt="4"/>
      <dgm:spPr/>
      <dgm:t>
        <a:bodyPr/>
        <a:lstStyle/>
        <a:p>
          <a:endParaRPr lang="en-US"/>
        </a:p>
      </dgm:t>
    </dgm:pt>
    <dgm:pt modelId="{2569D657-204D-4777-AE6D-80083AB5ABAD}" type="pres">
      <dgm:prSet presAssocID="{654A3E46-8227-46E1-B223-113FB19B2B8F}" presName="Parent2" presStyleLbl="revTx" presStyleIdx="0" presStyleCnt="0">
        <dgm:presLayoutVars>
          <dgm:chMax val="1"/>
          <dgm:chPref val="1"/>
          <dgm:bulletEnabled val="1"/>
        </dgm:presLayoutVars>
      </dgm:prSet>
      <dgm:spPr/>
      <dgm:t>
        <a:bodyPr/>
        <a:lstStyle/>
        <a:p>
          <a:endParaRPr lang="en-US"/>
        </a:p>
      </dgm:t>
    </dgm:pt>
    <dgm:pt modelId="{6C6AF28F-92CA-46CD-93CD-AB94FAB11EE7}" type="pres">
      <dgm:prSet presAssocID="{39836779-002B-4FA2-9FBC-0557ED925874}" presName="Accent1" presStyleCnt="0"/>
      <dgm:spPr/>
    </dgm:pt>
    <dgm:pt modelId="{56E21BA2-87CD-4642-A0D7-ADB762E1C04E}" type="pres">
      <dgm:prSet presAssocID="{39836779-002B-4FA2-9FBC-0557ED925874}" presName="Accent" presStyleLbl="node1" presStyleIdx="3" presStyleCnt="4"/>
      <dgm:spPr/>
    </dgm:pt>
    <dgm:pt modelId="{BDB9A0AF-E17A-471D-9982-58D870581C68}" type="pres">
      <dgm:prSet presAssocID="{39836779-002B-4FA2-9FBC-0557ED925874}" presName="ParentBackground1" presStyleCnt="0"/>
      <dgm:spPr/>
    </dgm:pt>
    <dgm:pt modelId="{E98F4B4B-FC49-443B-A7C4-C1BAB0BD614C}" type="pres">
      <dgm:prSet presAssocID="{39836779-002B-4FA2-9FBC-0557ED925874}" presName="ParentBackground" presStyleLbl="fgAcc1" presStyleIdx="3" presStyleCnt="4"/>
      <dgm:spPr/>
      <dgm:t>
        <a:bodyPr/>
        <a:lstStyle/>
        <a:p>
          <a:endParaRPr lang="en-US"/>
        </a:p>
      </dgm:t>
    </dgm:pt>
    <dgm:pt modelId="{CB6C1DFC-4715-4A6D-96A4-22096F91EADE}" type="pres">
      <dgm:prSet presAssocID="{39836779-002B-4FA2-9FBC-0557ED925874}" presName="Parent1" presStyleLbl="revTx" presStyleIdx="0" presStyleCnt="0">
        <dgm:presLayoutVars>
          <dgm:chMax val="1"/>
          <dgm:chPref val="1"/>
          <dgm:bulletEnabled val="1"/>
        </dgm:presLayoutVars>
      </dgm:prSet>
      <dgm:spPr/>
      <dgm:t>
        <a:bodyPr/>
        <a:lstStyle/>
        <a:p>
          <a:endParaRPr lang="en-US"/>
        </a:p>
      </dgm:t>
    </dgm:pt>
  </dgm:ptLst>
  <dgm:cxnLst>
    <dgm:cxn modelId="{53F120FC-D656-468E-8595-60D01F0B1A49}" srcId="{64B88C12-42B8-48FF-AB12-6A8F3DAD3C26}" destId="{39836779-002B-4FA2-9FBC-0557ED925874}" srcOrd="0" destOrd="0" parTransId="{5E22A79E-2CF1-44B6-86AA-C9A2792E0C73}" sibTransId="{345D43D2-8D36-4FBF-A1DF-5D3B42B2050E}"/>
    <dgm:cxn modelId="{429F93D2-C107-417B-8679-8C607EBF7765}" type="presOf" srcId="{911060F3-A370-47EB-81D3-A9BEE347C84F}" destId="{FD0B3423-953F-4E91-BC5F-4D32CF15D85A}" srcOrd="0" destOrd="0" presId="urn:microsoft.com/office/officeart/2011/layout/CircleProcess#4"/>
    <dgm:cxn modelId="{F9BA9FCC-965D-403B-94E6-D739CCC70FD9}" type="presOf" srcId="{64B88C12-42B8-48FF-AB12-6A8F3DAD3C26}" destId="{691C65EA-4257-45DB-8731-8BF64D5E18AE}" srcOrd="0" destOrd="0" presId="urn:microsoft.com/office/officeart/2011/layout/CircleProcess#4"/>
    <dgm:cxn modelId="{39823629-D43F-4924-8994-FD27CE51148E}" srcId="{64B88C12-42B8-48FF-AB12-6A8F3DAD3C26}" destId="{60AF9213-27CB-499C-ADA3-A311DA644E3F}" srcOrd="2" destOrd="0" parTransId="{DCB20E5F-CD1A-4EB7-B35D-2FED8A681017}" sibTransId="{765B66D5-3481-4163-BA0B-40C49DD48240}"/>
    <dgm:cxn modelId="{8A3D5CCA-A20B-4428-AB70-3D4A77933DE0}" type="presOf" srcId="{654A3E46-8227-46E1-B223-113FB19B2B8F}" destId="{CA06F97E-DBC9-4FE1-BF31-C7DA03888A74}" srcOrd="0" destOrd="0" presId="urn:microsoft.com/office/officeart/2011/layout/CircleProcess#4"/>
    <dgm:cxn modelId="{09B1AF7E-BE91-4189-8243-BB2E817A6BC1}" type="presOf" srcId="{39836779-002B-4FA2-9FBC-0557ED925874}" destId="{E98F4B4B-FC49-443B-A7C4-C1BAB0BD614C}" srcOrd="0" destOrd="0" presId="urn:microsoft.com/office/officeart/2011/layout/CircleProcess#4"/>
    <dgm:cxn modelId="{3BFB6E42-EAB2-4C3F-BF53-819C1FC1CEFA}" srcId="{64B88C12-42B8-48FF-AB12-6A8F3DAD3C26}" destId="{654A3E46-8227-46E1-B223-113FB19B2B8F}" srcOrd="1" destOrd="0" parTransId="{20DAB0C5-5F05-4E86-AD42-2DD930EB6FFE}" sibTransId="{9B924AF7-FFF5-43DC-9BE9-2DAC9006F4E3}"/>
    <dgm:cxn modelId="{0FF23221-4313-4434-B296-27E5FE3B2A64}" type="presOf" srcId="{60AF9213-27CB-499C-ADA3-A311DA644E3F}" destId="{39FB4D23-EF43-41D4-A49E-22408C299F99}" srcOrd="0" destOrd="0" presId="urn:microsoft.com/office/officeart/2011/layout/CircleProcess#4"/>
    <dgm:cxn modelId="{88146004-6A1A-4552-AD4C-E3130CA22B9B}" type="presOf" srcId="{654A3E46-8227-46E1-B223-113FB19B2B8F}" destId="{2569D657-204D-4777-AE6D-80083AB5ABAD}" srcOrd="1" destOrd="0" presId="urn:microsoft.com/office/officeart/2011/layout/CircleProcess#4"/>
    <dgm:cxn modelId="{A3B1EE25-4009-4FEF-B07A-58180CA36F60}" type="presOf" srcId="{39836779-002B-4FA2-9FBC-0557ED925874}" destId="{CB6C1DFC-4715-4A6D-96A4-22096F91EADE}" srcOrd="1" destOrd="0" presId="urn:microsoft.com/office/officeart/2011/layout/CircleProcess#4"/>
    <dgm:cxn modelId="{16A08ED3-1EF5-4321-A490-03DC1465EFFA}" type="presOf" srcId="{911060F3-A370-47EB-81D3-A9BEE347C84F}" destId="{A58ABFAC-6728-4A26-801E-685210C44AC4}" srcOrd="1" destOrd="0" presId="urn:microsoft.com/office/officeart/2011/layout/CircleProcess#4"/>
    <dgm:cxn modelId="{C06860AA-8BAF-46F2-8E5F-606E91B8ECA0}" type="presOf" srcId="{60AF9213-27CB-499C-ADA3-A311DA644E3F}" destId="{D16E37C2-86A2-4BEB-8B83-27A00250F202}" srcOrd="1" destOrd="0" presId="urn:microsoft.com/office/officeart/2011/layout/CircleProcess#4"/>
    <dgm:cxn modelId="{886E02CC-0C32-41D9-A6FD-5F802EAAE05F}" srcId="{64B88C12-42B8-48FF-AB12-6A8F3DAD3C26}" destId="{911060F3-A370-47EB-81D3-A9BEE347C84F}" srcOrd="3" destOrd="0" parTransId="{59AC6596-C3A6-46AE-A839-DDA2E5021A24}" sibTransId="{4B77E595-B84B-4706-8F5E-7AE5CFC0298B}"/>
    <dgm:cxn modelId="{5D3870EE-9DB2-41F9-AA58-F7C6729EAADE}" type="presParOf" srcId="{691C65EA-4257-45DB-8731-8BF64D5E18AE}" destId="{4B3759ED-4B2A-4B54-B593-C4ECBB5600BA}" srcOrd="0" destOrd="0" presId="urn:microsoft.com/office/officeart/2011/layout/CircleProcess#4"/>
    <dgm:cxn modelId="{061FBAB5-6778-475F-893B-1C74E474C8CF}" type="presParOf" srcId="{4B3759ED-4B2A-4B54-B593-C4ECBB5600BA}" destId="{257A9E67-9D73-423D-ACA1-62037A92D818}" srcOrd="0" destOrd="0" presId="urn:microsoft.com/office/officeart/2011/layout/CircleProcess#4"/>
    <dgm:cxn modelId="{111E800A-91B9-412D-9D17-FE06CA6E445A}" type="presParOf" srcId="{691C65EA-4257-45DB-8731-8BF64D5E18AE}" destId="{1C84CD60-D293-42C5-A11B-D1295AB9923B}" srcOrd="1" destOrd="0" presId="urn:microsoft.com/office/officeart/2011/layout/CircleProcess#4"/>
    <dgm:cxn modelId="{40DB2653-61C1-4361-8E73-001EFFF372DA}" type="presParOf" srcId="{1C84CD60-D293-42C5-A11B-D1295AB9923B}" destId="{FD0B3423-953F-4E91-BC5F-4D32CF15D85A}" srcOrd="0" destOrd="0" presId="urn:microsoft.com/office/officeart/2011/layout/CircleProcess#4"/>
    <dgm:cxn modelId="{0E1A7D01-E2BA-4B62-B264-6BCEBCB7B1C7}" type="presParOf" srcId="{691C65EA-4257-45DB-8731-8BF64D5E18AE}" destId="{A58ABFAC-6728-4A26-801E-685210C44AC4}" srcOrd="2" destOrd="0" presId="urn:microsoft.com/office/officeart/2011/layout/CircleProcess#4"/>
    <dgm:cxn modelId="{31FCD177-DEF3-4816-BE48-A2034CEC981D}" type="presParOf" srcId="{691C65EA-4257-45DB-8731-8BF64D5E18AE}" destId="{1CCAA10F-C361-49A4-AC25-E3EBF3CED405}" srcOrd="3" destOrd="0" presId="urn:microsoft.com/office/officeart/2011/layout/CircleProcess#4"/>
    <dgm:cxn modelId="{C5758A1C-9949-48D2-96AE-C17F77E4AC1C}" type="presParOf" srcId="{1CCAA10F-C361-49A4-AC25-E3EBF3CED405}" destId="{39FC85F3-296B-4109-B788-6B40A890BC2C}" srcOrd="0" destOrd="0" presId="urn:microsoft.com/office/officeart/2011/layout/CircleProcess#4"/>
    <dgm:cxn modelId="{AA9476B5-EFCF-49B1-8878-D2E4FC990F95}" type="presParOf" srcId="{691C65EA-4257-45DB-8731-8BF64D5E18AE}" destId="{FDA5CDC7-5606-4A46-B43F-E1DEC24FD0ED}" srcOrd="4" destOrd="0" presId="urn:microsoft.com/office/officeart/2011/layout/CircleProcess#4"/>
    <dgm:cxn modelId="{0C0A9A55-3D5B-4D22-9B33-2900B16FEA84}" type="presParOf" srcId="{FDA5CDC7-5606-4A46-B43F-E1DEC24FD0ED}" destId="{39FB4D23-EF43-41D4-A49E-22408C299F99}" srcOrd="0" destOrd="0" presId="urn:microsoft.com/office/officeart/2011/layout/CircleProcess#4"/>
    <dgm:cxn modelId="{365D70DB-1A87-4FD9-92B5-85E9A5ADDE7A}" type="presParOf" srcId="{691C65EA-4257-45DB-8731-8BF64D5E18AE}" destId="{D16E37C2-86A2-4BEB-8B83-27A00250F202}" srcOrd="5" destOrd="0" presId="urn:microsoft.com/office/officeart/2011/layout/CircleProcess#4"/>
    <dgm:cxn modelId="{C488ED1C-4E36-49F3-A2C1-0D090D91DE05}" type="presParOf" srcId="{691C65EA-4257-45DB-8731-8BF64D5E18AE}" destId="{EC7DE4EC-B9A8-4C71-B824-4EEADB28A675}" srcOrd="6" destOrd="0" presId="urn:microsoft.com/office/officeart/2011/layout/CircleProcess#4"/>
    <dgm:cxn modelId="{7C1EBC33-738A-46D9-9899-5EC6987D938D}" type="presParOf" srcId="{EC7DE4EC-B9A8-4C71-B824-4EEADB28A675}" destId="{B9900990-051E-4B89-805A-7535B2C44C6B}" srcOrd="0" destOrd="0" presId="urn:microsoft.com/office/officeart/2011/layout/CircleProcess#4"/>
    <dgm:cxn modelId="{56694953-1AF8-4E3C-B17F-4B1EC2655D9C}" type="presParOf" srcId="{691C65EA-4257-45DB-8731-8BF64D5E18AE}" destId="{CBDA984A-6DA7-4082-96EC-896809C74103}" srcOrd="7" destOrd="0" presId="urn:microsoft.com/office/officeart/2011/layout/CircleProcess#4"/>
    <dgm:cxn modelId="{82A71D89-F352-4BD8-9C84-7F90B45C8D02}" type="presParOf" srcId="{CBDA984A-6DA7-4082-96EC-896809C74103}" destId="{CA06F97E-DBC9-4FE1-BF31-C7DA03888A74}" srcOrd="0" destOrd="0" presId="urn:microsoft.com/office/officeart/2011/layout/CircleProcess#4"/>
    <dgm:cxn modelId="{A48D908C-4077-467A-9E5F-966EF12533ED}" type="presParOf" srcId="{691C65EA-4257-45DB-8731-8BF64D5E18AE}" destId="{2569D657-204D-4777-AE6D-80083AB5ABAD}" srcOrd="8" destOrd="0" presId="urn:microsoft.com/office/officeart/2011/layout/CircleProcess#4"/>
    <dgm:cxn modelId="{0EE5178C-CF92-41F0-82F6-69EF61C06C26}" type="presParOf" srcId="{691C65EA-4257-45DB-8731-8BF64D5E18AE}" destId="{6C6AF28F-92CA-46CD-93CD-AB94FAB11EE7}" srcOrd="9" destOrd="0" presId="urn:microsoft.com/office/officeart/2011/layout/CircleProcess#4"/>
    <dgm:cxn modelId="{5D654FBD-3A6D-4013-8878-01D95D282CAD}" type="presParOf" srcId="{6C6AF28F-92CA-46CD-93CD-AB94FAB11EE7}" destId="{56E21BA2-87CD-4642-A0D7-ADB762E1C04E}" srcOrd="0" destOrd="0" presId="urn:microsoft.com/office/officeart/2011/layout/CircleProcess#4"/>
    <dgm:cxn modelId="{90420EB4-FB55-4147-94A0-E8C2C9F0B623}" type="presParOf" srcId="{691C65EA-4257-45DB-8731-8BF64D5E18AE}" destId="{BDB9A0AF-E17A-471D-9982-58D870581C68}" srcOrd="10" destOrd="0" presId="urn:microsoft.com/office/officeart/2011/layout/CircleProcess#4"/>
    <dgm:cxn modelId="{01D1E8F4-72F3-4704-9900-CC22FC5A50B4}" type="presParOf" srcId="{BDB9A0AF-E17A-471D-9982-58D870581C68}" destId="{E98F4B4B-FC49-443B-A7C4-C1BAB0BD614C}" srcOrd="0" destOrd="0" presId="urn:microsoft.com/office/officeart/2011/layout/CircleProcess#4"/>
    <dgm:cxn modelId="{07734775-6321-4280-BF6C-ABFFD61B41BA}" type="presParOf" srcId="{691C65EA-4257-45DB-8731-8BF64D5E18AE}" destId="{CB6C1DFC-4715-4A6D-96A4-22096F91EADE}" srcOrd="11" destOrd="0" presId="urn:microsoft.com/office/officeart/2011/layout/Circle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B88C12-42B8-48FF-AB12-6A8F3DAD3C26}" type="doc">
      <dgm:prSet loTypeId="urn:microsoft.com/office/officeart/2011/layout/CircleProcess#5" loCatId="process" qsTypeId="urn:microsoft.com/office/officeart/2005/8/quickstyle/simple1" qsCatId="simple" csTypeId="urn:microsoft.com/office/officeart/2005/8/colors/colorful4" csCatId="colorful" phldr="1"/>
      <dgm:spPr/>
      <dgm:t>
        <a:bodyPr/>
        <a:lstStyle/>
        <a:p>
          <a:endParaRPr lang="en-US"/>
        </a:p>
      </dgm:t>
    </dgm:pt>
    <dgm:pt modelId="{39836779-002B-4FA2-9FBC-0557ED925874}">
      <dgm:prSet phldrT="[Text]"/>
      <dgm:spPr/>
      <dgm:t>
        <a:bodyPr/>
        <a:lstStyle/>
        <a:p>
          <a:r>
            <a:rPr lang="en-US" dirty="0" smtClean="0"/>
            <a:t>Brainstorm</a:t>
          </a:r>
          <a:endParaRPr lang="en-US" dirty="0"/>
        </a:p>
      </dgm:t>
    </dgm:pt>
    <dgm:pt modelId="{5E22A79E-2CF1-44B6-86AA-C9A2792E0C73}" type="parTrans" cxnId="{53F120FC-D656-468E-8595-60D01F0B1A49}">
      <dgm:prSet/>
      <dgm:spPr/>
      <dgm:t>
        <a:bodyPr/>
        <a:lstStyle/>
        <a:p>
          <a:endParaRPr lang="en-US"/>
        </a:p>
      </dgm:t>
    </dgm:pt>
    <dgm:pt modelId="{345D43D2-8D36-4FBF-A1DF-5D3B42B2050E}" type="sibTrans" cxnId="{53F120FC-D656-468E-8595-60D01F0B1A49}">
      <dgm:prSet/>
      <dgm:spPr/>
      <dgm:t>
        <a:bodyPr/>
        <a:lstStyle/>
        <a:p>
          <a:endParaRPr lang="en-US"/>
        </a:p>
      </dgm:t>
    </dgm:pt>
    <dgm:pt modelId="{60AF9213-27CB-499C-ADA3-A311DA644E3F}">
      <dgm:prSet phldrT="[Text]"/>
      <dgm:spPr/>
      <dgm:t>
        <a:bodyPr/>
        <a:lstStyle/>
        <a:p>
          <a:r>
            <a:rPr lang="en-US" dirty="0" smtClean="0"/>
            <a:t>Discuss</a:t>
          </a:r>
          <a:endParaRPr lang="en-US" dirty="0"/>
        </a:p>
      </dgm:t>
    </dgm:pt>
    <dgm:pt modelId="{DCB20E5F-CD1A-4EB7-B35D-2FED8A681017}" type="parTrans" cxnId="{39823629-D43F-4924-8994-FD27CE51148E}">
      <dgm:prSet/>
      <dgm:spPr/>
      <dgm:t>
        <a:bodyPr/>
        <a:lstStyle/>
        <a:p>
          <a:endParaRPr lang="en-US"/>
        </a:p>
      </dgm:t>
    </dgm:pt>
    <dgm:pt modelId="{765B66D5-3481-4163-BA0B-40C49DD48240}" type="sibTrans" cxnId="{39823629-D43F-4924-8994-FD27CE51148E}">
      <dgm:prSet/>
      <dgm:spPr/>
      <dgm:t>
        <a:bodyPr/>
        <a:lstStyle/>
        <a:p>
          <a:endParaRPr lang="en-US"/>
        </a:p>
      </dgm:t>
    </dgm:pt>
    <dgm:pt modelId="{911060F3-A370-47EB-81D3-A9BEE347C84F}">
      <dgm:prSet phldrT="[Text]"/>
      <dgm:spPr/>
      <dgm:t>
        <a:bodyPr/>
        <a:lstStyle/>
        <a:p>
          <a:r>
            <a:rPr lang="en-US" dirty="0" smtClean="0"/>
            <a:t>Take Position</a:t>
          </a:r>
          <a:endParaRPr lang="en-US" dirty="0"/>
        </a:p>
      </dgm:t>
    </dgm:pt>
    <dgm:pt modelId="{59AC6596-C3A6-46AE-A839-DDA2E5021A24}" type="parTrans" cxnId="{886E02CC-0C32-41D9-A6FD-5F802EAAE05F}">
      <dgm:prSet/>
      <dgm:spPr/>
      <dgm:t>
        <a:bodyPr/>
        <a:lstStyle/>
        <a:p>
          <a:endParaRPr lang="en-US"/>
        </a:p>
      </dgm:t>
    </dgm:pt>
    <dgm:pt modelId="{4B77E595-B84B-4706-8F5E-7AE5CFC0298B}" type="sibTrans" cxnId="{886E02CC-0C32-41D9-A6FD-5F802EAAE05F}">
      <dgm:prSet/>
      <dgm:spPr/>
      <dgm:t>
        <a:bodyPr/>
        <a:lstStyle/>
        <a:p>
          <a:endParaRPr lang="en-US"/>
        </a:p>
      </dgm:t>
    </dgm:pt>
    <dgm:pt modelId="{654A3E46-8227-46E1-B223-113FB19B2B8F}">
      <dgm:prSet/>
      <dgm:spPr/>
      <dgm:t>
        <a:bodyPr/>
        <a:lstStyle/>
        <a:p>
          <a:r>
            <a:rPr lang="en-US" dirty="0" smtClean="0"/>
            <a:t>Draft Position</a:t>
          </a:r>
          <a:endParaRPr lang="en-US" dirty="0"/>
        </a:p>
      </dgm:t>
    </dgm:pt>
    <dgm:pt modelId="{20DAB0C5-5F05-4E86-AD42-2DD930EB6FFE}" type="parTrans" cxnId="{3BFB6E42-EAB2-4C3F-BF53-819C1FC1CEFA}">
      <dgm:prSet/>
      <dgm:spPr/>
      <dgm:t>
        <a:bodyPr/>
        <a:lstStyle/>
        <a:p>
          <a:endParaRPr lang="en-US"/>
        </a:p>
      </dgm:t>
    </dgm:pt>
    <dgm:pt modelId="{9B924AF7-FFF5-43DC-9BE9-2DAC9006F4E3}" type="sibTrans" cxnId="{3BFB6E42-EAB2-4C3F-BF53-819C1FC1CEFA}">
      <dgm:prSet/>
      <dgm:spPr/>
      <dgm:t>
        <a:bodyPr/>
        <a:lstStyle/>
        <a:p>
          <a:endParaRPr lang="en-US"/>
        </a:p>
      </dgm:t>
    </dgm:pt>
    <dgm:pt modelId="{691C65EA-4257-45DB-8731-8BF64D5E18AE}" type="pres">
      <dgm:prSet presAssocID="{64B88C12-42B8-48FF-AB12-6A8F3DAD3C26}" presName="Name0" presStyleCnt="0">
        <dgm:presLayoutVars>
          <dgm:chMax val="11"/>
          <dgm:chPref val="11"/>
          <dgm:dir/>
          <dgm:resizeHandles/>
        </dgm:presLayoutVars>
      </dgm:prSet>
      <dgm:spPr/>
      <dgm:t>
        <a:bodyPr/>
        <a:lstStyle/>
        <a:p>
          <a:endParaRPr lang="en-US"/>
        </a:p>
      </dgm:t>
    </dgm:pt>
    <dgm:pt modelId="{4B3759ED-4B2A-4B54-B593-C4ECBB5600BA}" type="pres">
      <dgm:prSet presAssocID="{911060F3-A370-47EB-81D3-A9BEE347C84F}" presName="Accent4" presStyleCnt="0"/>
      <dgm:spPr/>
    </dgm:pt>
    <dgm:pt modelId="{257A9E67-9D73-423D-ACA1-62037A92D818}" type="pres">
      <dgm:prSet presAssocID="{911060F3-A370-47EB-81D3-A9BEE347C84F}" presName="Accent" presStyleLbl="node1" presStyleIdx="0" presStyleCnt="4"/>
      <dgm:spPr/>
    </dgm:pt>
    <dgm:pt modelId="{1C84CD60-D293-42C5-A11B-D1295AB9923B}" type="pres">
      <dgm:prSet presAssocID="{911060F3-A370-47EB-81D3-A9BEE347C84F}" presName="ParentBackground4" presStyleCnt="0"/>
      <dgm:spPr/>
    </dgm:pt>
    <dgm:pt modelId="{FD0B3423-953F-4E91-BC5F-4D32CF15D85A}" type="pres">
      <dgm:prSet presAssocID="{911060F3-A370-47EB-81D3-A9BEE347C84F}" presName="ParentBackground" presStyleLbl="fgAcc1" presStyleIdx="0" presStyleCnt="4"/>
      <dgm:spPr/>
      <dgm:t>
        <a:bodyPr/>
        <a:lstStyle/>
        <a:p>
          <a:endParaRPr lang="en-US"/>
        </a:p>
      </dgm:t>
    </dgm:pt>
    <dgm:pt modelId="{A58ABFAC-6728-4A26-801E-685210C44AC4}" type="pres">
      <dgm:prSet presAssocID="{911060F3-A370-47EB-81D3-A9BEE347C84F}" presName="Parent4" presStyleLbl="revTx" presStyleIdx="0" presStyleCnt="0">
        <dgm:presLayoutVars>
          <dgm:chMax val="1"/>
          <dgm:chPref val="1"/>
          <dgm:bulletEnabled val="1"/>
        </dgm:presLayoutVars>
      </dgm:prSet>
      <dgm:spPr/>
      <dgm:t>
        <a:bodyPr/>
        <a:lstStyle/>
        <a:p>
          <a:endParaRPr lang="en-US"/>
        </a:p>
      </dgm:t>
    </dgm:pt>
    <dgm:pt modelId="{1CCAA10F-C361-49A4-AC25-E3EBF3CED405}" type="pres">
      <dgm:prSet presAssocID="{60AF9213-27CB-499C-ADA3-A311DA644E3F}" presName="Accent3" presStyleCnt="0"/>
      <dgm:spPr/>
    </dgm:pt>
    <dgm:pt modelId="{39FC85F3-296B-4109-B788-6B40A890BC2C}" type="pres">
      <dgm:prSet presAssocID="{60AF9213-27CB-499C-ADA3-A311DA644E3F}" presName="Accent" presStyleLbl="node1" presStyleIdx="1" presStyleCnt="4"/>
      <dgm:spPr/>
    </dgm:pt>
    <dgm:pt modelId="{FDA5CDC7-5606-4A46-B43F-E1DEC24FD0ED}" type="pres">
      <dgm:prSet presAssocID="{60AF9213-27CB-499C-ADA3-A311DA644E3F}" presName="ParentBackground3" presStyleCnt="0"/>
      <dgm:spPr/>
    </dgm:pt>
    <dgm:pt modelId="{39FB4D23-EF43-41D4-A49E-22408C299F99}" type="pres">
      <dgm:prSet presAssocID="{60AF9213-27CB-499C-ADA3-A311DA644E3F}" presName="ParentBackground" presStyleLbl="fgAcc1" presStyleIdx="1" presStyleCnt="4"/>
      <dgm:spPr/>
      <dgm:t>
        <a:bodyPr/>
        <a:lstStyle/>
        <a:p>
          <a:endParaRPr lang="en-US"/>
        </a:p>
      </dgm:t>
    </dgm:pt>
    <dgm:pt modelId="{D16E37C2-86A2-4BEB-8B83-27A00250F202}" type="pres">
      <dgm:prSet presAssocID="{60AF9213-27CB-499C-ADA3-A311DA644E3F}" presName="Parent3" presStyleLbl="revTx" presStyleIdx="0" presStyleCnt="0">
        <dgm:presLayoutVars>
          <dgm:chMax val="1"/>
          <dgm:chPref val="1"/>
          <dgm:bulletEnabled val="1"/>
        </dgm:presLayoutVars>
      </dgm:prSet>
      <dgm:spPr/>
      <dgm:t>
        <a:bodyPr/>
        <a:lstStyle/>
        <a:p>
          <a:endParaRPr lang="en-US"/>
        </a:p>
      </dgm:t>
    </dgm:pt>
    <dgm:pt modelId="{EC7DE4EC-B9A8-4C71-B824-4EEADB28A675}" type="pres">
      <dgm:prSet presAssocID="{654A3E46-8227-46E1-B223-113FB19B2B8F}" presName="Accent2" presStyleCnt="0"/>
      <dgm:spPr/>
    </dgm:pt>
    <dgm:pt modelId="{B9900990-051E-4B89-805A-7535B2C44C6B}" type="pres">
      <dgm:prSet presAssocID="{654A3E46-8227-46E1-B223-113FB19B2B8F}" presName="Accent" presStyleLbl="node1" presStyleIdx="2" presStyleCnt="4"/>
      <dgm:spPr/>
    </dgm:pt>
    <dgm:pt modelId="{CBDA984A-6DA7-4082-96EC-896809C74103}" type="pres">
      <dgm:prSet presAssocID="{654A3E46-8227-46E1-B223-113FB19B2B8F}" presName="ParentBackground2" presStyleCnt="0"/>
      <dgm:spPr/>
    </dgm:pt>
    <dgm:pt modelId="{CA06F97E-DBC9-4FE1-BF31-C7DA03888A74}" type="pres">
      <dgm:prSet presAssocID="{654A3E46-8227-46E1-B223-113FB19B2B8F}" presName="ParentBackground" presStyleLbl="fgAcc1" presStyleIdx="2" presStyleCnt="4"/>
      <dgm:spPr/>
      <dgm:t>
        <a:bodyPr/>
        <a:lstStyle/>
        <a:p>
          <a:endParaRPr lang="en-US"/>
        </a:p>
      </dgm:t>
    </dgm:pt>
    <dgm:pt modelId="{2569D657-204D-4777-AE6D-80083AB5ABAD}" type="pres">
      <dgm:prSet presAssocID="{654A3E46-8227-46E1-B223-113FB19B2B8F}" presName="Parent2" presStyleLbl="revTx" presStyleIdx="0" presStyleCnt="0">
        <dgm:presLayoutVars>
          <dgm:chMax val="1"/>
          <dgm:chPref val="1"/>
          <dgm:bulletEnabled val="1"/>
        </dgm:presLayoutVars>
      </dgm:prSet>
      <dgm:spPr/>
      <dgm:t>
        <a:bodyPr/>
        <a:lstStyle/>
        <a:p>
          <a:endParaRPr lang="en-US"/>
        </a:p>
      </dgm:t>
    </dgm:pt>
    <dgm:pt modelId="{6C6AF28F-92CA-46CD-93CD-AB94FAB11EE7}" type="pres">
      <dgm:prSet presAssocID="{39836779-002B-4FA2-9FBC-0557ED925874}" presName="Accent1" presStyleCnt="0"/>
      <dgm:spPr/>
    </dgm:pt>
    <dgm:pt modelId="{56E21BA2-87CD-4642-A0D7-ADB762E1C04E}" type="pres">
      <dgm:prSet presAssocID="{39836779-002B-4FA2-9FBC-0557ED925874}" presName="Accent" presStyleLbl="node1" presStyleIdx="3" presStyleCnt="4"/>
      <dgm:spPr/>
    </dgm:pt>
    <dgm:pt modelId="{BDB9A0AF-E17A-471D-9982-58D870581C68}" type="pres">
      <dgm:prSet presAssocID="{39836779-002B-4FA2-9FBC-0557ED925874}" presName="ParentBackground1" presStyleCnt="0"/>
      <dgm:spPr/>
    </dgm:pt>
    <dgm:pt modelId="{E98F4B4B-FC49-443B-A7C4-C1BAB0BD614C}" type="pres">
      <dgm:prSet presAssocID="{39836779-002B-4FA2-9FBC-0557ED925874}" presName="ParentBackground" presStyleLbl="fgAcc1" presStyleIdx="3" presStyleCnt="4"/>
      <dgm:spPr/>
      <dgm:t>
        <a:bodyPr/>
        <a:lstStyle/>
        <a:p>
          <a:endParaRPr lang="en-US"/>
        </a:p>
      </dgm:t>
    </dgm:pt>
    <dgm:pt modelId="{CB6C1DFC-4715-4A6D-96A4-22096F91EADE}" type="pres">
      <dgm:prSet presAssocID="{39836779-002B-4FA2-9FBC-0557ED925874}" presName="Parent1" presStyleLbl="revTx" presStyleIdx="0" presStyleCnt="0">
        <dgm:presLayoutVars>
          <dgm:chMax val="1"/>
          <dgm:chPref val="1"/>
          <dgm:bulletEnabled val="1"/>
        </dgm:presLayoutVars>
      </dgm:prSet>
      <dgm:spPr/>
      <dgm:t>
        <a:bodyPr/>
        <a:lstStyle/>
        <a:p>
          <a:endParaRPr lang="en-US"/>
        </a:p>
      </dgm:t>
    </dgm:pt>
  </dgm:ptLst>
  <dgm:cxnLst>
    <dgm:cxn modelId="{27C02BC5-A41A-42F4-B883-3EA5EC507B9A}" type="presOf" srcId="{60AF9213-27CB-499C-ADA3-A311DA644E3F}" destId="{39FB4D23-EF43-41D4-A49E-22408C299F99}" srcOrd="0" destOrd="0" presId="urn:microsoft.com/office/officeart/2011/layout/CircleProcess#5"/>
    <dgm:cxn modelId="{53F120FC-D656-468E-8595-60D01F0B1A49}" srcId="{64B88C12-42B8-48FF-AB12-6A8F3DAD3C26}" destId="{39836779-002B-4FA2-9FBC-0557ED925874}" srcOrd="0" destOrd="0" parTransId="{5E22A79E-2CF1-44B6-86AA-C9A2792E0C73}" sibTransId="{345D43D2-8D36-4FBF-A1DF-5D3B42B2050E}"/>
    <dgm:cxn modelId="{767D13C5-37B5-4AA2-8A63-A3E205DF9465}" type="presOf" srcId="{911060F3-A370-47EB-81D3-A9BEE347C84F}" destId="{FD0B3423-953F-4E91-BC5F-4D32CF15D85A}" srcOrd="0" destOrd="0" presId="urn:microsoft.com/office/officeart/2011/layout/CircleProcess#5"/>
    <dgm:cxn modelId="{C0CEBFFB-EE23-47E1-BF04-2E39D84FB00A}" type="presOf" srcId="{64B88C12-42B8-48FF-AB12-6A8F3DAD3C26}" destId="{691C65EA-4257-45DB-8731-8BF64D5E18AE}" srcOrd="0" destOrd="0" presId="urn:microsoft.com/office/officeart/2011/layout/CircleProcess#5"/>
    <dgm:cxn modelId="{4D376792-6223-4AB1-A040-44097522D0CD}" type="presOf" srcId="{911060F3-A370-47EB-81D3-A9BEE347C84F}" destId="{A58ABFAC-6728-4A26-801E-685210C44AC4}" srcOrd="1" destOrd="0" presId="urn:microsoft.com/office/officeart/2011/layout/CircleProcess#5"/>
    <dgm:cxn modelId="{3B5EB4AE-6FE2-4DF9-A53D-276E52C889E1}" type="presOf" srcId="{654A3E46-8227-46E1-B223-113FB19B2B8F}" destId="{2569D657-204D-4777-AE6D-80083AB5ABAD}" srcOrd="1" destOrd="0" presId="urn:microsoft.com/office/officeart/2011/layout/CircleProcess#5"/>
    <dgm:cxn modelId="{886E02CC-0C32-41D9-A6FD-5F802EAAE05F}" srcId="{64B88C12-42B8-48FF-AB12-6A8F3DAD3C26}" destId="{911060F3-A370-47EB-81D3-A9BEE347C84F}" srcOrd="3" destOrd="0" parTransId="{59AC6596-C3A6-46AE-A839-DDA2E5021A24}" sibTransId="{4B77E595-B84B-4706-8F5E-7AE5CFC0298B}"/>
    <dgm:cxn modelId="{96BA27DA-D490-4117-ABED-5CA1A4B96B55}" type="presOf" srcId="{39836779-002B-4FA2-9FBC-0557ED925874}" destId="{E98F4B4B-FC49-443B-A7C4-C1BAB0BD614C}" srcOrd="0" destOrd="0" presId="urn:microsoft.com/office/officeart/2011/layout/CircleProcess#5"/>
    <dgm:cxn modelId="{26AB28CC-5D6D-4757-BD8A-979A605E0FEC}" type="presOf" srcId="{654A3E46-8227-46E1-B223-113FB19B2B8F}" destId="{CA06F97E-DBC9-4FE1-BF31-C7DA03888A74}" srcOrd="0" destOrd="0" presId="urn:microsoft.com/office/officeart/2011/layout/CircleProcess#5"/>
    <dgm:cxn modelId="{BBE19DD5-036C-460A-88D2-3024AC3B0D05}" type="presOf" srcId="{60AF9213-27CB-499C-ADA3-A311DA644E3F}" destId="{D16E37C2-86A2-4BEB-8B83-27A00250F202}" srcOrd="1" destOrd="0" presId="urn:microsoft.com/office/officeart/2011/layout/CircleProcess#5"/>
    <dgm:cxn modelId="{3BFB6E42-EAB2-4C3F-BF53-819C1FC1CEFA}" srcId="{64B88C12-42B8-48FF-AB12-6A8F3DAD3C26}" destId="{654A3E46-8227-46E1-B223-113FB19B2B8F}" srcOrd="1" destOrd="0" parTransId="{20DAB0C5-5F05-4E86-AD42-2DD930EB6FFE}" sibTransId="{9B924AF7-FFF5-43DC-9BE9-2DAC9006F4E3}"/>
    <dgm:cxn modelId="{442C3222-9427-4754-BB64-506C83341CB4}" type="presOf" srcId="{39836779-002B-4FA2-9FBC-0557ED925874}" destId="{CB6C1DFC-4715-4A6D-96A4-22096F91EADE}" srcOrd="1" destOrd="0" presId="urn:microsoft.com/office/officeart/2011/layout/CircleProcess#5"/>
    <dgm:cxn modelId="{39823629-D43F-4924-8994-FD27CE51148E}" srcId="{64B88C12-42B8-48FF-AB12-6A8F3DAD3C26}" destId="{60AF9213-27CB-499C-ADA3-A311DA644E3F}" srcOrd="2" destOrd="0" parTransId="{DCB20E5F-CD1A-4EB7-B35D-2FED8A681017}" sibTransId="{765B66D5-3481-4163-BA0B-40C49DD48240}"/>
    <dgm:cxn modelId="{7E63CE67-28DD-4132-81C9-4B3A5A67A210}" type="presParOf" srcId="{691C65EA-4257-45DB-8731-8BF64D5E18AE}" destId="{4B3759ED-4B2A-4B54-B593-C4ECBB5600BA}" srcOrd="0" destOrd="0" presId="urn:microsoft.com/office/officeart/2011/layout/CircleProcess#5"/>
    <dgm:cxn modelId="{6CD35F5B-8D54-47AB-B8D9-8198E770626E}" type="presParOf" srcId="{4B3759ED-4B2A-4B54-B593-C4ECBB5600BA}" destId="{257A9E67-9D73-423D-ACA1-62037A92D818}" srcOrd="0" destOrd="0" presId="urn:microsoft.com/office/officeart/2011/layout/CircleProcess#5"/>
    <dgm:cxn modelId="{06A11FE9-7030-478F-B97A-199BA3277DC7}" type="presParOf" srcId="{691C65EA-4257-45DB-8731-8BF64D5E18AE}" destId="{1C84CD60-D293-42C5-A11B-D1295AB9923B}" srcOrd="1" destOrd="0" presId="urn:microsoft.com/office/officeart/2011/layout/CircleProcess#5"/>
    <dgm:cxn modelId="{7CC25804-B03C-4946-BD77-08169393A64E}" type="presParOf" srcId="{1C84CD60-D293-42C5-A11B-D1295AB9923B}" destId="{FD0B3423-953F-4E91-BC5F-4D32CF15D85A}" srcOrd="0" destOrd="0" presId="urn:microsoft.com/office/officeart/2011/layout/CircleProcess#5"/>
    <dgm:cxn modelId="{890018EF-80CB-4BFC-9504-8E9B3EBAA8C3}" type="presParOf" srcId="{691C65EA-4257-45DB-8731-8BF64D5E18AE}" destId="{A58ABFAC-6728-4A26-801E-685210C44AC4}" srcOrd="2" destOrd="0" presId="urn:microsoft.com/office/officeart/2011/layout/CircleProcess#5"/>
    <dgm:cxn modelId="{E5C5884A-9FAB-4FD0-B409-DCBC67B453B5}" type="presParOf" srcId="{691C65EA-4257-45DB-8731-8BF64D5E18AE}" destId="{1CCAA10F-C361-49A4-AC25-E3EBF3CED405}" srcOrd="3" destOrd="0" presId="urn:microsoft.com/office/officeart/2011/layout/CircleProcess#5"/>
    <dgm:cxn modelId="{1790EEA2-BED5-4895-88D9-8305B38B277E}" type="presParOf" srcId="{1CCAA10F-C361-49A4-AC25-E3EBF3CED405}" destId="{39FC85F3-296B-4109-B788-6B40A890BC2C}" srcOrd="0" destOrd="0" presId="urn:microsoft.com/office/officeart/2011/layout/CircleProcess#5"/>
    <dgm:cxn modelId="{FFEDA9CE-63A2-465A-BBED-19CFD10B81BE}" type="presParOf" srcId="{691C65EA-4257-45DB-8731-8BF64D5E18AE}" destId="{FDA5CDC7-5606-4A46-B43F-E1DEC24FD0ED}" srcOrd="4" destOrd="0" presId="urn:microsoft.com/office/officeart/2011/layout/CircleProcess#5"/>
    <dgm:cxn modelId="{D415EE0D-8970-43C3-9F34-54048841FA28}" type="presParOf" srcId="{FDA5CDC7-5606-4A46-B43F-E1DEC24FD0ED}" destId="{39FB4D23-EF43-41D4-A49E-22408C299F99}" srcOrd="0" destOrd="0" presId="urn:microsoft.com/office/officeart/2011/layout/CircleProcess#5"/>
    <dgm:cxn modelId="{1FDC4CEE-ABBB-4BF9-A89D-B056E4C2926C}" type="presParOf" srcId="{691C65EA-4257-45DB-8731-8BF64D5E18AE}" destId="{D16E37C2-86A2-4BEB-8B83-27A00250F202}" srcOrd="5" destOrd="0" presId="urn:microsoft.com/office/officeart/2011/layout/CircleProcess#5"/>
    <dgm:cxn modelId="{7B1234FC-D108-48B1-BA9E-AF0BE1F316DB}" type="presParOf" srcId="{691C65EA-4257-45DB-8731-8BF64D5E18AE}" destId="{EC7DE4EC-B9A8-4C71-B824-4EEADB28A675}" srcOrd="6" destOrd="0" presId="urn:microsoft.com/office/officeart/2011/layout/CircleProcess#5"/>
    <dgm:cxn modelId="{9EB288ED-609C-4D56-B33D-60910D30988B}" type="presParOf" srcId="{EC7DE4EC-B9A8-4C71-B824-4EEADB28A675}" destId="{B9900990-051E-4B89-805A-7535B2C44C6B}" srcOrd="0" destOrd="0" presId="urn:microsoft.com/office/officeart/2011/layout/CircleProcess#5"/>
    <dgm:cxn modelId="{77C698D5-3052-497F-A02D-5DC4DEB4D0E8}" type="presParOf" srcId="{691C65EA-4257-45DB-8731-8BF64D5E18AE}" destId="{CBDA984A-6DA7-4082-96EC-896809C74103}" srcOrd="7" destOrd="0" presId="urn:microsoft.com/office/officeart/2011/layout/CircleProcess#5"/>
    <dgm:cxn modelId="{07F75B55-E5B6-4927-A47E-89D87F796A0B}" type="presParOf" srcId="{CBDA984A-6DA7-4082-96EC-896809C74103}" destId="{CA06F97E-DBC9-4FE1-BF31-C7DA03888A74}" srcOrd="0" destOrd="0" presId="urn:microsoft.com/office/officeart/2011/layout/CircleProcess#5"/>
    <dgm:cxn modelId="{6CC3FA21-DF58-490F-B02D-88F989E37299}" type="presParOf" srcId="{691C65EA-4257-45DB-8731-8BF64D5E18AE}" destId="{2569D657-204D-4777-AE6D-80083AB5ABAD}" srcOrd="8" destOrd="0" presId="urn:microsoft.com/office/officeart/2011/layout/CircleProcess#5"/>
    <dgm:cxn modelId="{B2E50922-6473-4F91-900F-C67755BA2FA8}" type="presParOf" srcId="{691C65EA-4257-45DB-8731-8BF64D5E18AE}" destId="{6C6AF28F-92CA-46CD-93CD-AB94FAB11EE7}" srcOrd="9" destOrd="0" presId="urn:microsoft.com/office/officeart/2011/layout/CircleProcess#5"/>
    <dgm:cxn modelId="{214264AB-A972-4C27-877C-7FE34CC8B122}" type="presParOf" srcId="{6C6AF28F-92CA-46CD-93CD-AB94FAB11EE7}" destId="{56E21BA2-87CD-4642-A0D7-ADB762E1C04E}" srcOrd="0" destOrd="0" presId="urn:microsoft.com/office/officeart/2011/layout/CircleProcess#5"/>
    <dgm:cxn modelId="{16BEBE86-EAA9-4EE3-8AB3-51D72B38F19E}" type="presParOf" srcId="{691C65EA-4257-45DB-8731-8BF64D5E18AE}" destId="{BDB9A0AF-E17A-471D-9982-58D870581C68}" srcOrd="10" destOrd="0" presId="urn:microsoft.com/office/officeart/2011/layout/CircleProcess#5"/>
    <dgm:cxn modelId="{3634643E-DB88-41C8-A274-877A918541A1}" type="presParOf" srcId="{BDB9A0AF-E17A-471D-9982-58D870581C68}" destId="{E98F4B4B-FC49-443B-A7C4-C1BAB0BD614C}" srcOrd="0" destOrd="0" presId="urn:microsoft.com/office/officeart/2011/layout/CircleProcess#5"/>
    <dgm:cxn modelId="{61CCB3EE-284F-4EE7-A7DA-975BB0D3657A}" type="presParOf" srcId="{691C65EA-4257-45DB-8731-8BF64D5E18AE}" destId="{CB6C1DFC-4715-4A6D-96A4-22096F91EADE}" srcOrd="11" destOrd="0" presId="urn:microsoft.com/office/officeart/2011/layout/Circle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6">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1">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2">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3">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CircleProcess#4">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1/layout/CircleProcess#5">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4F103-3FA8-4D1C-AD78-BE54F0FAE187}" type="datetimeFigureOut">
              <a:rPr lang="en-US" smtClean="0"/>
              <a:t>11/17/2014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54A46-68E8-4B64-A280-7AF21F068880}" type="slidenum">
              <a:rPr lang="en-US" smtClean="0"/>
              <a:t>‹#›</a:t>
            </a:fld>
            <a:endParaRPr lang="en-US"/>
          </a:p>
        </p:txBody>
      </p:sp>
    </p:spTree>
    <p:extLst>
      <p:ext uri="{BB962C8B-B14F-4D97-AF65-F5344CB8AC3E}">
        <p14:creationId xmlns:p14="http://schemas.microsoft.com/office/powerpoint/2010/main" val="408576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http://www.umsl.edu/divisions/business/About%20the%20College/Administrators%20and%20Staff.html</a:t>
            </a:r>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4</a:t>
            </a:fld>
            <a:endParaRPr lang="en-US"/>
          </a:p>
        </p:txBody>
      </p:sp>
    </p:spTree>
    <p:extLst>
      <p:ext uri="{BB962C8B-B14F-4D97-AF65-F5344CB8AC3E}">
        <p14:creationId xmlns:p14="http://schemas.microsoft.com/office/powerpoint/2010/main" val="4277797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two</a:t>
            </a:r>
            <a:r>
              <a:rPr lang="en-US" baseline="0" dirty="0" smtClean="0"/>
              <a:t> people read them – then ask if any not clear</a:t>
            </a:r>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25</a:t>
            </a:fld>
            <a:endParaRPr lang="en-US"/>
          </a:p>
        </p:txBody>
      </p:sp>
    </p:spTree>
    <p:extLst>
      <p:ext uri="{BB962C8B-B14F-4D97-AF65-F5344CB8AC3E}">
        <p14:creationId xmlns:p14="http://schemas.microsoft.com/office/powerpoint/2010/main" val="3616234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know what I am talking about, I’d</a:t>
            </a:r>
            <a:r>
              <a:rPr lang="en-US" baseline="0" dirty="0" smtClean="0"/>
              <a:t> like to move on to the importance of discourse and argumentation.</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39</a:t>
            </a:fld>
            <a:endParaRPr lang="en-US"/>
          </a:p>
        </p:txBody>
      </p:sp>
    </p:spTree>
    <p:extLst>
      <p:ext uri="{BB962C8B-B14F-4D97-AF65-F5344CB8AC3E}">
        <p14:creationId xmlns:p14="http://schemas.microsoft.com/office/powerpoint/2010/main" val="3420946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course was so new that it had only been piloted</a:t>
            </a:r>
            <a:r>
              <a:rPr lang="en-US" baseline="0" dirty="0" smtClean="0"/>
              <a:t> once before. By three instructors to 6 students. There was a hint of a syllabus and not much else. The bulletin description was vague. “</a:t>
            </a:r>
            <a:r>
              <a:rPr lang="en-US" sz="1200" dirty="0" smtClean="0"/>
              <a:t>Instruct teacher candidates in the use of digital tools in education.” The</a:t>
            </a:r>
            <a:r>
              <a:rPr lang="en-US" sz="1200" baseline="0" dirty="0" smtClean="0"/>
              <a:t> </a:t>
            </a:r>
            <a:r>
              <a:rPr lang="en-US" sz="1200" baseline="0" dirty="0" err="1" smtClean="0"/>
              <a:t>preservice</a:t>
            </a:r>
            <a:r>
              <a:rPr lang="en-US" sz="1200" baseline="0" dirty="0" smtClean="0"/>
              <a:t> teachers needed to learn “</a:t>
            </a:r>
            <a:r>
              <a:rPr lang="en-US" sz="1200" dirty="0" smtClean="0"/>
              <a:t>Strategies to incorporate current technology into practice.” This new course</a:t>
            </a:r>
            <a:r>
              <a:rPr lang="en-US" sz="1200" baseline="0" dirty="0" smtClean="0"/>
              <a:t> was a </a:t>
            </a:r>
            <a:r>
              <a:rPr lang="en-US" sz="1200" dirty="0" smtClean="0"/>
              <a:t>mandatory</a:t>
            </a:r>
            <a:r>
              <a:rPr lang="en-US" sz="1200" baseline="0" dirty="0" smtClean="0"/>
              <a:t> course for education majors.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40</a:t>
            </a:fld>
            <a:endParaRPr lang="en-US"/>
          </a:p>
        </p:txBody>
      </p:sp>
    </p:spTree>
    <p:extLst>
      <p:ext uri="{BB962C8B-B14F-4D97-AF65-F5344CB8AC3E}">
        <p14:creationId xmlns:p14="http://schemas.microsoft.com/office/powerpoint/2010/main" val="1642187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56931"/>
            <a:ext cx="5486400" cy="360045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set up two meetings</a:t>
            </a:r>
            <a:r>
              <a:rPr lang="en-US" baseline="0" dirty="0" smtClean="0"/>
              <a:t> with the individuals who team-taught the course and tried to make sense of what was going on. I quickly found out there were no clearly defined course goals yet. So we cranked them out: Course goal number one: </a:t>
            </a:r>
            <a:r>
              <a:rPr lang="en-US" dirty="0" smtClean="0">
                <a:effectLst/>
              </a:rPr>
              <a:t>Develop concrete examples of using technology. Course goal #2: </a:t>
            </a:r>
            <a:r>
              <a:rPr lang="en-US" sz="1200" kern="1200" dirty="0" smtClean="0">
                <a:solidFill>
                  <a:schemeClr val="tx1"/>
                </a:solidFill>
                <a:effectLst/>
                <a:latin typeface="+mn-lt"/>
                <a:ea typeface="+mn-ea"/>
                <a:cs typeface="+mn-cs"/>
              </a:rPr>
              <a:t>Demonstrate increasing confidence using various types of tech.</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41</a:t>
            </a:fld>
            <a:endParaRPr lang="en-US"/>
          </a:p>
        </p:txBody>
      </p:sp>
    </p:spTree>
    <p:extLst>
      <p:ext uri="{BB962C8B-B14F-4D97-AF65-F5344CB8AC3E}">
        <p14:creationId xmlns:p14="http://schemas.microsoft.com/office/powerpoint/2010/main" val="2311610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course goal was for the students to experience a challenge. The department chair wanted students to exchange ideas and challenge them. This is where this presentation comes into place. </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42</a:t>
            </a:fld>
            <a:endParaRPr lang="en-US"/>
          </a:p>
        </p:txBody>
      </p:sp>
    </p:spTree>
    <p:extLst>
      <p:ext uri="{BB962C8B-B14F-4D97-AF65-F5344CB8AC3E}">
        <p14:creationId xmlns:p14="http://schemas.microsoft.com/office/powerpoint/2010/main" val="2432999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students are primarily third and fourth year education majors. Middle school and High school:  math, science, English, art. Special </a:t>
            </a:r>
            <a:r>
              <a:rPr lang="en-US" dirty="0" err="1" smtClean="0"/>
              <a:t>ed</a:t>
            </a:r>
            <a:r>
              <a:rPr lang="en-US" dirty="0" smtClean="0"/>
              <a:t>, early childhood, and a few will earn education degrees without certification. Lots of young, white, females would be the most general and oversimplified description of my students’ demographics.</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43</a:t>
            </a:fld>
            <a:endParaRPr lang="en-US"/>
          </a:p>
        </p:txBody>
      </p:sp>
    </p:spTree>
    <p:extLst>
      <p:ext uri="{BB962C8B-B14F-4D97-AF65-F5344CB8AC3E}">
        <p14:creationId xmlns:p14="http://schemas.microsoft.com/office/powerpoint/2010/main" val="26050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four main steps of the process. Brainstorm – Draft position – Oral discussion – Final position. We will go through each step. But first…</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47</a:t>
            </a:fld>
            <a:endParaRPr lang="en-US"/>
          </a:p>
        </p:txBody>
      </p:sp>
    </p:spTree>
    <p:extLst>
      <p:ext uri="{BB962C8B-B14F-4D97-AF65-F5344CB8AC3E}">
        <p14:creationId xmlns:p14="http://schemas.microsoft.com/office/powerpoint/2010/main" val="1692146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592"/>
            <a:ext cx="5486400" cy="3600450"/>
          </a:xfrm>
        </p:spPr>
        <p:txBody>
          <a:bodyPr/>
          <a:lstStyle/>
          <a:p>
            <a:r>
              <a:rPr lang="en-US" dirty="0" smtClean="0"/>
              <a:t>I’d like to show you a </a:t>
            </a:r>
            <a:r>
              <a:rPr lang="en-US" dirty="0" err="1" smtClean="0"/>
              <a:t>powtoon</a:t>
            </a:r>
            <a:r>
              <a:rPr lang="en-US" dirty="0" smtClean="0"/>
              <a:t> that I made,</a:t>
            </a:r>
            <a:r>
              <a:rPr lang="en-US" baseline="0" dirty="0" smtClean="0"/>
              <a:t> giving you an overview of the process.</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48</a:t>
            </a:fld>
            <a:endParaRPr lang="en-US"/>
          </a:p>
        </p:txBody>
      </p:sp>
    </p:spTree>
    <p:extLst>
      <p:ext uri="{BB962C8B-B14F-4D97-AF65-F5344CB8AC3E}">
        <p14:creationId xmlns:p14="http://schemas.microsoft.com/office/powerpoint/2010/main" val="1470119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know what I am talking about, I’d</a:t>
            </a:r>
            <a:r>
              <a:rPr lang="en-US" baseline="0" dirty="0" smtClean="0"/>
              <a:t> like to move on to the importance of discourse and argumentation.</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49</a:t>
            </a:fld>
            <a:endParaRPr lang="en-US"/>
          </a:p>
        </p:txBody>
      </p:sp>
    </p:spTree>
    <p:extLst>
      <p:ext uri="{BB962C8B-B14F-4D97-AF65-F5344CB8AC3E}">
        <p14:creationId xmlns:p14="http://schemas.microsoft.com/office/powerpoint/2010/main" val="2414061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Do you have experience using Google Calendar?
https://www.polleverywhere.com/multiple_choice_polls/rR99XsV3drzpbZY</a:t>
            </a:r>
          </a:p>
        </p:txBody>
      </p:sp>
      <p:sp>
        <p:nvSpPr>
          <p:cNvPr id="4" name="Slide Number Placeholder 3"/>
          <p:cNvSpPr>
            <a:spLocks noGrp="1"/>
          </p:cNvSpPr>
          <p:nvPr>
            <p:ph type="sldNum" sz="quarter" idx="10"/>
          </p:nvPr>
        </p:nvSpPr>
        <p:spPr/>
        <p:txBody>
          <a:bodyPr/>
          <a:lstStyle/>
          <a:p>
            <a:fld id="{1C4BCB7D-BF4E-1446-AA25-7CBBEE977063}" type="slidenum">
              <a:rPr lang="en-US" smtClean="0"/>
              <a:t>52</a:t>
            </a:fld>
            <a:endParaRPr lang="en-US" dirty="0"/>
          </a:p>
        </p:txBody>
      </p:sp>
    </p:spTree>
    <p:extLst>
      <p:ext uri="{BB962C8B-B14F-4D97-AF65-F5344CB8AC3E}">
        <p14:creationId xmlns:p14="http://schemas.microsoft.com/office/powerpoint/2010/main" val="307295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http://www.siue.edu/artsandsciences/socialwork/faculty_staff.shtml</a:t>
            </a:r>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5</a:t>
            </a:fld>
            <a:endParaRPr lang="en-US"/>
          </a:p>
        </p:txBody>
      </p:sp>
    </p:spTree>
    <p:extLst>
      <p:ext uri="{BB962C8B-B14F-4D97-AF65-F5344CB8AC3E}">
        <p14:creationId xmlns:p14="http://schemas.microsoft.com/office/powerpoint/2010/main" val="2430598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actually get  together on time is through Google Calendar. I put in my available times for two weeks of the semester. I place multiple morning and evening options on the calendar and give them a deadline to make a decision. The teams will select a slot and make it red. My schedule usually ends up having a maximum of two team in a day. So over the course of 7 days, I saw my 20 students and participated in the discussion with them. I will continue to talk about the scheduling issues in the logistics part towards the end.</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53</a:t>
            </a:fld>
            <a:endParaRPr lang="en-US"/>
          </a:p>
        </p:txBody>
      </p:sp>
    </p:spTree>
    <p:extLst>
      <p:ext uri="{BB962C8B-B14F-4D97-AF65-F5344CB8AC3E}">
        <p14:creationId xmlns:p14="http://schemas.microsoft.com/office/powerpoint/2010/main" val="804978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Do you have experience using Google Hangout?
https://www.polleverywhere.com/multiple_choice_polls/JlhFXTQ772LkEAG</a:t>
            </a:r>
          </a:p>
        </p:txBody>
      </p:sp>
      <p:sp>
        <p:nvSpPr>
          <p:cNvPr id="4" name="Slide Number Placeholder 3"/>
          <p:cNvSpPr>
            <a:spLocks noGrp="1"/>
          </p:cNvSpPr>
          <p:nvPr>
            <p:ph type="sldNum" sz="quarter" idx="10"/>
          </p:nvPr>
        </p:nvSpPr>
        <p:spPr/>
        <p:txBody>
          <a:bodyPr/>
          <a:lstStyle/>
          <a:p>
            <a:fld id="{1C4BCB7D-BF4E-1446-AA25-7CBBEE977063}" type="slidenum">
              <a:rPr lang="en-US" smtClean="0"/>
              <a:t>55</a:t>
            </a:fld>
            <a:endParaRPr lang="en-US" dirty="0"/>
          </a:p>
        </p:txBody>
      </p:sp>
    </p:spTree>
    <p:extLst>
      <p:ext uri="{BB962C8B-B14F-4D97-AF65-F5344CB8AC3E}">
        <p14:creationId xmlns:p14="http://schemas.microsoft.com/office/powerpoint/2010/main" val="1765934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What do you use to create screencasts or record your screen?
https://www.polleverywhere.com/multiple_choice_polls/HjX4hpfp6SMWx5G</a:t>
            </a:r>
          </a:p>
        </p:txBody>
      </p:sp>
      <p:sp>
        <p:nvSpPr>
          <p:cNvPr id="4" name="Slide Number Placeholder 3"/>
          <p:cNvSpPr>
            <a:spLocks noGrp="1"/>
          </p:cNvSpPr>
          <p:nvPr>
            <p:ph type="sldNum" sz="quarter" idx="10"/>
          </p:nvPr>
        </p:nvSpPr>
        <p:spPr/>
        <p:txBody>
          <a:bodyPr/>
          <a:lstStyle/>
          <a:p>
            <a:fld id="{1C4BCB7D-BF4E-1446-AA25-7CBBEE977063}" type="slidenum">
              <a:rPr lang="en-US" smtClean="0"/>
              <a:t>57</a:t>
            </a:fld>
            <a:endParaRPr lang="en-US" dirty="0"/>
          </a:p>
        </p:txBody>
      </p:sp>
    </p:spTree>
    <p:extLst>
      <p:ext uri="{BB962C8B-B14F-4D97-AF65-F5344CB8AC3E}">
        <p14:creationId xmlns:p14="http://schemas.microsoft.com/office/powerpoint/2010/main" val="2051233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know what I am talking about, I’d</a:t>
            </a:r>
            <a:r>
              <a:rPr lang="en-US" baseline="0" dirty="0" smtClean="0"/>
              <a:t> like to move on to the importance of discourse and argumentation.</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62</a:t>
            </a:fld>
            <a:endParaRPr lang="en-US"/>
          </a:p>
        </p:txBody>
      </p:sp>
    </p:spTree>
    <p:extLst>
      <p:ext uri="{BB962C8B-B14F-4D97-AF65-F5344CB8AC3E}">
        <p14:creationId xmlns:p14="http://schemas.microsoft.com/office/powerpoint/2010/main" val="2919835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Nobody said constructive collaboration and criticism were going to be fun. It pays off in the long run though. Having a thinking partner instead of being in an echo chamber will push you to </a:t>
            </a:r>
            <a:r>
              <a:rPr lang="en-US" i="1" dirty="0" smtClean="0"/>
              <a:t>do </a:t>
            </a:r>
            <a:r>
              <a:rPr lang="en-US" dirty="0" smtClean="0"/>
              <a:t>better and to </a:t>
            </a:r>
            <a:r>
              <a:rPr lang="en-US" i="1" dirty="0" smtClean="0"/>
              <a:t>be</a:t>
            </a:r>
            <a:r>
              <a:rPr lang="en-US" dirty="0" smtClean="0"/>
              <a:t> better. The goal behind </a:t>
            </a:r>
            <a:r>
              <a:rPr lang="en-US" dirty="0"/>
              <a:t>e</a:t>
            </a:r>
            <a:r>
              <a:rPr lang="en-US" dirty="0" smtClean="0"/>
              <a:t>xperiencing an idea  challenge is to improve students’ thinking, writing, and oral presentation of ideas.</a:t>
            </a:r>
          </a:p>
        </p:txBody>
      </p:sp>
      <p:sp>
        <p:nvSpPr>
          <p:cNvPr id="4" name="Slide Number Placeholder 3"/>
          <p:cNvSpPr>
            <a:spLocks noGrp="1"/>
          </p:cNvSpPr>
          <p:nvPr>
            <p:ph type="sldNum" sz="quarter" idx="10"/>
          </p:nvPr>
        </p:nvSpPr>
        <p:spPr/>
        <p:txBody>
          <a:bodyPr/>
          <a:lstStyle/>
          <a:p>
            <a:fld id="{F18F4D1B-D920-446F-9616-6CF2ABDB102F}" type="slidenum">
              <a:rPr lang="en-US" smtClean="0"/>
              <a:t>66</a:t>
            </a:fld>
            <a:endParaRPr lang="en-US"/>
          </a:p>
        </p:txBody>
      </p:sp>
    </p:spTree>
    <p:extLst>
      <p:ext uri="{BB962C8B-B14F-4D97-AF65-F5344CB8AC3E}">
        <p14:creationId xmlns:p14="http://schemas.microsoft.com/office/powerpoint/2010/main" val="2508590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argumentation important specifically to my students? As education majors, my </a:t>
            </a:r>
            <a:r>
              <a:rPr lang="en-US" dirty="0" err="1" smtClean="0"/>
              <a:t>preservice</a:t>
            </a:r>
            <a:r>
              <a:rPr lang="en-US" dirty="0" smtClean="0"/>
              <a:t> </a:t>
            </a:r>
            <a:r>
              <a:rPr lang="en-US" dirty="0"/>
              <a:t>teachers need to teach </a:t>
            </a:r>
            <a:r>
              <a:rPr lang="en-US" dirty="0" smtClean="0"/>
              <a:t>this in almost every subject and grade level. The common core heavily emphasizes argument writing starting in the sixth grade. The Next Generation Science Standards practices “engaging in argument from evidence”. The 21</a:t>
            </a:r>
            <a:r>
              <a:rPr lang="en-US" baseline="30000" dirty="0" smtClean="0"/>
              <a:t>st</a:t>
            </a:r>
            <a:r>
              <a:rPr lang="en-US" dirty="0" smtClean="0"/>
              <a:t> century identifies four learning and innovation skills, which argumentation covers : critical </a:t>
            </a:r>
            <a:r>
              <a:rPr lang="en-US" dirty="0"/>
              <a:t>thinking, </a:t>
            </a:r>
            <a:r>
              <a:rPr lang="en-US" dirty="0" smtClean="0"/>
              <a:t>creativity, </a:t>
            </a:r>
            <a:r>
              <a:rPr lang="en-US" dirty="0"/>
              <a:t>communication </a:t>
            </a:r>
            <a:r>
              <a:rPr lang="en-US" dirty="0" smtClean="0"/>
              <a:t>and </a:t>
            </a:r>
            <a:r>
              <a:rPr lang="en-US" dirty="0"/>
              <a:t>collaboration</a:t>
            </a:r>
            <a:r>
              <a:rPr lang="en-US" dirty="0" smtClean="0"/>
              <a:t>. </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67</a:t>
            </a:fld>
            <a:endParaRPr lang="en-US"/>
          </a:p>
        </p:txBody>
      </p:sp>
    </p:spTree>
    <p:extLst>
      <p:ext uri="{BB962C8B-B14F-4D97-AF65-F5344CB8AC3E}">
        <p14:creationId xmlns:p14="http://schemas.microsoft.com/office/powerpoint/2010/main" val="1448872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recently attended a two-day conference on argument writing. I get very excited at these  events, and usually I don’t do a good job of hiding my enthusiasm. We were assigned to be in teams of four at about noon the first day. Gifted instruction, history, ELA, and me. We don’t know each other, we just have a clear goal- to complete the task assigned to us. After saying two things, both times being shut down in a rude and harsh way, I learned my lesson in argumentation. I would not say anything more, Mrs. Gifted Instruction saw the way I was treated and didn’t say anything, she just nodded when they asked her opinion. For collaboration to be effective, you need to establish norms, not just write them on the board. Creating sense of community is the precursor and backbone of argumentation, particularly in an online classroom. </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68</a:t>
            </a:fld>
            <a:endParaRPr lang="en-US"/>
          </a:p>
        </p:txBody>
      </p:sp>
    </p:spTree>
    <p:extLst>
      <p:ext uri="{BB962C8B-B14F-4D97-AF65-F5344CB8AC3E}">
        <p14:creationId xmlns:p14="http://schemas.microsoft.com/office/powerpoint/2010/main" val="334506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know what I am talking about, I’d</a:t>
            </a:r>
            <a:r>
              <a:rPr lang="en-US" baseline="0" dirty="0" smtClean="0"/>
              <a:t> like to move on to the importance of discourse and argumentation.</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70</a:t>
            </a:fld>
            <a:endParaRPr lang="en-US"/>
          </a:p>
        </p:txBody>
      </p:sp>
    </p:spTree>
    <p:extLst>
      <p:ext uri="{BB962C8B-B14F-4D97-AF65-F5344CB8AC3E}">
        <p14:creationId xmlns:p14="http://schemas.microsoft.com/office/powerpoint/2010/main" val="366945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four main steps of the process. Brainstorm – Draft position – Oral discussion – Final position. We will go through each step. But first…</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71</a:t>
            </a:fld>
            <a:endParaRPr lang="en-US"/>
          </a:p>
        </p:txBody>
      </p:sp>
    </p:spTree>
    <p:extLst>
      <p:ext uri="{BB962C8B-B14F-4D97-AF65-F5344CB8AC3E}">
        <p14:creationId xmlns:p14="http://schemas.microsoft.com/office/powerpoint/2010/main" val="3896598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ways I set up this process: a stretched out way and a compact way. In Unit 2, students are learning to use the tools along the way, so we take it slowly. I post what’s going on in advance so they have time to schedule the first oral discussion. The process is basically stretched out over the whole length of the unit. In Unit 3, students schedule blocks of 90 minutes and do the whole process in one sitting. I give them up to 2 hours after we hang up to hand in the final position paragraphs. In Unit 4, I go back to the stretched out format. Each one has pros and cons, and I will evaluate the effect the formats have on student writing this fall. </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72</a:t>
            </a:fld>
            <a:endParaRPr lang="en-US"/>
          </a:p>
        </p:txBody>
      </p:sp>
    </p:spTree>
    <p:extLst>
      <p:ext uri="{BB962C8B-B14F-4D97-AF65-F5344CB8AC3E}">
        <p14:creationId xmlns:p14="http://schemas.microsoft.com/office/powerpoint/2010/main" val="368413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http://www.greenville.edu/academics/faculty_staff/rhonda-gregory</a:t>
            </a:r>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6</a:t>
            </a:fld>
            <a:endParaRPr lang="en-US"/>
          </a:p>
        </p:txBody>
      </p:sp>
    </p:spTree>
    <p:extLst>
      <p:ext uri="{BB962C8B-B14F-4D97-AF65-F5344CB8AC3E}">
        <p14:creationId xmlns:p14="http://schemas.microsoft.com/office/powerpoint/2010/main" val="302000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 discussions starts with a prompt. What you choose to talk about and how you frame it is actually an important part of designing the discussion. I will get into more details in the logistics part at the end of the presentation.</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73</a:t>
            </a:fld>
            <a:endParaRPr lang="en-US"/>
          </a:p>
        </p:txBody>
      </p:sp>
    </p:spTree>
    <p:extLst>
      <p:ext uri="{BB962C8B-B14F-4D97-AF65-F5344CB8AC3E}">
        <p14:creationId xmlns:p14="http://schemas.microsoft.com/office/powerpoint/2010/main" val="780654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we are going to discuss is brainstorming. </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74</a:t>
            </a:fld>
            <a:endParaRPr lang="en-US"/>
          </a:p>
        </p:txBody>
      </p:sp>
    </p:spTree>
    <p:extLst>
      <p:ext uri="{BB962C8B-B14F-4D97-AF65-F5344CB8AC3E}">
        <p14:creationId xmlns:p14="http://schemas.microsoft.com/office/powerpoint/2010/main" val="1614235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fist time I had an argumentation piece in my online class I did not include a brainstorming section. It got very ugly.  I gave my students articles and videos of both sides of a topic and started there. You can’t introduce new information until you have sorted out what you have already.  Our learners come to the class with a lot of random knowledge already. Making sense of that raw data is the purpose of this step.</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75</a:t>
            </a:fld>
            <a:endParaRPr lang="en-US"/>
          </a:p>
        </p:txBody>
      </p:sp>
    </p:spTree>
    <p:extLst>
      <p:ext uri="{BB962C8B-B14F-4D97-AF65-F5344CB8AC3E}">
        <p14:creationId xmlns:p14="http://schemas.microsoft.com/office/powerpoint/2010/main" val="375720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first discussion prompt students come across in Unit 2. […]</a:t>
            </a:r>
          </a:p>
          <a:p>
            <a:r>
              <a:rPr lang="en-US" dirty="0" smtClean="0"/>
              <a:t>The prompt offers the context as well as the significance of the argumentation modules throughout the course. Why are we doing this? Because as teachers you have to make decisions and justify them. </a:t>
            </a:r>
          </a:p>
          <a:p>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76</a:t>
            </a:fld>
            <a:endParaRPr lang="en-US"/>
          </a:p>
        </p:txBody>
      </p:sp>
    </p:spTree>
    <p:extLst>
      <p:ext uri="{BB962C8B-B14F-4D97-AF65-F5344CB8AC3E}">
        <p14:creationId xmlns:p14="http://schemas.microsoft.com/office/powerpoint/2010/main" val="1843688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Brainstorming looks like in Google Drive. Students will collaborate and add to the T chart. When they are on at the same time, they each have different color cursors so they know what’s going on. They can also insert comments and suggestions on the side.</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77</a:t>
            </a:fld>
            <a:endParaRPr lang="en-US"/>
          </a:p>
        </p:txBody>
      </p:sp>
    </p:spTree>
    <p:extLst>
      <p:ext uri="{BB962C8B-B14F-4D97-AF65-F5344CB8AC3E}">
        <p14:creationId xmlns:p14="http://schemas.microsoft.com/office/powerpoint/2010/main" val="2957081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home iPads or not? This is the second discussion prompt. One of the research areas I have focused on over the past year and a half, is scientific argumentation. A different spin on that is SSI, socio-scientific issues. This doesn’t involve science or ethical issues directly, but it still has many of the same concepts. Like looking at the issue from different perspectives. Every discipline can relate to this on some level.</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78</a:t>
            </a:fld>
            <a:endParaRPr lang="en-US"/>
          </a:p>
        </p:txBody>
      </p:sp>
    </p:spTree>
    <p:extLst>
      <p:ext uri="{BB962C8B-B14F-4D97-AF65-F5344CB8AC3E}">
        <p14:creationId xmlns:p14="http://schemas.microsoft.com/office/powerpoint/2010/main" val="4031442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t>
            </a:r>
            <a:r>
              <a:rPr lang="en-US" dirty="0" err="1" smtClean="0"/>
              <a:t>Tchart</a:t>
            </a:r>
            <a:r>
              <a:rPr lang="en-US" dirty="0" smtClean="0"/>
              <a:t>, students have the option of choosing two stakeholders to weigh the advantages and disadvantages. So far, no one has chosen the parent or administrator perspective, but simply considering multiple perspectives in an argument is a big accomplishment.</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79</a:t>
            </a:fld>
            <a:endParaRPr lang="en-US"/>
          </a:p>
        </p:txBody>
      </p:sp>
    </p:spTree>
    <p:extLst>
      <p:ext uri="{BB962C8B-B14F-4D97-AF65-F5344CB8AC3E}">
        <p14:creationId xmlns:p14="http://schemas.microsoft.com/office/powerpoint/2010/main" val="2218287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discussion prompt is about incorporating online collaboration tools. Factoring in the risks of integrating technology is another takeaway for students in this unit, then weighing the risks and advantages to make a decision.</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80</a:t>
            </a:fld>
            <a:endParaRPr lang="en-US"/>
          </a:p>
        </p:txBody>
      </p:sp>
    </p:spTree>
    <p:extLst>
      <p:ext uri="{BB962C8B-B14F-4D97-AF65-F5344CB8AC3E}">
        <p14:creationId xmlns:p14="http://schemas.microsoft.com/office/powerpoint/2010/main" val="861178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seem to be more confident by this discussion. They know the process and the technology well. In the upcoming fall semester, I will have surveys I created using Google forms to collect self-assessment reflections on comfort levels of technology and peer interactions. Peer evaluations so far have not really given me any meaningful feedback. The comments in the beginning and end of the oral discussion were more helpful figuring out how the students are doing.</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81</a:t>
            </a:fld>
            <a:endParaRPr lang="en-US"/>
          </a:p>
        </p:txBody>
      </p:sp>
    </p:spTree>
    <p:extLst>
      <p:ext uri="{BB962C8B-B14F-4D97-AF65-F5344CB8AC3E}">
        <p14:creationId xmlns:p14="http://schemas.microsoft.com/office/powerpoint/2010/main" val="1674391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2. Draft position. So students write a 250 word initial paragraph about the position they take and why.</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82</a:t>
            </a:fld>
            <a:endParaRPr lang="en-US"/>
          </a:p>
        </p:txBody>
      </p:sp>
    </p:spTree>
    <p:extLst>
      <p:ext uri="{BB962C8B-B14F-4D97-AF65-F5344CB8AC3E}">
        <p14:creationId xmlns:p14="http://schemas.microsoft.com/office/powerpoint/2010/main" val="286783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http://guides.library.ucmo.edu/Hallis-Vita</a:t>
            </a:r>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7</a:t>
            </a:fld>
            <a:endParaRPr lang="en-US"/>
          </a:p>
        </p:txBody>
      </p:sp>
    </p:spTree>
    <p:extLst>
      <p:ext uri="{BB962C8B-B14F-4D97-AF65-F5344CB8AC3E}">
        <p14:creationId xmlns:p14="http://schemas.microsoft.com/office/powerpoint/2010/main" val="189501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actually noticed how similar it is to the Think-pair-share process in traditional classrooms after I had used the process with my students twice. This step allows the student to review both sides of the issue, and support his or her decision. Then students read through what their teammates have written.</a:t>
            </a:r>
            <a:endParaRPr lang="en-US" dirty="0"/>
          </a:p>
          <a:p>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83</a:t>
            </a:fld>
            <a:endParaRPr lang="en-US"/>
          </a:p>
        </p:txBody>
      </p:sp>
    </p:spTree>
    <p:extLst>
      <p:ext uri="{BB962C8B-B14F-4D97-AF65-F5344CB8AC3E}">
        <p14:creationId xmlns:p14="http://schemas.microsoft.com/office/powerpoint/2010/main" val="24940905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here comes the challenging part, what students are not used to an online class involving…the oral discussion. </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84</a:t>
            </a:fld>
            <a:endParaRPr lang="en-US"/>
          </a:p>
        </p:txBody>
      </p:sp>
    </p:spTree>
    <p:extLst>
      <p:ext uri="{BB962C8B-B14F-4D97-AF65-F5344CB8AC3E}">
        <p14:creationId xmlns:p14="http://schemas.microsoft.com/office/powerpoint/2010/main" val="639280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kind of what Google Hangout looks like. For FERPA purposes, I can’t show you my hangout sessions with my students. But it’s almost like this. I use the </a:t>
            </a:r>
            <a:r>
              <a:rPr lang="en-US" dirty="0" err="1" smtClean="0"/>
              <a:t>screenshare</a:t>
            </a:r>
            <a:r>
              <a:rPr lang="en-US" dirty="0" smtClean="0"/>
              <a:t> function to walk them through parts of the process and attend to housekeeping matters sometimes.</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85</a:t>
            </a:fld>
            <a:endParaRPr lang="en-US"/>
          </a:p>
        </p:txBody>
      </p:sp>
    </p:spTree>
    <p:extLst>
      <p:ext uri="{BB962C8B-B14F-4D97-AF65-F5344CB8AC3E}">
        <p14:creationId xmlns:p14="http://schemas.microsoft.com/office/powerpoint/2010/main" val="37786722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oral discussion steps are </a:t>
            </a:r>
            <a:r>
              <a:rPr lang="en-US" dirty="0" err="1" smtClean="0"/>
              <a:t>scaffolded</a:t>
            </a:r>
            <a:r>
              <a:rPr lang="en-US" dirty="0" smtClean="0"/>
              <a:t> throughout the semester when it comes to my presence. I have a strong presence and I lead and model the discussion in Unit 2. Then I participate in unit 3, but I try to jump in only when I have to. In Unit 4,  they are on their own and they send me the recording of their discussion. </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86</a:t>
            </a:fld>
            <a:endParaRPr lang="en-US"/>
          </a:p>
        </p:txBody>
      </p:sp>
    </p:spTree>
    <p:extLst>
      <p:ext uri="{BB962C8B-B14F-4D97-AF65-F5344CB8AC3E}">
        <p14:creationId xmlns:p14="http://schemas.microsoft.com/office/powerpoint/2010/main" val="2658494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some of the students seem to more dominant and confident during the discussion that others? These are some of the “layers” of the dynamics between students I notice during the oral discussions. </a:t>
            </a:r>
          </a:p>
          <a:p>
            <a:r>
              <a:rPr lang="en-US" dirty="0" smtClean="0"/>
              <a:t>Level of comfort with technology, sometimes it seems dominance in the discussion is related to taking lead with the technology. </a:t>
            </a:r>
            <a:endParaRPr lang="en-US" dirty="0"/>
          </a:p>
          <a:p>
            <a:r>
              <a:rPr lang="en-US" dirty="0" smtClean="0"/>
              <a:t>More factors are their ability to </a:t>
            </a:r>
            <a:r>
              <a:rPr lang="en-US" i="1" dirty="0" smtClean="0"/>
              <a:t>not</a:t>
            </a:r>
            <a:r>
              <a:rPr lang="en-US" dirty="0" smtClean="0"/>
              <a:t> know what’s going on, their ability to take the risk and challenge their partner. Abilities they enter the course with: in speaking and in writing. Gender always seems to make a difference. There are usually fewer than 30% male students in my class, yet they always seem to dominate the oral discussion, even with weaker arguments and writing. The amount of student teaching they have done also makes a difference. They are able to grasp the context and share relevant experiences more after at least one course of practicum. </a:t>
            </a:r>
          </a:p>
          <a:p>
            <a:r>
              <a:rPr lang="en-US" dirty="0" smtClean="0"/>
              <a:t>Then there are personality factors. It takes some people a lot more time to break the barriers of courtesy and politeness they feel and challenge their partner’s ideas. “I just don’t feel very devil’s </a:t>
            </a:r>
            <a:r>
              <a:rPr lang="en-US" dirty="0" err="1" smtClean="0"/>
              <a:t>advocate’y</a:t>
            </a:r>
            <a:r>
              <a:rPr lang="en-US" dirty="0" smtClean="0"/>
              <a:t>” a student said last week. </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87</a:t>
            </a:fld>
            <a:endParaRPr lang="en-US"/>
          </a:p>
        </p:txBody>
      </p:sp>
    </p:spTree>
    <p:extLst>
      <p:ext uri="{BB962C8B-B14F-4D97-AF65-F5344CB8AC3E}">
        <p14:creationId xmlns:p14="http://schemas.microsoft.com/office/powerpoint/2010/main" val="2964928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I came here to share</a:t>
            </a:r>
            <a:r>
              <a:rPr lang="en-US" baseline="0" dirty="0" smtClean="0"/>
              <a:t> with you today. The process I designed after multiple failed attempts, and how I use it in my online class.</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88</a:t>
            </a:fld>
            <a:endParaRPr lang="en-US"/>
          </a:p>
        </p:txBody>
      </p:sp>
    </p:spTree>
    <p:extLst>
      <p:ext uri="{BB962C8B-B14F-4D97-AF65-F5344CB8AC3E}">
        <p14:creationId xmlns:p14="http://schemas.microsoft.com/office/powerpoint/2010/main" val="651324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know what I am talking about, I’d</a:t>
            </a:r>
            <a:r>
              <a:rPr lang="en-US" baseline="0" dirty="0" smtClean="0"/>
              <a:t> like to move on to the importance of discourse and argumentation.</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92</a:t>
            </a:fld>
            <a:endParaRPr lang="en-US"/>
          </a:p>
        </p:txBody>
      </p:sp>
    </p:spTree>
    <p:extLst>
      <p:ext uri="{BB962C8B-B14F-4D97-AF65-F5344CB8AC3E}">
        <p14:creationId xmlns:p14="http://schemas.microsoft.com/office/powerpoint/2010/main" val="3293894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93</a:t>
            </a:fld>
            <a:endParaRPr lang="en-US"/>
          </a:p>
        </p:txBody>
      </p:sp>
    </p:spTree>
    <p:extLst>
      <p:ext uri="{BB962C8B-B14F-4D97-AF65-F5344CB8AC3E}">
        <p14:creationId xmlns:p14="http://schemas.microsoft.com/office/powerpoint/2010/main" val="72598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http://www.ucmo.edu/centralnet/staff.cfm</a:t>
            </a:r>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9</a:t>
            </a:fld>
            <a:endParaRPr lang="en-US"/>
          </a:p>
        </p:txBody>
      </p:sp>
    </p:spTree>
    <p:extLst>
      <p:ext uri="{BB962C8B-B14F-4D97-AF65-F5344CB8AC3E}">
        <p14:creationId xmlns:p14="http://schemas.microsoft.com/office/powerpoint/2010/main" val="228472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https://www.linkedin.com/in/lkovarik</a:t>
            </a:r>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10</a:t>
            </a:fld>
            <a:endParaRPr lang="en-US"/>
          </a:p>
        </p:txBody>
      </p:sp>
    </p:spTree>
    <p:extLst>
      <p:ext uri="{BB962C8B-B14F-4D97-AF65-F5344CB8AC3E}">
        <p14:creationId xmlns:p14="http://schemas.microsoft.com/office/powerpoint/2010/main" val="157963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https://www.linkedin.com/pub/linda-lengfellner/26/943/ba6</a:t>
            </a:r>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11</a:t>
            </a:fld>
            <a:endParaRPr lang="en-US"/>
          </a:p>
        </p:txBody>
      </p:sp>
    </p:spTree>
    <p:extLst>
      <p:ext uri="{BB962C8B-B14F-4D97-AF65-F5344CB8AC3E}">
        <p14:creationId xmlns:p14="http://schemas.microsoft.com/office/powerpoint/2010/main" val="1824578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https://www.ucmo.edu/elhd/facstaff/neal.cfm</a:t>
            </a:r>
            <a:endParaRPr lang="en-US" dirty="0"/>
          </a:p>
        </p:txBody>
      </p:sp>
      <p:sp>
        <p:nvSpPr>
          <p:cNvPr id="4" name="Slide Number Placeholder 3"/>
          <p:cNvSpPr>
            <a:spLocks noGrp="1"/>
          </p:cNvSpPr>
          <p:nvPr>
            <p:ph type="sldNum" sz="quarter" idx="10"/>
          </p:nvPr>
        </p:nvSpPr>
        <p:spPr/>
        <p:txBody>
          <a:bodyPr/>
          <a:lstStyle/>
          <a:p>
            <a:fld id="{70054A46-68E8-4B64-A280-7AF21F068880}" type="slidenum">
              <a:rPr lang="en-US" smtClean="0"/>
              <a:t>12</a:t>
            </a:fld>
            <a:endParaRPr lang="en-US"/>
          </a:p>
        </p:txBody>
      </p:sp>
    </p:spTree>
    <p:extLst>
      <p:ext uri="{BB962C8B-B14F-4D97-AF65-F5344CB8AC3E}">
        <p14:creationId xmlns:p14="http://schemas.microsoft.com/office/powerpoint/2010/main" val="746558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know what I am talking about, I’d</a:t>
            </a:r>
            <a:r>
              <a:rPr lang="en-US" baseline="0" dirty="0" smtClean="0"/>
              <a:t> like to move on to the importance of discourse and argumentation.</a:t>
            </a:r>
            <a:endParaRPr lang="en-US" dirty="0"/>
          </a:p>
        </p:txBody>
      </p:sp>
      <p:sp>
        <p:nvSpPr>
          <p:cNvPr id="4" name="Slide Number Placeholder 3"/>
          <p:cNvSpPr>
            <a:spLocks noGrp="1"/>
          </p:cNvSpPr>
          <p:nvPr>
            <p:ph type="sldNum" sz="quarter" idx="10"/>
          </p:nvPr>
        </p:nvSpPr>
        <p:spPr/>
        <p:txBody>
          <a:bodyPr/>
          <a:lstStyle/>
          <a:p>
            <a:fld id="{F18F4D1B-D920-446F-9616-6CF2ABDB102F}" type="slidenum">
              <a:rPr lang="en-US" smtClean="0"/>
              <a:t>17</a:t>
            </a:fld>
            <a:endParaRPr lang="en-US"/>
          </a:p>
        </p:txBody>
      </p:sp>
    </p:spTree>
    <p:extLst>
      <p:ext uri="{BB962C8B-B14F-4D97-AF65-F5344CB8AC3E}">
        <p14:creationId xmlns:p14="http://schemas.microsoft.com/office/powerpoint/2010/main" val="275538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993FA-99C0-4C35-A120-72A9873BA94C}"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3779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993FA-99C0-4C35-A120-72A9873BA94C}"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230603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993FA-99C0-4C35-A120-72A9873BA94C}"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73801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993FA-99C0-4C35-A120-72A9873BA94C}"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28757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993FA-99C0-4C35-A120-72A9873BA94C}" type="datetimeFigureOut">
              <a:rPr lang="en-US" smtClean="0"/>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787849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993FA-99C0-4C35-A120-72A9873BA94C}" type="datetimeFigureOut">
              <a:rPr lang="en-US" smtClean="0"/>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94537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993FA-99C0-4C35-A120-72A9873BA94C}" type="datetimeFigureOut">
              <a:rPr lang="en-US" smtClean="0"/>
              <a:t>11/17/2014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338956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993FA-99C0-4C35-A120-72A9873BA94C}" type="datetimeFigureOut">
              <a:rPr lang="en-US" smtClean="0"/>
              <a:t>11/17/2014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230079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993FA-99C0-4C35-A120-72A9873BA94C}" type="datetimeFigureOut">
              <a:rPr lang="en-US" smtClean="0"/>
              <a:t>11/17/2014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279854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993FA-99C0-4C35-A120-72A9873BA94C}" type="datetimeFigureOut">
              <a:rPr lang="en-US" smtClean="0"/>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383547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993FA-99C0-4C35-A120-72A9873BA94C}" type="datetimeFigureOut">
              <a:rPr lang="en-US" smtClean="0"/>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4B05C-8F61-49E7-8F35-FDC1414B924B}" type="slidenum">
              <a:rPr lang="en-US" smtClean="0"/>
              <a:t>‹#›</a:t>
            </a:fld>
            <a:endParaRPr lang="en-US"/>
          </a:p>
        </p:txBody>
      </p:sp>
    </p:spTree>
    <p:extLst>
      <p:ext uri="{BB962C8B-B14F-4D97-AF65-F5344CB8AC3E}">
        <p14:creationId xmlns:p14="http://schemas.microsoft.com/office/powerpoint/2010/main" val="3017400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993FA-99C0-4C35-A120-72A9873BA94C}" type="datetimeFigureOut">
              <a:rPr lang="en-US" smtClean="0"/>
              <a:t>11/17/2014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4B05C-8F61-49E7-8F35-FDC1414B924B}" type="slidenum">
              <a:rPr lang="en-US" smtClean="0"/>
              <a:t>‹#›</a:t>
            </a:fld>
            <a:endParaRPr lang="en-US"/>
          </a:p>
        </p:txBody>
      </p:sp>
    </p:spTree>
    <p:extLst>
      <p:ext uri="{BB962C8B-B14F-4D97-AF65-F5344CB8AC3E}">
        <p14:creationId xmlns:p14="http://schemas.microsoft.com/office/powerpoint/2010/main" val="1966416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8.png"/><Relationship Id="rId4" Type="http://schemas.openxmlformats.org/officeDocument/2006/relationships/notesSlide" Target="../notesSlides/notesSlide1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hyperlink" Target="https://www.polleverywhere.com/multiple_choice_polls/rR99XsV3drzpbZY?preview=true" TargetMode="Externa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www.polleverywhere.com/app/help" TargetMode="External"/><Relationship Id="rId5" Type="http://schemas.openxmlformats.org/officeDocument/2006/relationships/hyperlink" Target="http://www.polleverywhere.com/app" TargetMode="Externa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hyperlink" Target="https://www.polleverywhere.com/multiple_choice_polls/JlhFXTQ772LkEAG?preview=true" TargetMode="Externa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www.polleverywhere.com/app/help" TargetMode="External"/><Relationship Id="rId5" Type="http://schemas.openxmlformats.org/officeDocument/2006/relationships/hyperlink" Target="http://www.polleverywhere.com/app" TargetMode="Externa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hyperlink" Target="https://www.polleverywhere.com/multiple_choice_polls/HjX4hpfp6SMWx5G?preview=true" TargetMode="Externa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hyperlink" Target="http://www.polleverywhere.com/app/help" TargetMode="External"/><Relationship Id="rId5" Type="http://schemas.openxmlformats.org/officeDocument/2006/relationships/hyperlink" Target="http://www.polleverywhere.com/app" TargetMode="Externa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video" Target="https://www.youtube.com/embed/bNBhOtu0D50"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gif"/></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8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9973" y="523871"/>
            <a:ext cx="6133452" cy="298114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 name="Title 1"/>
          <p:cNvSpPr>
            <a:spLocks noGrp="1"/>
          </p:cNvSpPr>
          <p:nvPr>
            <p:ph type="ctrTitle"/>
          </p:nvPr>
        </p:nvSpPr>
        <p:spPr>
          <a:xfrm>
            <a:off x="4021541" y="1484659"/>
            <a:ext cx="9144000" cy="2387600"/>
          </a:xfrm>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6700" b="1" dirty="0" smtClean="0"/>
              <a:t>Elevating</a:t>
            </a:r>
            <a:r>
              <a:rPr lang="en-US" b="1" dirty="0" smtClean="0"/>
              <a:t> </a:t>
            </a:r>
            <a:br>
              <a:rPr lang="en-US" b="1" dirty="0" smtClean="0"/>
            </a:br>
            <a:r>
              <a:rPr lang="en-US" b="1" dirty="0" smtClean="0"/>
              <a:t>the Discussion </a:t>
            </a:r>
            <a:br>
              <a:rPr lang="en-US" b="1" dirty="0" smtClean="0"/>
            </a:br>
            <a:r>
              <a:rPr lang="en-US" b="1" dirty="0"/>
              <a:t/>
            </a:r>
            <a:br>
              <a:rPr lang="en-US" b="1" dirty="0"/>
            </a:br>
            <a:endParaRPr lang="en-US" dirty="0"/>
          </a:p>
        </p:txBody>
      </p:sp>
      <p:pic>
        <p:nvPicPr>
          <p:cNvPr id="4" name="Picture 2" descr="http://t3.gstatic.com/images?q=tbn:ANd9GcQxcKYLti3bwIh5RrApMm96NMYky9sMCiDu6i-RBbYqC8xvD5f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304" y="2703017"/>
            <a:ext cx="3064358" cy="22953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97541" y="4196331"/>
            <a:ext cx="6096000" cy="1754326"/>
          </a:xfrm>
          <a:prstGeom prst="rect">
            <a:avLst/>
          </a:prstGeom>
        </p:spPr>
        <p:txBody>
          <a:bodyPr>
            <a:spAutoFit/>
          </a:bodyPr>
          <a:lstStyle/>
          <a:p>
            <a:r>
              <a:rPr lang="en-US" sz="5400" b="1" dirty="0">
                <a:latin typeface="+mj-lt"/>
                <a:ea typeface="+mj-ea"/>
                <a:cs typeface="+mj-cs"/>
              </a:rPr>
              <a:t>Challenging Ideas </a:t>
            </a:r>
            <a:br>
              <a:rPr lang="en-US" sz="5400" b="1" dirty="0">
                <a:latin typeface="+mj-lt"/>
                <a:ea typeface="+mj-ea"/>
                <a:cs typeface="+mj-cs"/>
              </a:rPr>
            </a:br>
            <a:r>
              <a:rPr lang="en-US" sz="5400" b="1" dirty="0">
                <a:latin typeface="+mj-lt"/>
                <a:ea typeface="+mj-ea"/>
                <a:cs typeface="+mj-cs"/>
              </a:rPr>
              <a:t>in the Online Format </a:t>
            </a:r>
          </a:p>
        </p:txBody>
      </p:sp>
      <p:sp>
        <p:nvSpPr>
          <p:cNvPr id="8" name="TextBox 7"/>
          <p:cNvSpPr txBox="1"/>
          <p:nvPr/>
        </p:nvSpPr>
        <p:spPr>
          <a:xfrm>
            <a:off x="8872665" y="5857321"/>
            <a:ext cx="2492991" cy="523220"/>
          </a:xfrm>
          <a:prstGeom prst="rect">
            <a:avLst/>
          </a:prstGeom>
          <a:solidFill>
            <a:srgbClr val="D56C72"/>
          </a:solidFill>
          <a:ln>
            <a:solidFill>
              <a:schemeClr val="tx1"/>
            </a:solidFill>
          </a:ln>
        </p:spPr>
        <p:txBody>
          <a:bodyPr wrap="square" rtlCol="0">
            <a:spAutoFit/>
          </a:bodyPr>
          <a:lstStyle/>
          <a:p>
            <a:r>
              <a:rPr lang="en-US" sz="2800" dirty="0" smtClean="0">
                <a:latin typeface="+mj-lt"/>
              </a:rPr>
              <a:t>Fatemeh Mardi</a:t>
            </a:r>
            <a:endParaRPr lang="en-US" sz="2800" dirty="0">
              <a:latin typeface="+mj-lt"/>
            </a:endParaRPr>
          </a:p>
        </p:txBody>
      </p:sp>
    </p:spTree>
    <p:extLst>
      <p:ext uri="{BB962C8B-B14F-4D97-AF65-F5344CB8AC3E}">
        <p14:creationId xmlns:p14="http://schemas.microsoft.com/office/powerpoint/2010/main" val="112922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8345" y="738831"/>
            <a:ext cx="4517410" cy="788084"/>
          </a:xfrm>
          <a:prstGeom prst="rect">
            <a:avLst/>
          </a:prstGeom>
        </p:spPr>
      </p:pic>
      <p:pic>
        <p:nvPicPr>
          <p:cNvPr id="5" name="Content Placeholder 4"/>
          <p:cNvPicPr>
            <a:picLocks noGrp="1" noChangeAspect="1"/>
          </p:cNvPicPr>
          <p:nvPr>
            <p:ph idx="1"/>
          </p:nvPr>
        </p:nvPicPr>
        <p:blipFill>
          <a:blip r:embed="rId4"/>
          <a:stretch>
            <a:fillRect/>
          </a:stretch>
        </p:blipFill>
        <p:spPr>
          <a:xfrm>
            <a:off x="808345" y="2320629"/>
            <a:ext cx="10475118" cy="4018756"/>
          </a:xfrm>
          <a:prstGeom prst="rect">
            <a:avLst/>
          </a:prstGeom>
          <a:ln>
            <a:solidFill>
              <a:schemeClr val="tx1"/>
            </a:solidFill>
          </a:ln>
        </p:spPr>
      </p:pic>
    </p:spTree>
    <p:extLst>
      <p:ext uri="{BB962C8B-B14F-4D97-AF65-F5344CB8AC3E}">
        <p14:creationId xmlns:p14="http://schemas.microsoft.com/office/powerpoint/2010/main" val="7785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56312" y="491319"/>
            <a:ext cx="8877683" cy="1296538"/>
          </a:xfrm>
          <a:prstGeom prst="rect">
            <a:avLst/>
          </a:prstGeom>
        </p:spPr>
      </p:pic>
      <p:pic>
        <p:nvPicPr>
          <p:cNvPr id="5" name="Picture 4"/>
          <p:cNvPicPr>
            <a:picLocks noChangeAspect="1"/>
          </p:cNvPicPr>
          <p:nvPr/>
        </p:nvPicPr>
        <p:blipFill>
          <a:blip r:embed="rId4"/>
          <a:stretch>
            <a:fillRect/>
          </a:stretch>
        </p:blipFill>
        <p:spPr>
          <a:xfrm>
            <a:off x="1508099" y="2402006"/>
            <a:ext cx="8877492" cy="4057460"/>
          </a:xfrm>
          <a:prstGeom prst="rect">
            <a:avLst/>
          </a:prstGeom>
          <a:ln>
            <a:solidFill>
              <a:schemeClr val="tx1"/>
            </a:solidFill>
          </a:ln>
        </p:spPr>
      </p:pic>
    </p:spTree>
    <p:extLst>
      <p:ext uri="{BB962C8B-B14F-4D97-AF65-F5344CB8AC3E}">
        <p14:creationId xmlns:p14="http://schemas.microsoft.com/office/powerpoint/2010/main" val="1505046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796068" y="320817"/>
            <a:ext cx="2007360" cy="2817147"/>
          </a:xfrm>
          <a:prstGeom prst="rect">
            <a:avLst/>
          </a:prstGeom>
        </p:spPr>
      </p:pic>
      <p:pic>
        <p:nvPicPr>
          <p:cNvPr id="5" name="Picture 4"/>
          <p:cNvPicPr>
            <a:picLocks noChangeAspect="1"/>
          </p:cNvPicPr>
          <p:nvPr/>
        </p:nvPicPr>
        <p:blipFill>
          <a:blip r:embed="rId4"/>
          <a:stretch>
            <a:fillRect/>
          </a:stretch>
        </p:blipFill>
        <p:spPr>
          <a:xfrm>
            <a:off x="4735275" y="1012819"/>
            <a:ext cx="5060793" cy="1433145"/>
          </a:xfrm>
          <a:prstGeom prst="rect">
            <a:avLst/>
          </a:prstGeom>
        </p:spPr>
      </p:pic>
      <p:pic>
        <p:nvPicPr>
          <p:cNvPr id="6" name="Picture 5"/>
          <p:cNvPicPr>
            <a:picLocks noChangeAspect="1"/>
          </p:cNvPicPr>
          <p:nvPr/>
        </p:nvPicPr>
        <p:blipFill>
          <a:blip r:embed="rId5"/>
          <a:stretch>
            <a:fillRect/>
          </a:stretch>
        </p:blipFill>
        <p:spPr>
          <a:xfrm>
            <a:off x="917953" y="3015872"/>
            <a:ext cx="7634644" cy="2737299"/>
          </a:xfrm>
          <a:prstGeom prst="rect">
            <a:avLst/>
          </a:prstGeom>
        </p:spPr>
      </p:pic>
      <p:pic>
        <p:nvPicPr>
          <p:cNvPr id="7" name="Picture 6"/>
          <p:cNvPicPr>
            <a:picLocks noChangeAspect="1"/>
          </p:cNvPicPr>
          <p:nvPr/>
        </p:nvPicPr>
        <p:blipFill>
          <a:blip r:embed="rId6"/>
          <a:stretch>
            <a:fillRect/>
          </a:stretch>
        </p:blipFill>
        <p:spPr>
          <a:xfrm>
            <a:off x="901462" y="652463"/>
            <a:ext cx="3833813" cy="1793501"/>
          </a:xfrm>
          <a:prstGeom prst="rect">
            <a:avLst/>
          </a:prstGeom>
        </p:spPr>
      </p:pic>
    </p:spTree>
    <p:extLst>
      <p:ext uri="{BB962C8B-B14F-4D97-AF65-F5344CB8AC3E}">
        <p14:creationId xmlns:p14="http://schemas.microsoft.com/office/powerpoint/2010/main" val="1910518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t="1" r="63161" b="-5902"/>
          <a:stretch/>
        </p:blipFill>
        <p:spPr>
          <a:xfrm>
            <a:off x="7165075" y="1297120"/>
            <a:ext cx="2393240" cy="586486"/>
          </a:xfrm>
          <a:prstGeom prst="rect">
            <a:avLst/>
          </a:prstGeom>
          <a:solidFill>
            <a:schemeClr val="accent2">
              <a:lumMod val="50000"/>
            </a:schemeClr>
          </a:solidFill>
        </p:spPr>
      </p:pic>
      <p:pic>
        <p:nvPicPr>
          <p:cNvPr id="4" name="Picture 3"/>
          <p:cNvPicPr>
            <a:picLocks noChangeAspect="1"/>
          </p:cNvPicPr>
          <p:nvPr/>
        </p:nvPicPr>
        <p:blipFill>
          <a:blip r:embed="rId3"/>
          <a:stretch>
            <a:fillRect/>
          </a:stretch>
        </p:blipFill>
        <p:spPr>
          <a:xfrm>
            <a:off x="1834487" y="2376428"/>
            <a:ext cx="6724446" cy="2673243"/>
          </a:xfrm>
          <a:prstGeom prst="rect">
            <a:avLst/>
          </a:prstGeom>
        </p:spPr>
      </p:pic>
    </p:spTree>
    <p:extLst>
      <p:ext uri="{BB962C8B-B14F-4D97-AF65-F5344CB8AC3E}">
        <p14:creationId xmlns:p14="http://schemas.microsoft.com/office/powerpoint/2010/main" val="1492914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r="43463" b="49775"/>
          <a:stretch/>
        </p:blipFill>
        <p:spPr>
          <a:xfrm>
            <a:off x="838057" y="1557358"/>
            <a:ext cx="2915077" cy="562954"/>
          </a:xfrm>
          <a:prstGeom prst="rect">
            <a:avLst/>
          </a:prstGeom>
        </p:spPr>
      </p:pic>
      <p:pic>
        <p:nvPicPr>
          <p:cNvPr id="4" name="Picture 3"/>
          <p:cNvPicPr>
            <a:picLocks noChangeAspect="1"/>
          </p:cNvPicPr>
          <p:nvPr/>
        </p:nvPicPr>
        <p:blipFill>
          <a:blip r:embed="rId3"/>
          <a:stretch>
            <a:fillRect/>
          </a:stretch>
        </p:blipFill>
        <p:spPr>
          <a:xfrm>
            <a:off x="2399019" y="2535118"/>
            <a:ext cx="6253662" cy="3142543"/>
          </a:xfrm>
          <a:prstGeom prst="rect">
            <a:avLst/>
          </a:prstGeom>
        </p:spPr>
      </p:pic>
    </p:spTree>
    <p:extLst>
      <p:ext uri="{BB962C8B-B14F-4D97-AF65-F5344CB8AC3E}">
        <p14:creationId xmlns:p14="http://schemas.microsoft.com/office/powerpoint/2010/main" val="3242531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5469" y="637192"/>
            <a:ext cx="3330054" cy="1825613"/>
          </a:xfrm>
          <a:prstGeom prst="rect">
            <a:avLst/>
          </a:prstGeom>
        </p:spPr>
      </p:pic>
      <p:pic>
        <p:nvPicPr>
          <p:cNvPr id="5" name="Content Placeholder 4"/>
          <p:cNvPicPr>
            <a:picLocks noGrp="1" noChangeAspect="1"/>
          </p:cNvPicPr>
          <p:nvPr>
            <p:ph idx="1"/>
          </p:nvPr>
        </p:nvPicPr>
        <p:blipFill>
          <a:blip r:embed="rId3"/>
          <a:stretch>
            <a:fillRect/>
          </a:stretch>
        </p:blipFill>
        <p:spPr>
          <a:xfrm>
            <a:off x="2025814" y="2544693"/>
            <a:ext cx="8583698" cy="3454977"/>
          </a:xfrm>
          <a:prstGeom prst="rect">
            <a:avLst/>
          </a:prstGeom>
        </p:spPr>
      </p:pic>
      <p:pic>
        <p:nvPicPr>
          <p:cNvPr id="6" name="Picture 5"/>
          <p:cNvPicPr>
            <a:picLocks noChangeAspect="1"/>
          </p:cNvPicPr>
          <p:nvPr/>
        </p:nvPicPr>
        <p:blipFill rotWithShape="1">
          <a:blip r:embed="rId4"/>
          <a:srcRect l="13473" t="34982" r="75145" b="52405"/>
          <a:stretch/>
        </p:blipFill>
        <p:spPr>
          <a:xfrm rot="1325119">
            <a:off x="9752929" y="775089"/>
            <a:ext cx="1713166" cy="839787"/>
          </a:xfrm>
          <a:prstGeom prst="rect">
            <a:avLst/>
          </a:prstGeom>
        </p:spPr>
      </p:pic>
      <p:pic>
        <p:nvPicPr>
          <p:cNvPr id="7" name="Picture 6"/>
          <p:cNvPicPr>
            <a:picLocks noChangeAspect="1"/>
          </p:cNvPicPr>
          <p:nvPr/>
        </p:nvPicPr>
        <p:blipFill rotWithShape="1">
          <a:blip r:embed="rId4"/>
          <a:srcRect l="33417" t="20408" r="58242" b="73598"/>
          <a:stretch/>
        </p:blipFill>
        <p:spPr>
          <a:xfrm rot="1364111">
            <a:off x="9053051" y="1166818"/>
            <a:ext cx="1396097" cy="443694"/>
          </a:xfrm>
          <a:prstGeom prst="rect">
            <a:avLst/>
          </a:prstGeom>
        </p:spPr>
      </p:pic>
    </p:spTree>
    <p:extLst>
      <p:ext uri="{BB962C8B-B14F-4D97-AF65-F5344CB8AC3E}">
        <p14:creationId xmlns:p14="http://schemas.microsoft.com/office/powerpoint/2010/main" val="4095536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1488"/>
          <a:stretch/>
        </p:blipFill>
        <p:spPr>
          <a:xfrm>
            <a:off x="2081941" y="3493826"/>
            <a:ext cx="6529796" cy="1978926"/>
          </a:xfrm>
          <a:prstGeom prst="rect">
            <a:avLst/>
          </a:prstGeom>
        </p:spPr>
      </p:pic>
      <p:pic>
        <p:nvPicPr>
          <p:cNvPr id="5" name="Picture 4"/>
          <p:cNvPicPr>
            <a:picLocks noChangeAspect="1"/>
          </p:cNvPicPr>
          <p:nvPr/>
        </p:nvPicPr>
        <p:blipFill>
          <a:blip r:embed="rId3"/>
          <a:stretch>
            <a:fillRect/>
          </a:stretch>
        </p:blipFill>
        <p:spPr>
          <a:xfrm>
            <a:off x="592541" y="504968"/>
            <a:ext cx="5999328" cy="2231277"/>
          </a:xfrm>
          <a:prstGeom prst="rect">
            <a:avLst/>
          </a:prstGeom>
        </p:spPr>
      </p:pic>
      <p:pic>
        <p:nvPicPr>
          <p:cNvPr id="6" name="Picture 5"/>
          <p:cNvPicPr>
            <a:picLocks noChangeAspect="1"/>
          </p:cNvPicPr>
          <p:nvPr/>
        </p:nvPicPr>
        <p:blipFill rotWithShape="1">
          <a:blip r:embed="rId2"/>
          <a:srcRect t="39592" r="61025"/>
          <a:stretch/>
        </p:blipFill>
        <p:spPr>
          <a:xfrm>
            <a:off x="8611737" y="2527161"/>
            <a:ext cx="2893326" cy="3528968"/>
          </a:xfrm>
          <a:prstGeom prst="rect">
            <a:avLst/>
          </a:prstGeom>
        </p:spPr>
      </p:pic>
    </p:spTree>
    <p:extLst>
      <p:ext uri="{BB962C8B-B14F-4D97-AF65-F5344CB8AC3E}">
        <p14:creationId xmlns:p14="http://schemas.microsoft.com/office/powerpoint/2010/main" val="844154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www.creativethursday.com/images/dailypaintings2006/what-are-you-up-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584" y="202773"/>
            <a:ext cx="6550926" cy="6550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92622" y="6445922"/>
            <a:ext cx="1719618" cy="307777"/>
          </a:xfrm>
          <a:prstGeom prst="rect">
            <a:avLst/>
          </a:prstGeom>
          <a:noFill/>
        </p:spPr>
        <p:txBody>
          <a:bodyPr wrap="square" rtlCol="0">
            <a:spAutoFit/>
          </a:bodyPr>
          <a:lstStyle/>
          <a:p>
            <a:r>
              <a:rPr lang="en-US" sz="1400" dirty="0"/>
              <a:t>b</a:t>
            </a:r>
            <a:r>
              <a:rPr lang="en-US" sz="1400" dirty="0" smtClean="0"/>
              <a:t>y Marisa Anne</a:t>
            </a:r>
            <a:endParaRPr lang="en-US" sz="1400" dirty="0"/>
          </a:p>
        </p:txBody>
      </p:sp>
      <p:sp>
        <p:nvSpPr>
          <p:cNvPr id="9" name="TextBox 8"/>
          <p:cNvSpPr txBox="1"/>
          <p:nvPr/>
        </p:nvSpPr>
        <p:spPr>
          <a:xfrm>
            <a:off x="643945" y="4940492"/>
            <a:ext cx="10069548" cy="830997"/>
          </a:xfrm>
          <a:prstGeom prst="rect">
            <a:avLst/>
          </a:prstGeom>
          <a:solidFill>
            <a:schemeClr val="bg1"/>
          </a:solidFill>
          <a:ln>
            <a:solidFill>
              <a:schemeClr val="bg1"/>
            </a:solidFill>
          </a:ln>
        </p:spPr>
        <p:txBody>
          <a:bodyPr wrap="square" rtlCol="0">
            <a:spAutoFit/>
          </a:bodyPr>
          <a:lstStyle/>
          <a:p>
            <a:r>
              <a:rPr lang="en-US" sz="4800" dirty="0" smtClean="0">
                <a:latin typeface="Segoe Script" panose="020B0504020000000003" pitchFamily="34" charset="0"/>
              </a:rPr>
              <a:t>Moving on…why are we here?</a:t>
            </a:r>
            <a:endParaRPr lang="en-US" sz="4800" dirty="0">
              <a:latin typeface="Segoe Script" panose="020B0504020000000003" pitchFamily="34" charset="0"/>
            </a:endParaRPr>
          </a:p>
        </p:txBody>
      </p:sp>
    </p:spTree>
    <p:extLst>
      <p:ext uri="{BB962C8B-B14F-4D97-AF65-F5344CB8AC3E}">
        <p14:creationId xmlns:p14="http://schemas.microsoft.com/office/powerpoint/2010/main" val="424186143"/>
      </p:ext>
    </p:extLst>
  </p:cSld>
  <p:clrMapOvr>
    <a:masterClrMapping/>
  </p:clrMapOvr>
  <mc:AlternateContent xmlns:mc="http://schemas.openxmlformats.org/markup-compatibility/2006" xmlns:p14="http://schemas.microsoft.com/office/powerpoint/2010/main">
    <mc:Choice Requires="p14">
      <p:transition spd="slow" p14:dur="2000" advTm="1139"/>
    </mc:Choice>
    <mc:Fallback xmlns="">
      <p:transition spd="slow" advTm="113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9973" y="523871"/>
            <a:ext cx="6133452" cy="298114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 name="Title 1"/>
          <p:cNvSpPr>
            <a:spLocks noGrp="1"/>
          </p:cNvSpPr>
          <p:nvPr>
            <p:ph type="ctrTitle"/>
          </p:nvPr>
        </p:nvSpPr>
        <p:spPr>
          <a:xfrm>
            <a:off x="4021541" y="1484659"/>
            <a:ext cx="9144000" cy="2387600"/>
          </a:xfrm>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6700" b="1" dirty="0" smtClean="0"/>
              <a:t>Elevating</a:t>
            </a:r>
            <a:r>
              <a:rPr lang="en-US" b="1" dirty="0" smtClean="0"/>
              <a:t> </a:t>
            </a:r>
            <a:br>
              <a:rPr lang="en-US" b="1" dirty="0" smtClean="0"/>
            </a:br>
            <a:r>
              <a:rPr lang="en-US" b="1" dirty="0" smtClean="0"/>
              <a:t>the Discussion </a:t>
            </a:r>
            <a:br>
              <a:rPr lang="en-US" b="1" dirty="0" smtClean="0"/>
            </a:br>
            <a:r>
              <a:rPr lang="en-US" b="1" dirty="0"/>
              <a:t/>
            </a:r>
            <a:br>
              <a:rPr lang="en-US" b="1" dirty="0"/>
            </a:br>
            <a:endParaRPr lang="en-US" dirty="0"/>
          </a:p>
        </p:txBody>
      </p:sp>
      <p:pic>
        <p:nvPicPr>
          <p:cNvPr id="4" name="Picture 2" descr="http://t3.gstatic.com/images?q=tbn:ANd9GcQxcKYLti3bwIh5RrApMm96NMYky9sMCiDu6i-RBbYqC8xvD5f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304" y="2703017"/>
            <a:ext cx="3064358" cy="22953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94489" y="4213454"/>
            <a:ext cx="6096000" cy="1754326"/>
          </a:xfrm>
          <a:prstGeom prst="rect">
            <a:avLst/>
          </a:prstGeom>
        </p:spPr>
        <p:txBody>
          <a:bodyPr>
            <a:spAutoFit/>
          </a:bodyPr>
          <a:lstStyle/>
          <a:p>
            <a:r>
              <a:rPr lang="en-US" sz="5400" b="1" dirty="0">
                <a:latin typeface="+mj-lt"/>
                <a:ea typeface="+mj-ea"/>
                <a:cs typeface="+mj-cs"/>
              </a:rPr>
              <a:t>Challenging Ideas </a:t>
            </a:r>
            <a:br>
              <a:rPr lang="en-US" sz="5400" b="1" dirty="0">
                <a:latin typeface="+mj-lt"/>
                <a:ea typeface="+mj-ea"/>
                <a:cs typeface="+mj-cs"/>
              </a:rPr>
            </a:br>
            <a:r>
              <a:rPr lang="en-US" sz="5400" b="1" dirty="0">
                <a:latin typeface="+mj-lt"/>
                <a:ea typeface="+mj-ea"/>
                <a:cs typeface="+mj-cs"/>
              </a:rPr>
              <a:t>in the Online Format </a:t>
            </a:r>
          </a:p>
        </p:txBody>
      </p:sp>
    </p:spTree>
    <p:extLst>
      <p:ext uri="{BB962C8B-B14F-4D97-AF65-F5344CB8AC3E}">
        <p14:creationId xmlns:p14="http://schemas.microsoft.com/office/powerpoint/2010/main" val="1319165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en.hdyo.org/assets/ask-question-1-ff9bc6fa5eaa0d7667ae7a5a4c61330c.jpg"/>
          <p:cNvPicPr>
            <a:picLocks noChangeAspect="1" noChangeArrowheads="1"/>
          </p:cNvPicPr>
          <p:nvPr/>
        </p:nvPicPr>
        <p:blipFill rotWithShape="1">
          <a:blip r:embed="rId2">
            <a:extLst>
              <a:ext uri="{28A0092B-C50C-407E-A947-70E740481C1C}">
                <a14:useLocalDpi xmlns:a14="http://schemas.microsoft.com/office/drawing/2010/main" val="0"/>
              </a:ext>
            </a:extLst>
          </a:blip>
          <a:srcRect l="6406" t="9899" r="10957" b="12428"/>
          <a:stretch/>
        </p:blipFill>
        <p:spPr bwMode="auto">
          <a:xfrm>
            <a:off x="696036" y="668740"/>
            <a:ext cx="5281683" cy="375313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thejmbpartnership.com/wp-content/uploads/2012/08/First-St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4766" flipH="1">
            <a:off x="7889304" y="4330343"/>
            <a:ext cx="4053385"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09984" y="1967074"/>
            <a:ext cx="4708476" cy="1938992"/>
          </a:xfrm>
          <a:prstGeom prst="rect">
            <a:avLst/>
          </a:prstGeom>
          <a:noFill/>
        </p:spPr>
        <p:txBody>
          <a:bodyPr wrap="square" rtlCol="0">
            <a:spAutoFit/>
          </a:bodyPr>
          <a:lstStyle/>
          <a:p>
            <a:r>
              <a:rPr lang="en-US" sz="4000" dirty="0" smtClean="0"/>
              <a:t>What &amp; How you ask… is related to how students answer. </a:t>
            </a:r>
            <a:endParaRPr lang="en-US" sz="4000" dirty="0"/>
          </a:p>
        </p:txBody>
      </p:sp>
      <p:sp>
        <p:nvSpPr>
          <p:cNvPr id="10" name="TextBox 9"/>
          <p:cNvSpPr txBox="1"/>
          <p:nvPr/>
        </p:nvSpPr>
        <p:spPr>
          <a:xfrm>
            <a:off x="1269243" y="5174321"/>
            <a:ext cx="4708476" cy="707886"/>
          </a:xfrm>
          <a:prstGeom prst="rect">
            <a:avLst/>
          </a:prstGeom>
          <a:noFill/>
        </p:spPr>
        <p:txBody>
          <a:bodyPr wrap="square" rtlCol="0">
            <a:spAutoFit/>
          </a:bodyPr>
          <a:lstStyle/>
          <a:p>
            <a:r>
              <a:rPr lang="en-US" sz="4000" dirty="0" smtClean="0"/>
              <a:t>You know that right?</a:t>
            </a:r>
            <a:endParaRPr lang="en-US" sz="4000" dirty="0"/>
          </a:p>
        </p:txBody>
      </p:sp>
    </p:spTree>
    <p:extLst>
      <p:ext uri="{BB962C8B-B14F-4D97-AF65-F5344CB8AC3E}">
        <p14:creationId xmlns:p14="http://schemas.microsoft.com/office/powerpoint/2010/main" val="805318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4901" y="3710857"/>
            <a:ext cx="5882186" cy="2703591"/>
          </a:xfrm>
          <a:prstGeom prst="rect">
            <a:avLst/>
          </a:prstGeom>
          <a:noFill/>
        </p:spPr>
        <p:txBody>
          <a:bodyPr wrap="square" rtlCol="0">
            <a:spAutoFit/>
          </a:bodyPr>
          <a:lstStyle/>
          <a:p>
            <a:endParaRPr lang="en-US" dirty="0"/>
          </a:p>
        </p:txBody>
      </p:sp>
      <p:pic>
        <p:nvPicPr>
          <p:cNvPr id="4102" name="Picture 6" descr="http://recruitingdaily.com/wp-content/uploads/sites/6/2014/09/BYO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8484" y="61742"/>
            <a:ext cx="8871045" cy="679625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rot="16200000">
            <a:off x="-1590829" y="2612680"/>
            <a:ext cx="5895833" cy="1325563"/>
          </a:xfrm>
        </p:spPr>
        <p:txBody>
          <a:bodyPr>
            <a:noAutofit/>
          </a:bodyPr>
          <a:lstStyle/>
          <a:p>
            <a:r>
              <a:rPr lang="en-US" sz="11500" b="1" dirty="0" smtClean="0"/>
              <a:t>Welcome</a:t>
            </a:r>
            <a:endParaRPr lang="en-US" sz="11500" b="1" dirty="0"/>
          </a:p>
        </p:txBody>
      </p:sp>
    </p:spTree>
    <p:extLst>
      <p:ext uri="{BB962C8B-B14F-4D97-AF65-F5344CB8AC3E}">
        <p14:creationId xmlns:p14="http://schemas.microsoft.com/office/powerpoint/2010/main" val="20232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ask questions?</a:t>
            </a:r>
            <a:endParaRPr lang="en-US" dirty="0"/>
          </a:p>
        </p:txBody>
      </p:sp>
      <p:sp>
        <p:nvSpPr>
          <p:cNvPr id="3" name="Content Placeholder 2"/>
          <p:cNvSpPr>
            <a:spLocks noGrp="1"/>
          </p:cNvSpPr>
          <p:nvPr>
            <p:ph idx="1"/>
          </p:nvPr>
        </p:nvSpPr>
        <p:spPr>
          <a:xfrm>
            <a:off x="578893" y="1924335"/>
            <a:ext cx="10515600" cy="4085302"/>
          </a:xfrm>
        </p:spPr>
        <p:txBody>
          <a:bodyPr>
            <a:normAutofit/>
          </a:bodyPr>
          <a:lstStyle/>
          <a:p>
            <a:r>
              <a:rPr lang="en-US" sz="4000" dirty="0" smtClean="0"/>
              <a:t>Focus attention </a:t>
            </a:r>
          </a:p>
          <a:p>
            <a:r>
              <a:rPr lang="en-US" sz="4000" dirty="0" smtClean="0"/>
              <a:t>Promote recall</a:t>
            </a:r>
          </a:p>
          <a:p>
            <a:r>
              <a:rPr lang="en-US" sz="4000" dirty="0" smtClean="0"/>
              <a:t>Increase </a:t>
            </a:r>
            <a:r>
              <a:rPr lang="en-US" sz="4000" dirty="0"/>
              <a:t>sense of </a:t>
            </a:r>
            <a:r>
              <a:rPr lang="en-US" sz="4000" dirty="0" smtClean="0"/>
              <a:t>community</a:t>
            </a:r>
          </a:p>
          <a:p>
            <a:r>
              <a:rPr lang="en-US" sz="4000" dirty="0" smtClean="0"/>
              <a:t>Exchange ideas </a:t>
            </a:r>
          </a:p>
          <a:p>
            <a:r>
              <a:rPr lang="en-US" sz="4000" dirty="0" smtClean="0"/>
              <a:t>Reflect </a:t>
            </a:r>
            <a:r>
              <a:rPr lang="en-US" sz="4000" dirty="0"/>
              <a:t>on course material</a:t>
            </a:r>
          </a:p>
          <a:p>
            <a:r>
              <a:rPr lang="en-US" sz="4000" dirty="0" smtClean="0"/>
              <a:t>Build </a:t>
            </a:r>
            <a:r>
              <a:rPr lang="en-US" sz="4000" dirty="0"/>
              <a:t>an in-depth understanding of the topic</a:t>
            </a:r>
          </a:p>
          <a:p>
            <a:endParaRPr lang="en-US" sz="5400" dirty="0"/>
          </a:p>
        </p:txBody>
      </p:sp>
      <p:pic>
        <p:nvPicPr>
          <p:cNvPr id="4" name="Picture 2" descr="http://www.dundrummethodist.com/wp-content/uploads/2014/02/community-pic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215" y="855330"/>
            <a:ext cx="4594745" cy="306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00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7797"/>
            <a:ext cx="10515600" cy="5549166"/>
          </a:xfrm>
        </p:spPr>
        <p:txBody>
          <a:bodyPr>
            <a:normAutofit/>
          </a:bodyPr>
          <a:lstStyle/>
          <a:p>
            <a:pPr marL="0" indent="0">
              <a:buNone/>
            </a:pPr>
            <a:r>
              <a:rPr lang="en-US" dirty="0"/>
              <a:t> “Online discussions should be carefully constructed or the circumstances conducive to promoting higher-order thinking may not arise</a:t>
            </a:r>
            <a:r>
              <a:rPr lang="en-US" dirty="0" smtClean="0"/>
              <a:t>.”</a:t>
            </a:r>
          </a:p>
          <a:p>
            <a:pPr marL="0" indent="0">
              <a:buNone/>
            </a:pPr>
            <a:endParaRPr lang="en-US" dirty="0"/>
          </a:p>
          <a:p>
            <a:pPr marL="0" indent="0">
              <a:buNone/>
            </a:pPr>
            <a:r>
              <a:rPr lang="en-US" dirty="0" smtClean="0"/>
              <a:t>“By modifying the types of questions asked, faculty could more readily target the kinds of learning outcomes they wished their students to obtain.”</a:t>
            </a:r>
          </a:p>
          <a:p>
            <a:pPr marL="0" indent="0">
              <a:buNone/>
            </a:pPr>
            <a:endParaRPr lang="en-US" dirty="0"/>
          </a:p>
          <a:p>
            <a:pPr marL="0" indent="0">
              <a:buNone/>
            </a:pPr>
            <a:r>
              <a:rPr lang="en-US" dirty="0" smtClean="0"/>
              <a:t>“Teacher’s usage of low-level questions in online discussions can actually discourage student participation and thus, limit their opportunities to interact with the content, think critically, and ultimately, to learn.”</a:t>
            </a:r>
            <a:endParaRPr lang="en-US" dirty="0"/>
          </a:p>
          <a:p>
            <a:pPr marL="0" indent="0">
              <a:buNone/>
            </a:pPr>
            <a:endParaRPr lang="en-US" dirty="0"/>
          </a:p>
        </p:txBody>
      </p:sp>
    </p:spTree>
    <p:extLst>
      <p:ext uri="{BB962C8B-B14F-4D97-AF65-F5344CB8AC3E}">
        <p14:creationId xmlns:p14="http://schemas.microsoft.com/office/powerpoint/2010/main" val="429937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2.odu.edu/educ/roverbau/Bloom/fx_Bloom-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50" y="961155"/>
            <a:ext cx="5521893" cy="4794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4843" y="1297278"/>
            <a:ext cx="4653887" cy="523220"/>
          </a:xfrm>
          <a:prstGeom prst="rect">
            <a:avLst/>
          </a:prstGeom>
          <a:noFill/>
        </p:spPr>
        <p:txBody>
          <a:bodyPr wrap="square" rtlCol="0">
            <a:spAutoFit/>
          </a:bodyPr>
          <a:lstStyle/>
          <a:p>
            <a:r>
              <a:rPr lang="en-US" sz="2800" dirty="0" err="1" smtClean="0"/>
              <a:t>Ertmer</a:t>
            </a:r>
            <a:r>
              <a:rPr lang="en-US" sz="2800" dirty="0" smtClean="0"/>
              <a:t>, </a:t>
            </a:r>
            <a:r>
              <a:rPr lang="en-US" sz="2800" dirty="0" err="1" smtClean="0"/>
              <a:t>Sadaf</a:t>
            </a:r>
            <a:r>
              <a:rPr lang="en-US" sz="2800" dirty="0" smtClean="0"/>
              <a:t>, &amp; </a:t>
            </a:r>
            <a:r>
              <a:rPr lang="en-US" sz="2800" dirty="0" err="1" smtClean="0"/>
              <a:t>Ertmer</a:t>
            </a:r>
            <a:r>
              <a:rPr lang="en-US" sz="2800" dirty="0" smtClean="0"/>
              <a:t>   2011</a:t>
            </a:r>
            <a:endParaRPr lang="en-US" sz="2800" dirty="0"/>
          </a:p>
        </p:txBody>
      </p:sp>
      <p:pic>
        <p:nvPicPr>
          <p:cNvPr id="11266" name="Picture 2" descr="https://www.purdue.edu/vpsa/images/Purdue-signa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9928" y="1820498"/>
            <a:ext cx="2863716" cy="9012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50424" y="3575128"/>
            <a:ext cx="5260055" cy="1754326"/>
          </a:xfrm>
          <a:prstGeom prst="rect">
            <a:avLst/>
          </a:prstGeom>
          <a:noFill/>
        </p:spPr>
        <p:txBody>
          <a:bodyPr wrap="square" rtlCol="0">
            <a:spAutoFit/>
          </a:bodyPr>
          <a:lstStyle/>
          <a:p>
            <a:pPr algn="ctr"/>
            <a:r>
              <a:rPr lang="en-US" sz="3600" dirty="0" smtClean="0"/>
              <a:t>Question Type    &amp;</a:t>
            </a:r>
          </a:p>
          <a:p>
            <a:pPr algn="ctr"/>
            <a:r>
              <a:rPr lang="en-US" sz="3600" dirty="0" smtClean="0"/>
              <a:t>Student Responses</a:t>
            </a:r>
            <a:br>
              <a:rPr lang="en-US" sz="3600" dirty="0" smtClean="0"/>
            </a:br>
            <a:r>
              <a:rPr lang="en-US" sz="3600" dirty="0" smtClean="0"/>
              <a:t>(levels of Critical Thinking)</a:t>
            </a:r>
            <a:endParaRPr lang="en-US" sz="3600" dirty="0"/>
          </a:p>
        </p:txBody>
      </p:sp>
      <p:sp>
        <p:nvSpPr>
          <p:cNvPr id="7" name="TextBox 6"/>
          <p:cNvSpPr txBox="1"/>
          <p:nvPr/>
        </p:nvSpPr>
        <p:spPr>
          <a:xfrm>
            <a:off x="6516785" y="5555913"/>
            <a:ext cx="5343119" cy="400110"/>
          </a:xfrm>
          <a:prstGeom prst="rect">
            <a:avLst/>
          </a:prstGeom>
          <a:noFill/>
        </p:spPr>
        <p:txBody>
          <a:bodyPr wrap="square" rtlCol="0">
            <a:spAutoFit/>
          </a:bodyPr>
          <a:lstStyle/>
          <a:p>
            <a:r>
              <a:rPr lang="en-US" sz="2000" dirty="0" smtClean="0"/>
              <a:t>19 discussion forums from 10 courses</a:t>
            </a:r>
            <a:endParaRPr lang="en-US" sz="2000" dirty="0"/>
          </a:p>
        </p:txBody>
      </p:sp>
    </p:spTree>
    <p:extLst>
      <p:ext uri="{BB962C8B-B14F-4D97-AF65-F5344CB8AC3E}">
        <p14:creationId xmlns:p14="http://schemas.microsoft.com/office/powerpoint/2010/main" val="3212244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3583" y="0"/>
            <a:ext cx="9070785" cy="6938763"/>
          </a:xfrm>
          <a:prstGeom prst="rect">
            <a:avLst/>
          </a:prstGeom>
        </p:spPr>
      </p:pic>
      <p:pic>
        <p:nvPicPr>
          <p:cNvPr id="3" name="Picture 2" descr="http://ww2.odu.edu/educ/roverbau/Bloom/fx_Bloom-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5202" y="4755234"/>
            <a:ext cx="1297841" cy="1126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2.odu.edu/educ/roverbau/Bloom/fx_Bloom-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982" y="226452"/>
            <a:ext cx="1185201" cy="102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530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627797" y="382137"/>
          <a:ext cx="10726003" cy="579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0879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055" t="23527" r="4696" b="11033"/>
          <a:stretch/>
        </p:blipFill>
        <p:spPr>
          <a:xfrm>
            <a:off x="199276" y="191069"/>
            <a:ext cx="11810754" cy="6523629"/>
          </a:xfrm>
        </p:spPr>
      </p:pic>
    </p:spTree>
    <p:extLst>
      <p:ext uri="{BB962C8B-B14F-4D97-AF65-F5344CB8AC3E}">
        <p14:creationId xmlns:p14="http://schemas.microsoft.com/office/powerpoint/2010/main" val="1208011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0745" y="201325"/>
            <a:ext cx="9092679" cy="6656675"/>
          </a:xfrm>
          <a:prstGeom prst="rect">
            <a:avLst/>
          </a:prstGeom>
        </p:spPr>
      </p:pic>
      <p:pic>
        <p:nvPicPr>
          <p:cNvPr id="3" name="Picture 2" descr="http://ww2.odu.edu/educ/roverbau/Bloom/fx_Bloom-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04" y="201325"/>
            <a:ext cx="1297841" cy="112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85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524" t="12004" r="149" b="8243"/>
          <a:stretch/>
        </p:blipFill>
        <p:spPr>
          <a:xfrm>
            <a:off x="542162" y="1705970"/>
            <a:ext cx="7576551" cy="5145206"/>
          </a:xfrm>
          <a:prstGeom prst="rect">
            <a:avLst/>
          </a:prstGeom>
        </p:spPr>
      </p:pic>
      <p:sp>
        <p:nvSpPr>
          <p:cNvPr id="2" name="Oval 1"/>
          <p:cNvSpPr/>
          <p:nvPr/>
        </p:nvSpPr>
        <p:spPr>
          <a:xfrm>
            <a:off x="5281684" y="4087504"/>
            <a:ext cx="1296537" cy="1869743"/>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6223379" y="2866030"/>
            <a:ext cx="2115404" cy="148760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8338783" y="2020205"/>
            <a:ext cx="3261814" cy="2585323"/>
          </a:xfrm>
          <a:prstGeom prst="rect">
            <a:avLst/>
          </a:prstGeom>
          <a:ln>
            <a:solidFill>
              <a:schemeClr val="accent4">
                <a:lumMod val="60000"/>
                <a:lumOff val="40000"/>
              </a:schemeClr>
            </a:solidFill>
          </a:ln>
        </p:spPr>
        <p:txBody>
          <a:bodyPr wrap="square">
            <a:spAutoFit/>
          </a:bodyPr>
          <a:lstStyle/>
          <a:p>
            <a:r>
              <a:rPr lang="en-US" dirty="0"/>
              <a:t> </a:t>
            </a:r>
            <a:r>
              <a:rPr lang="en-US" dirty="0" smtClean="0"/>
              <a:t>Lower-divergent:</a:t>
            </a:r>
          </a:p>
          <a:p>
            <a:r>
              <a:rPr lang="en-US" dirty="0" smtClean="0"/>
              <a:t>Most effective med/high level response generation</a:t>
            </a:r>
          </a:p>
          <a:p>
            <a:r>
              <a:rPr lang="en-US" dirty="0" smtClean="0"/>
              <a:t/>
            </a:r>
            <a:br>
              <a:rPr lang="en-US" dirty="0" smtClean="0"/>
            </a:br>
            <a:r>
              <a:rPr lang="en-US" dirty="0" smtClean="0"/>
              <a:t>integrate </a:t>
            </a:r>
            <a:r>
              <a:rPr lang="en-US" dirty="0"/>
              <a:t>material from multiple sources and to connect </a:t>
            </a:r>
            <a:r>
              <a:rPr lang="en-US" dirty="0" smtClean="0"/>
              <a:t>relevant ideas </a:t>
            </a:r>
            <a:r>
              <a:rPr lang="en-US" dirty="0"/>
              <a:t>from previous discussion posts to support their opinions or decisions</a:t>
            </a:r>
          </a:p>
        </p:txBody>
      </p:sp>
      <p:sp>
        <p:nvSpPr>
          <p:cNvPr id="10" name="Rectangle 9"/>
          <p:cNvSpPr/>
          <p:nvPr/>
        </p:nvSpPr>
        <p:spPr>
          <a:xfrm>
            <a:off x="1995417" y="497091"/>
            <a:ext cx="5565442" cy="923330"/>
          </a:xfrm>
          <a:prstGeom prst="rect">
            <a:avLst/>
          </a:prstGeom>
          <a:ln>
            <a:solidFill>
              <a:schemeClr val="accent6">
                <a:lumMod val="60000"/>
                <a:lumOff val="40000"/>
              </a:schemeClr>
            </a:solidFill>
          </a:ln>
        </p:spPr>
        <p:txBody>
          <a:bodyPr wrap="square">
            <a:spAutoFit/>
          </a:bodyPr>
          <a:lstStyle/>
          <a:p>
            <a:r>
              <a:rPr lang="en-US" dirty="0" smtClean="0">
                <a:ln>
                  <a:solidFill>
                    <a:schemeClr val="accent6">
                      <a:lumMod val="60000"/>
                      <a:lumOff val="40000"/>
                    </a:schemeClr>
                  </a:solidFill>
                </a:ln>
              </a:rPr>
              <a:t>General </a:t>
            </a:r>
            <a:r>
              <a:rPr lang="en-US" dirty="0">
                <a:ln>
                  <a:solidFill>
                    <a:schemeClr val="accent6">
                      <a:lumMod val="60000"/>
                      <a:lumOff val="40000"/>
                    </a:schemeClr>
                  </a:solidFill>
                </a:ln>
              </a:rPr>
              <a:t>invitation </a:t>
            </a:r>
            <a:r>
              <a:rPr lang="en-US" dirty="0" smtClean="0">
                <a:ln>
                  <a:solidFill>
                    <a:schemeClr val="accent6">
                      <a:lumMod val="60000"/>
                      <a:lumOff val="40000"/>
                    </a:schemeClr>
                  </a:solidFill>
                </a:ln>
              </a:rPr>
              <a:t>&amp; Brainstorm</a:t>
            </a:r>
            <a:r>
              <a:rPr lang="en-US" dirty="0">
                <a:ln>
                  <a:solidFill>
                    <a:schemeClr val="accent6">
                      <a:lumMod val="60000"/>
                      <a:lumOff val="40000"/>
                    </a:schemeClr>
                  </a:solidFill>
                </a:ln>
              </a:rPr>
              <a:t>: greatest </a:t>
            </a:r>
            <a:r>
              <a:rPr lang="en-US" dirty="0" smtClean="0">
                <a:ln>
                  <a:solidFill>
                    <a:schemeClr val="accent6">
                      <a:lumMod val="60000"/>
                      <a:lumOff val="40000"/>
                    </a:schemeClr>
                  </a:solidFill>
                </a:ln>
              </a:rPr>
              <a:t># </a:t>
            </a:r>
            <a:r>
              <a:rPr lang="en-US" dirty="0">
                <a:ln>
                  <a:solidFill>
                    <a:schemeClr val="accent6">
                      <a:lumMod val="60000"/>
                      <a:lumOff val="40000"/>
                    </a:schemeClr>
                  </a:solidFill>
                </a:ln>
              </a:rPr>
              <a:t>of </a:t>
            </a:r>
            <a:r>
              <a:rPr lang="en-US" dirty="0" smtClean="0">
                <a:ln>
                  <a:solidFill>
                    <a:schemeClr val="accent6">
                      <a:lumMod val="60000"/>
                      <a:lumOff val="40000"/>
                    </a:schemeClr>
                  </a:solidFill>
                </a:ln>
              </a:rPr>
              <a:t>responses - </a:t>
            </a:r>
          </a:p>
          <a:p>
            <a:r>
              <a:rPr lang="en-US" dirty="0" smtClean="0">
                <a:ln>
                  <a:solidFill>
                    <a:schemeClr val="accent6">
                      <a:lumMod val="60000"/>
                      <a:lumOff val="40000"/>
                    </a:schemeClr>
                  </a:solidFill>
                </a:ln>
              </a:rPr>
              <a:t>exchange </a:t>
            </a:r>
            <a:r>
              <a:rPr lang="en-US" dirty="0">
                <a:ln>
                  <a:solidFill>
                    <a:schemeClr val="accent6">
                      <a:lumMod val="60000"/>
                      <a:lumOff val="40000"/>
                    </a:schemeClr>
                  </a:solidFill>
                </a:ln>
              </a:rPr>
              <a:t>ideas, search for explanations, and use personal opinions to support </a:t>
            </a:r>
            <a:r>
              <a:rPr lang="en-US" dirty="0" smtClean="0">
                <a:ln>
                  <a:solidFill>
                    <a:schemeClr val="accent6">
                      <a:lumMod val="60000"/>
                      <a:lumOff val="40000"/>
                    </a:schemeClr>
                  </a:solidFill>
                </a:ln>
              </a:rPr>
              <a:t>their arguments</a:t>
            </a:r>
            <a:endParaRPr lang="en-US" dirty="0">
              <a:ln>
                <a:solidFill>
                  <a:schemeClr val="accent6">
                    <a:lumMod val="60000"/>
                    <a:lumOff val="40000"/>
                  </a:schemeClr>
                </a:solidFill>
              </a:ln>
            </a:endParaRPr>
          </a:p>
        </p:txBody>
      </p:sp>
      <p:cxnSp>
        <p:nvCxnSpPr>
          <p:cNvPr id="12" name="Straight Arrow Connector 11"/>
          <p:cNvCxnSpPr/>
          <p:nvPr/>
        </p:nvCxnSpPr>
        <p:spPr>
          <a:xfrm flipH="1">
            <a:off x="1753600" y="1420421"/>
            <a:ext cx="1529174" cy="144560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p:nvPr/>
        </p:nvCxnSpPr>
        <p:spPr>
          <a:xfrm>
            <a:off x="4330437" y="1420421"/>
            <a:ext cx="749230" cy="117265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04142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33540385"/>
              </p:ext>
            </p:extLst>
          </p:nvPr>
        </p:nvGraphicFramePr>
        <p:xfrm>
          <a:off x="627797" y="382137"/>
          <a:ext cx="10726003" cy="579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6690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331" y="365125"/>
            <a:ext cx="10630469" cy="6492875"/>
          </a:xfrm>
        </p:spPr>
        <p:txBody>
          <a:bodyPr>
            <a:normAutofit/>
          </a:bodyPr>
          <a:lstStyle/>
          <a:p>
            <a:r>
              <a:rPr lang="en-US" dirty="0" smtClean="0">
                <a:solidFill>
                  <a:schemeClr val="accent1">
                    <a:lumMod val="75000"/>
                  </a:schemeClr>
                </a:solidFill>
              </a:rPr>
              <a:t>Practical </a:t>
            </a:r>
            <a:br>
              <a:rPr lang="en-US" dirty="0" smtClean="0">
                <a:solidFill>
                  <a:schemeClr val="accent1">
                    <a:lumMod val="75000"/>
                  </a:schemeClr>
                </a:solidFill>
              </a:rPr>
            </a:br>
            <a:r>
              <a:rPr lang="en-US" dirty="0" smtClean="0">
                <a:solidFill>
                  <a:schemeClr val="accent1">
                    <a:lumMod val="75000"/>
                  </a:schemeClr>
                </a:solidFill>
              </a:rPr>
              <a:t>Inquiry</a:t>
            </a:r>
            <a:br>
              <a:rPr lang="en-US" dirty="0" smtClean="0">
                <a:solidFill>
                  <a:schemeClr val="accent1">
                    <a:lumMod val="75000"/>
                  </a:schemeClr>
                </a:solidFill>
              </a:rPr>
            </a:br>
            <a:r>
              <a:rPr lang="en-US" dirty="0" smtClean="0">
                <a:solidFill>
                  <a:schemeClr val="accent1">
                    <a:lumMod val="75000"/>
                  </a:schemeClr>
                </a:solidFill>
              </a:rPr>
              <a:t>Model</a:t>
            </a:r>
            <a:r>
              <a:rPr lang="en-US" dirty="0" smtClean="0"/>
              <a:t/>
            </a:r>
            <a:br>
              <a:rPr lang="en-US" dirty="0" smtClean="0"/>
            </a:br>
            <a:r>
              <a:rPr lang="en-US" dirty="0" smtClean="0"/>
              <a:t/>
            </a:r>
            <a:br>
              <a:rPr lang="en-US" dirty="0" smtClean="0"/>
            </a:br>
            <a:r>
              <a:rPr lang="en-US" dirty="0"/>
              <a:t/>
            </a:r>
            <a:br>
              <a:rPr lang="en-US" dirty="0"/>
            </a:br>
            <a:r>
              <a:rPr lang="en-US" dirty="0" smtClean="0"/>
              <a:t>1) Trigger</a:t>
            </a:r>
            <a:br>
              <a:rPr lang="en-US" dirty="0" smtClean="0"/>
            </a:br>
            <a:r>
              <a:rPr lang="en-US" dirty="0" smtClean="0"/>
              <a:t>2) Exploration</a:t>
            </a:r>
            <a:br>
              <a:rPr lang="en-US" dirty="0" smtClean="0"/>
            </a:br>
            <a:r>
              <a:rPr lang="en-US" dirty="0" smtClean="0"/>
              <a:t>3) Integration</a:t>
            </a:r>
            <a:br>
              <a:rPr lang="en-US" dirty="0" smtClean="0"/>
            </a:br>
            <a:r>
              <a:rPr lang="en-US" dirty="0" smtClean="0"/>
              <a:t>4) Resolution</a:t>
            </a:r>
            <a:endParaRPr lang="en-US" dirty="0"/>
          </a:p>
        </p:txBody>
      </p:sp>
      <p:pic>
        <p:nvPicPr>
          <p:cNvPr id="5122" name="Picture 2" descr="http://lh4.ggpht.com/_LenCZlyza20/TRDTUsb5XXI/AAAAAAAAFWc/RQ06hkfpAns/tmp5712_thumb_thumb.jpg?imgmax=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649" y="-83377"/>
            <a:ext cx="6550925" cy="694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3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5647" y="390355"/>
            <a:ext cx="9826277" cy="2653095"/>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582" y="4716657"/>
            <a:ext cx="3187151" cy="1604223"/>
          </a:xfrm>
          <a:prstGeom prst="rect">
            <a:avLst/>
          </a:prstGeom>
        </p:spPr>
      </p:pic>
      <p:pic>
        <p:nvPicPr>
          <p:cNvPr id="6" name="Picture 2" descr="http://t0.gstatic.com/images?q=tbn:ANd9GcSqu9Yi4XYI4KRwkcaD4R6iHTQ_bSLVq4XDircIm48_EWmdolRUB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06" y="4421711"/>
            <a:ext cx="2194116" cy="21941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nabeeloo.com/wp-content/uploads/2013/02/teaching-onlin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170" y="4187991"/>
            <a:ext cx="4718791" cy="266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465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helsinki.fi/science/networkedlearning/images/p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43" y="187893"/>
            <a:ext cx="10257192" cy="649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12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8905" b="13234"/>
          <a:stretch/>
        </p:blipFill>
        <p:spPr>
          <a:xfrm>
            <a:off x="2336893" y="0"/>
            <a:ext cx="7323075" cy="6625988"/>
          </a:xfrm>
          <a:prstGeom prst="rect">
            <a:avLst/>
          </a:prstGeom>
        </p:spPr>
      </p:pic>
    </p:spTree>
    <p:extLst>
      <p:ext uri="{BB962C8B-B14F-4D97-AF65-F5344CB8AC3E}">
        <p14:creationId xmlns:p14="http://schemas.microsoft.com/office/powerpoint/2010/main" val="2589352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nstructionaldesigning.pbworks.com/f/practical%20inquiry%20pha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66" y="0"/>
            <a:ext cx="11444161" cy="70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044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126441581"/>
              </p:ext>
            </p:extLst>
          </p:nvPr>
        </p:nvGraphicFramePr>
        <p:xfrm>
          <a:off x="627797" y="382137"/>
          <a:ext cx="10726003" cy="579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0713492" y="1787856"/>
            <a:ext cx="1228299" cy="1477328"/>
          </a:xfrm>
          <a:prstGeom prst="rect">
            <a:avLst/>
          </a:prstGeom>
          <a:noFill/>
        </p:spPr>
        <p:txBody>
          <a:bodyPr wrap="square" rtlCol="0">
            <a:spAutoFit/>
          </a:bodyPr>
          <a:lstStyle/>
          <a:p>
            <a:r>
              <a:rPr lang="en-US" dirty="0" smtClean="0"/>
              <a:t>Generate Med/High</a:t>
            </a:r>
          </a:p>
          <a:p>
            <a:r>
              <a:rPr lang="en-US" dirty="0" smtClean="0"/>
              <a:t>Level</a:t>
            </a:r>
          </a:p>
          <a:p>
            <a:r>
              <a:rPr lang="en-US" dirty="0" smtClean="0"/>
              <a:t>Responses</a:t>
            </a:r>
          </a:p>
          <a:p>
            <a:endParaRPr lang="en-US" dirty="0" smtClean="0"/>
          </a:p>
        </p:txBody>
      </p:sp>
    </p:spTree>
    <p:extLst>
      <p:ext uri="{BB962C8B-B14F-4D97-AF65-F5344CB8AC3E}">
        <p14:creationId xmlns:p14="http://schemas.microsoft.com/office/powerpoint/2010/main" val="407014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912" t="33005" r="12284" b="11793"/>
          <a:stretch/>
        </p:blipFill>
        <p:spPr>
          <a:xfrm>
            <a:off x="514651" y="453236"/>
            <a:ext cx="10837977" cy="5998376"/>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923" b="70256"/>
          <a:stretch/>
        </p:blipFill>
        <p:spPr>
          <a:xfrm>
            <a:off x="2208628" y="178917"/>
            <a:ext cx="9144000" cy="604911"/>
          </a:xfrm>
          <a:prstGeom prst="rect">
            <a:avLst/>
          </a:prstGeom>
        </p:spPr>
      </p:pic>
      <p:cxnSp>
        <p:nvCxnSpPr>
          <p:cNvPr id="8" name="Straight Connector 7"/>
          <p:cNvCxnSpPr/>
          <p:nvPr/>
        </p:nvCxnSpPr>
        <p:spPr>
          <a:xfrm>
            <a:off x="3094892" y="2222695"/>
            <a:ext cx="844062" cy="1969477"/>
          </a:xfrm>
          <a:prstGeom prst="line">
            <a:avLst/>
          </a:prstGeom>
          <a:ln w="571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81489" y="4417255"/>
            <a:ext cx="2827606" cy="0"/>
          </a:xfrm>
          <a:prstGeom prst="line">
            <a:avLst/>
          </a:prstGeom>
          <a:ln w="571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38954" y="4192172"/>
            <a:ext cx="942535" cy="225083"/>
          </a:xfrm>
          <a:prstGeom prst="line">
            <a:avLst/>
          </a:prstGeom>
          <a:ln w="571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9608234" y="4241409"/>
            <a:ext cx="956602" cy="288388"/>
          </a:xfrm>
          <a:prstGeom prst="line">
            <a:avLst/>
          </a:prstGeom>
          <a:ln w="571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609428" y="4304713"/>
            <a:ext cx="998806" cy="225084"/>
          </a:xfrm>
          <a:prstGeom prst="line">
            <a:avLst/>
          </a:prstGeom>
          <a:ln w="571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659859" y="4304713"/>
            <a:ext cx="991773" cy="126610"/>
          </a:xfrm>
          <a:prstGeom prst="line">
            <a:avLst/>
          </a:prstGeom>
          <a:ln w="571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630660" y="4304713"/>
            <a:ext cx="703384" cy="647114"/>
          </a:xfrm>
          <a:prstGeom prst="ellipse">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433582" y="4480559"/>
            <a:ext cx="351692" cy="400929"/>
          </a:xfrm>
          <a:prstGeom prst="ellipse">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381957" y="4515728"/>
            <a:ext cx="351692" cy="400929"/>
          </a:xfrm>
          <a:prstGeom prst="ellipse">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141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549034392"/>
              </p:ext>
            </p:extLst>
          </p:nvPr>
        </p:nvGraphicFramePr>
        <p:xfrm>
          <a:off x="627797" y="382137"/>
          <a:ext cx="10726003" cy="579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50125" y="832513"/>
            <a:ext cx="1364776" cy="1477328"/>
          </a:xfrm>
          <a:prstGeom prst="rect">
            <a:avLst/>
          </a:prstGeom>
          <a:noFill/>
        </p:spPr>
        <p:txBody>
          <a:bodyPr wrap="square" rtlCol="0">
            <a:spAutoFit/>
          </a:bodyPr>
          <a:lstStyle/>
          <a:p>
            <a:r>
              <a:rPr lang="en-US" dirty="0" smtClean="0"/>
              <a:t>High </a:t>
            </a:r>
          </a:p>
          <a:p>
            <a:r>
              <a:rPr lang="en-US" dirty="0" smtClean="0"/>
              <a:t>#3 Integration</a:t>
            </a:r>
          </a:p>
          <a:p>
            <a:r>
              <a:rPr lang="en-US" dirty="0" smtClean="0"/>
              <a:t>#2</a:t>
            </a:r>
          </a:p>
          <a:p>
            <a:r>
              <a:rPr lang="en-US" dirty="0" smtClean="0"/>
              <a:t>Exploration</a:t>
            </a:r>
            <a:endParaRPr lang="en-US" dirty="0"/>
          </a:p>
        </p:txBody>
      </p:sp>
      <p:sp>
        <p:nvSpPr>
          <p:cNvPr id="4" name="TextBox 3"/>
          <p:cNvSpPr txBox="1"/>
          <p:nvPr/>
        </p:nvSpPr>
        <p:spPr>
          <a:xfrm>
            <a:off x="10713492" y="5065593"/>
            <a:ext cx="1351129" cy="923330"/>
          </a:xfrm>
          <a:prstGeom prst="rect">
            <a:avLst/>
          </a:prstGeom>
          <a:noFill/>
        </p:spPr>
        <p:txBody>
          <a:bodyPr wrap="square" rtlCol="0">
            <a:spAutoFit/>
          </a:bodyPr>
          <a:lstStyle/>
          <a:p>
            <a:r>
              <a:rPr lang="en-US" dirty="0" smtClean="0"/>
              <a:t>High </a:t>
            </a:r>
          </a:p>
          <a:p>
            <a:r>
              <a:rPr lang="en-US" dirty="0" smtClean="0"/>
              <a:t>#4</a:t>
            </a:r>
          </a:p>
          <a:p>
            <a:r>
              <a:rPr lang="en-US" dirty="0" smtClean="0"/>
              <a:t>Resolution</a:t>
            </a:r>
          </a:p>
        </p:txBody>
      </p:sp>
    </p:spTree>
    <p:extLst>
      <p:ext uri="{BB962C8B-B14F-4D97-AF65-F5344CB8AC3E}">
        <p14:creationId xmlns:p14="http://schemas.microsoft.com/office/powerpoint/2010/main" val="228554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2955"/>
            <a:ext cx="10515600" cy="5904008"/>
          </a:xfrm>
        </p:spPr>
        <p:txBody>
          <a:bodyPr>
            <a:normAutofit/>
          </a:bodyPr>
          <a:lstStyle/>
          <a:p>
            <a:r>
              <a:rPr lang="en-US" sz="3200" dirty="0" smtClean="0"/>
              <a:t>“If the goal of online discussion is to facilitate higher levels of critical thinking, then discussion questions that fall within the Critical Incident (CI) types have been shown here to be highly effective.</a:t>
            </a:r>
          </a:p>
          <a:p>
            <a:endParaRPr lang="en-US" sz="3200" dirty="0" smtClean="0"/>
          </a:p>
          <a:p>
            <a:r>
              <a:rPr lang="en-US" sz="3200" dirty="0" smtClean="0"/>
              <a:t>“CI questions require original evaluative thinking to create solutions to authentic problems can help students to think in more complex ways to produce a higher level response.”</a:t>
            </a:r>
          </a:p>
          <a:p>
            <a:endParaRPr lang="en-US" sz="3200" dirty="0" smtClean="0"/>
          </a:p>
          <a:p>
            <a:r>
              <a:rPr lang="en-US" sz="3200" dirty="0" smtClean="0"/>
              <a:t>“Allowing for or even asking students to provide personal observations and experiences may also promote responses  that are at a higher critical thinking level.”</a:t>
            </a:r>
            <a:endParaRPr lang="en-US" sz="3200" dirty="0"/>
          </a:p>
        </p:txBody>
      </p:sp>
    </p:spTree>
    <p:extLst>
      <p:ext uri="{BB962C8B-B14F-4D97-AF65-F5344CB8AC3E}">
        <p14:creationId xmlns:p14="http://schemas.microsoft.com/office/powerpoint/2010/main" val="1790221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Disciplines, call for certain question types?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443" t="20460" r="993" b="18379"/>
          <a:stretch/>
        </p:blipFill>
        <p:spPr>
          <a:xfrm>
            <a:off x="589697" y="1319392"/>
            <a:ext cx="11012606" cy="5341939"/>
          </a:xfrm>
        </p:spPr>
      </p:pic>
    </p:spTree>
    <p:extLst>
      <p:ext uri="{BB962C8B-B14F-4D97-AF65-F5344CB8AC3E}">
        <p14:creationId xmlns:p14="http://schemas.microsoft.com/office/powerpoint/2010/main" val="2716163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2.gstatic.com/images?q=tbn:ANd9GcQDTlmVF4GgCW3mjvo8O6IYwwtMgywpmCyQfLCflPkK5wfwO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127" y="772555"/>
            <a:ext cx="3911457" cy="5128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images.sodahead.com/polls/003126557/4612170591_GoalPic_xlar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48" y="1499514"/>
            <a:ext cx="5618376" cy="4205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483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www.creativethursday.com/images/dailypaintings2006/what-are-you-up-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584" y="202773"/>
            <a:ext cx="6550926" cy="6550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92622" y="6445922"/>
            <a:ext cx="1719618" cy="307777"/>
          </a:xfrm>
          <a:prstGeom prst="rect">
            <a:avLst/>
          </a:prstGeom>
          <a:noFill/>
        </p:spPr>
        <p:txBody>
          <a:bodyPr wrap="square" rtlCol="0">
            <a:spAutoFit/>
          </a:bodyPr>
          <a:lstStyle/>
          <a:p>
            <a:r>
              <a:rPr lang="en-US" sz="1400" dirty="0"/>
              <a:t>b</a:t>
            </a:r>
            <a:r>
              <a:rPr lang="en-US" sz="1400" dirty="0" smtClean="0"/>
              <a:t>y Marisa Anne</a:t>
            </a:r>
            <a:endParaRPr lang="en-US" sz="1400" dirty="0"/>
          </a:p>
        </p:txBody>
      </p:sp>
      <p:sp>
        <p:nvSpPr>
          <p:cNvPr id="9" name="TextBox 8"/>
          <p:cNvSpPr txBox="1"/>
          <p:nvPr/>
        </p:nvSpPr>
        <p:spPr>
          <a:xfrm>
            <a:off x="643945" y="4940492"/>
            <a:ext cx="7868990" cy="830997"/>
          </a:xfrm>
          <a:prstGeom prst="rect">
            <a:avLst/>
          </a:prstGeom>
          <a:solidFill>
            <a:schemeClr val="bg1"/>
          </a:solidFill>
          <a:ln>
            <a:solidFill>
              <a:schemeClr val="bg1"/>
            </a:solidFill>
          </a:ln>
        </p:spPr>
        <p:txBody>
          <a:bodyPr wrap="square" rtlCol="0">
            <a:spAutoFit/>
          </a:bodyPr>
          <a:lstStyle/>
          <a:p>
            <a:r>
              <a:rPr lang="en-US" sz="4800" dirty="0" smtClean="0">
                <a:latin typeface="Segoe Script" panose="020B0504020000000003" pitchFamily="34" charset="0"/>
              </a:rPr>
              <a:t>Moving on…my course</a:t>
            </a:r>
            <a:endParaRPr lang="en-US" sz="4800" dirty="0">
              <a:latin typeface="Segoe Script" panose="020B0504020000000003" pitchFamily="34" charset="0"/>
            </a:endParaRPr>
          </a:p>
        </p:txBody>
      </p:sp>
    </p:spTree>
    <p:extLst>
      <p:ext uri="{BB962C8B-B14F-4D97-AF65-F5344CB8AC3E}">
        <p14:creationId xmlns:p14="http://schemas.microsoft.com/office/powerpoint/2010/main" val="513079845"/>
      </p:ext>
    </p:extLst>
  </p:cSld>
  <p:clrMapOvr>
    <a:masterClrMapping/>
  </p:clrMapOvr>
  <mc:AlternateContent xmlns:mc="http://schemas.openxmlformats.org/markup-compatibility/2006" xmlns:p14="http://schemas.microsoft.com/office/powerpoint/2010/main">
    <mc:Choice Requires="p14">
      <p:transition spd="slow" p14:dur="2000" advTm="1139"/>
    </mc:Choice>
    <mc:Fallback xmlns="">
      <p:transition spd="slow" advTm="113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390514" y="3137832"/>
            <a:ext cx="7838762" cy="2606532"/>
          </a:xfrm>
          <a:prstGeom prst="rect">
            <a:avLst/>
          </a:prstGeom>
        </p:spPr>
      </p:pic>
      <p:pic>
        <p:nvPicPr>
          <p:cNvPr id="5" name="Picture 4"/>
          <p:cNvPicPr>
            <a:picLocks noChangeAspect="1"/>
          </p:cNvPicPr>
          <p:nvPr/>
        </p:nvPicPr>
        <p:blipFill>
          <a:blip r:embed="rId4"/>
          <a:stretch>
            <a:fillRect/>
          </a:stretch>
        </p:blipFill>
        <p:spPr>
          <a:xfrm>
            <a:off x="2390514" y="600791"/>
            <a:ext cx="7375302" cy="2146328"/>
          </a:xfrm>
          <a:prstGeom prst="rect">
            <a:avLst/>
          </a:prstGeom>
        </p:spPr>
      </p:pic>
    </p:spTree>
    <p:extLst>
      <p:ext uri="{BB962C8B-B14F-4D97-AF65-F5344CB8AC3E}">
        <p14:creationId xmlns:p14="http://schemas.microsoft.com/office/powerpoint/2010/main" val="1804258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 TECH 3135 Technology for </a:t>
            </a:r>
            <a:r>
              <a:rPr lang="en-US" dirty="0" smtClean="0"/>
              <a:t>Educators</a:t>
            </a:r>
            <a:endParaRPr lang="en-US" dirty="0"/>
          </a:p>
        </p:txBody>
      </p:sp>
      <p:pic>
        <p:nvPicPr>
          <p:cNvPr id="2050" name="Picture 2" descr="http://www.coetail.com/richardm/files/2011/04/teacher-left-behind1.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4339"/>
          <a:stretch/>
        </p:blipFill>
        <p:spPr bwMode="auto">
          <a:xfrm>
            <a:off x="4846487" y="2030341"/>
            <a:ext cx="5801784" cy="32922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56564" y="2199155"/>
            <a:ext cx="3433549" cy="3046988"/>
          </a:xfrm>
          <a:prstGeom prst="rect">
            <a:avLst/>
          </a:prstGeom>
        </p:spPr>
        <p:txBody>
          <a:bodyPr wrap="square">
            <a:spAutoFit/>
          </a:bodyPr>
          <a:lstStyle/>
          <a:p>
            <a:r>
              <a:rPr lang="en-US" sz="2400" dirty="0"/>
              <a:t>Instruct teacher candidates in the </a:t>
            </a:r>
            <a:endParaRPr lang="en-US" sz="2400" dirty="0" smtClean="0"/>
          </a:p>
          <a:p>
            <a:r>
              <a:rPr lang="en-US" sz="2400" dirty="0" smtClean="0"/>
              <a:t>use </a:t>
            </a:r>
            <a:r>
              <a:rPr lang="en-US" sz="2400" dirty="0"/>
              <a:t>of digital </a:t>
            </a:r>
            <a:r>
              <a:rPr lang="en-US" sz="2400" dirty="0" smtClean="0"/>
              <a:t>tools</a:t>
            </a:r>
          </a:p>
          <a:p>
            <a:r>
              <a:rPr lang="en-US" sz="2400" dirty="0" smtClean="0"/>
              <a:t>in </a:t>
            </a:r>
            <a:r>
              <a:rPr lang="en-US" sz="2400" dirty="0"/>
              <a:t>education. </a:t>
            </a:r>
            <a:endParaRPr lang="en-US" sz="2400" dirty="0" smtClean="0"/>
          </a:p>
          <a:p>
            <a:endParaRPr lang="en-US" sz="2400" dirty="0"/>
          </a:p>
          <a:p>
            <a:r>
              <a:rPr lang="en-US" sz="2400" dirty="0" smtClean="0"/>
              <a:t>"</a:t>
            </a:r>
            <a:r>
              <a:rPr lang="en-US" sz="2400" dirty="0"/>
              <a:t>Strategies to incorporate current </a:t>
            </a:r>
            <a:r>
              <a:rPr lang="en-US" sz="2400" dirty="0" smtClean="0"/>
              <a:t>technology </a:t>
            </a:r>
          </a:p>
          <a:p>
            <a:r>
              <a:rPr lang="en-US" sz="2400" dirty="0" smtClean="0"/>
              <a:t>into </a:t>
            </a:r>
            <a:r>
              <a:rPr lang="en-US" sz="2400" dirty="0"/>
              <a:t>practice"</a:t>
            </a:r>
          </a:p>
        </p:txBody>
      </p:sp>
    </p:spTree>
    <p:extLst>
      <p:ext uri="{BB962C8B-B14F-4D97-AF65-F5344CB8AC3E}">
        <p14:creationId xmlns:p14="http://schemas.microsoft.com/office/powerpoint/2010/main" val="2231008338"/>
      </p:ext>
    </p:extLst>
  </p:cSld>
  <p:clrMapOvr>
    <a:masterClrMapping/>
  </p:clrMapOvr>
  <mc:AlternateContent xmlns:mc="http://schemas.openxmlformats.org/markup-compatibility/2006" xmlns:p14="http://schemas.microsoft.com/office/powerpoint/2010/main">
    <mc:Choice Requires="p14">
      <p:transition spd="slow" p14:dur="2000" advTm="37982"/>
    </mc:Choice>
    <mc:Fallback xmlns="">
      <p:transition spd="slow" advTm="37982"/>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603" y="365125"/>
            <a:ext cx="10515600" cy="1325563"/>
          </a:xfrm>
        </p:spPr>
        <p:txBody>
          <a:bodyPr/>
          <a:lstStyle/>
          <a:p>
            <a:pPr algn="ctr"/>
            <a:r>
              <a:rPr lang="en-US" dirty="0" smtClean="0"/>
              <a:t>Course goals? </a:t>
            </a:r>
            <a:endParaRPr lang="en-US" dirty="0"/>
          </a:p>
        </p:txBody>
      </p:sp>
      <p:pic>
        <p:nvPicPr>
          <p:cNvPr id="3074" name="Picture 2" descr="http://www.keepcalmstudio.com/_gallery/300/17RWZHI.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697" t="4540" r="5423" b="13311"/>
          <a:stretch/>
        </p:blipFill>
        <p:spPr bwMode="auto">
          <a:xfrm>
            <a:off x="4041799" y="1450313"/>
            <a:ext cx="3981209" cy="37215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cuinsight.cuinsight.netdna-cdn.com/wp-content/uploads/_post_image/29162-222c4e30.jpg"/>
          <p:cNvPicPr>
            <a:picLocks noChangeAspect="1" noChangeArrowheads="1"/>
          </p:cNvPicPr>
          <p:nvPr/>
        </p:nvPicPr>
        <p:blipFill rotWithShape="1">
          <a:blip r:embed="rId4">
            <a:extLst>
              <a:ext uri="{28A0092B-C50C-407E-A947-70E740481C1C}">
                <a14:useLocalDpi xmlns:a14="http://schemas.microsoft.com/office/drawing/2010/main" val="0"/>
              </a:ext>
            </a:extLst>
          </a:blip>
          <a:srcRect l="26297" r="39076"/>
          <a:stretch/>
        </p:blipFill>
        <p:spPr bwMode="auto">
          <a:xfrm>
            <a:off x="9209423" y="3865341"/>
            <a:ext cx="1649103"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cuinsight.cuinsight.netdna-cdn.com/wp-content/uploads/_post_image/29162-222c4e30.jpg"/>
          <p:cNvPicPr>
            <a:picLocks noChangeAspect="1" noChangeArrowheads="1"/>
          </p:cNvPicPr>
          <p:nvPr/>
        </p:nvPicPr>
        <p:blipFill rotWithShape="1">
          <a:blip r:embed="rId4">
            <a:extLst>
              <a:ext uri="{28A0092B-C50C-407E-A947-70E740481C1C}">
                <a14:useLocalDpi xmlns:a14="http://schemas.microsoft.com/office/drawing/2010/main" val="0"/>
              </a:ext>
            </a:extLst>
          </a:blip>
          <a:srcRect r="73177"/>
          <a:stretch/>
        </p:blipFill>
        <p:spPr bwMode="auto">
          <a:xfrm>
            <a:off x="1577944" y="1690688"/>
            <a:ext cx="127744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1065" y="4019893"/>
            <a:ext cx="3206839" cy="1569660"/>
          </a:xfrm>
          <a:prstGeom prst="rect">
            <a:avLst/>
          </a:prstGeom>
          <a:noFill/>
        </p:spPr>
        <p:txBody>
          <a:bodyPr wrap="square" rtlCol="0">
            <a:spAutoFit/>
          </a:bodyPr>
          <a:lstStyle/>
          <a:p>
            <a:r>
              <a:rPr lang="en-US" sz="3200" dirty="0" smtClean="0"/>
              <a:t>Develop concrete examples of using technology.</a:t>
            </a:r>
            <a:endParaRPr lang="en-US" sz="3200" dirty="0"/>
          </a:p>
        </p:txBody>
      </p:sp>
      <p:sp>
        <p:nvSpPr>
          <p:cNvPr id="7" name="TextBox 6"/>
          <p:cNvSpPr txBox="1"/>
          <p:nvPr/>
        </p:nvSpPr>
        <p:spPr>
          <a:xfrm>
            <a:off x="8358671" y="1679494"/>
            <a:ext cx="3734873" cy="2062103"/>
          </a:xfrm>
          <a:prstGeom prst="rect">
            <a:avLst/>
          </a:prstGeom>
          <a:noFill/>
        </p:spPr>
        <p:txBody>
          <a:bodyPr wrap="square" rtlCol="0">
            <a:spAutoFit/>
          </a:bodyPr>
          <a:lstStyle/>
          <a:p>
            <a:r>
              <a:rPr lang="en-US" sz="3200" dirty="0"/>
              <a:t>Demonstrate increasing confidence using various types of </a:t>
            </a:r>
            <a:r>
              <a:rPr lang="en-US" sz="3200" dirty="0" smtClean="0"/>
              <a:t>tech.</a:t>
            </a:r>
            <a:endParaRPr lang="en-US" sz="3200" dirty="0"/>
          </a:p>
        </p:txBody>
      </p:sp>
    </p:spTree>
    <p:extLst>
      <p:ext uri="{BB962C8B-B14F-4D97-AF65-F5344CB8AC3E}">
        <p14:creationId xmlns:p14="http://schemas.microsoft.com/office/powerpoint/2010/main" val="3511498210"/>
      </p:ext>
    </p:extLst>
  </p:cSld>
  <p:clrMapOvr>
    <a:masterClrMapping/>
  </p:clrMapOvr>
  <mc:AlternateContent xmlns:mc="http://schemas.openxmlformats.org/markup-compatibility/2006" xmlns:p14="http://schemas.microsoft.com/office/powerpoint/2010/main">
    <mc:Choice Requires="p14">
      <p:transition spd="slow" p14:dur="2000" advTm="31236"/>
    </mc:Choice>
    <mc:Fallback xmlns="">
      <p:transition spd="slow" advTm="3123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0" y="2431547"/>
            <a:ext cx="3137707" cy="3013910"/>
          </a:xfrm>
        </p:spPr>
        <p:txBody>
          <a:bodyPr>
            <a:normAutofit/>
          </a:bodyPr>
          <a:lstStyle/>
          <a:p>
            <a:pPr marL="0" indent="0">
              <a:buNone/>
            </a:pPr>
            <a:r>
              <a:rPr lang="en-US" sz="3200" dirty="0" smtClean="0"/>
              <a:t>Ideas are…</a:t>
            </a:r>
          </a:p>
          <a:p>
            <a:r>
              <a:rPr lang="en-US" sz="3200" dirty="0" smtClean="0"/>
              <a:t>Presented</a:t>
            </a:r>
          </a:p>
          <a:p>
            <a:r>
              <a:rPr lang="en-US" sz="3200" dirty="0" smtClean="0"/>
              <a:t>Discussed</a:t>
            </a:r>
            <a:endParaRPr lang="en-US" sz="3200" dirty="0"/>
          </a:p>
          <a:p>
            <a:r>
              <a:rPr lang="en-US" sz="3200" dirty="0" smtClean="0"/>
              <a:t>argued about</a:t>
            </a:r>
          </a:p>
          <a:p>
            <a:r>
              <a:rPr lang="en-US" sz="3200" dirty="0" smtClean="0"/>
              <a:t>rethought </a:t>
            </a:r>
          </a:p>
          <a:p>
            <a:endParaRPr lang="en-US" sz="3200" dirty="0"/>
          </a:p>
        </p:txBody>
      </p:sp>
      <p:pic>
        <p:nvPicPr>
          <p:cNvPr id="4" name="Picture 8" descr="http://cuinsight.cuinsight.netdna-cdn.com/wp-content/uploads/_post_image/29162-222c4e30.jpg"/>
          <p:cNvPicPr>
            <a:picLocks noChangeAspect="1" noChangeArrowheads="1"/>
          </p:cNvPicPr>
          <p:nvPr/>
        </p:nvPicPr>
        <p:blipFill rotWithShape="1">
          <a:blip r:embed="rId3">
            <a:extLst>
              <a:ext uri="{28A0092B-C50C-407E-A947-70E740481C1C}">
                <a14:useLocalDpi xmlns:a14="http://schemas.microsoft.com/office/drawing/2010/main" val="0"/>
              </a:ext>
            </a:extLst>
          </a:blip>
          <a:srcRect l="66942"/>
          <a:stretch/>
        </p:blipFill>
        <p:spPr bwMode="auto">
          <a:xfrm>
            <a:off x="573207" y="167209"/>
            <a:ext cx="1574374"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imaginatik.com/sites/default/files/imagecache/Standard-Image/idea_challeng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653" y="1886597"/>
            <a:ext cx="4486275" cy="3429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79176" y="1003891"/>
            <a:ext cx="5158854" cy="707886"/>
          </a:xfrm>
          <a:prstGeom prst="rect">
            <a:avLst/>
          </a:prstGeom>
          <a:noFill/>
        </p:spPr>
        <p:txBody>
          <a:bodyPr wrap="square" rtlCol="0">
            <a:spAutoFit/>
          </a:bodyPr>
          <a:lstStyle/>
          <a:p>
            <a:r>
              <a:rPr lang="en-US" sz="4000"/>
              <a:t>Challenge experience</a:t>
            </a:r>
            <a:endParaRPr lang="en-US" sz="4000" dirty="0"/>
          </a:p>
        </p:txBody>
      </p:sp>
      <p:sp>
        <p:nvSpPr>
          <p:cNvPr id="6" name="TextBox 5"/>
          <p:cNvSpPr txBox="1"/>
          <p:nvPr/>
        </p:nvSpPr>
        <p:spPr>
          <a:xfrm>
            <a:off x="894250" y="2431546"/>
            <a:ext cx="4722124" cy="233910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dirty="0"/>
              <a:t>Demonstrate willingness to challenge others’ ideas and effectively present own ideas with </a:t>
            </a:r>
            <a:r>
              <a:rPr lang="en-US" sz="3200" dirty="0" smtClean="0"/>
              <a:t>technology.</a:t>
            </a:r>
            <a:endParaRPr lang="en-US" sz="3200" dirty="0"/>
          </a:p>
          <a:p>
            <a:endParaRPr lang="en-US" dirty="0"/>
          </a:p>
        </p:txBody>
      </p:sp>
    </p:spTree>
    <p:extLst>
      <p:ext uri="{BB962C8B-B14F-4D97-AF65-F5344CB8AC3E}">
        <p14:creationId xmlns:p14="http://schemas.microsoft.com/office/powerpoint/2010/main" val="3082512345"/>
      </p:ext>
    </p:extLst>
  </p:cSld>
  <p:clrMapOvr>
    <a:masterClrMapping/>
  </p:clrMapOvr>
  <mc:AlternateContent xmlns:mc="http://schemas.openxmlformats.org/markup-compatibility/2006" xmlns:p14="http://schemas.microsoft.com/office/powerpoint/2010/main">
    <mc:Choice Requires="p14">
      <p:transition spd="slow" p14:dur="2000" advTm="85637"/>
    </mc:Choice>
    <mc:Fallback xmlns="">
      <p:transition spd="slow" advTm="8563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47" y="365125"/>
            <a:ext cx="10515600" cy="1325563"/>
          </a:xfrm>
        </p:spPr>
        <p:txBody>
          <a:bodyPr/>
          <a:lstStyle/>
          <a:p>
            <a:pPr algn="ctr"/>
            <a:r>
              <a:rPr lang="en-US" dirty="0" smtClean="0"/>
              <a:t>Who are my students?</a:t>
            </a:r>
            <a:endParaRPr lang="en-US" dirty="0"/>
          </a:p>
        </p:txBody>
      </p:sp>
      <p:pic>
        <p:nvPicPr>
          <p:cNvPr id="36870" name="Picture 6" descr="http://umsl.edu/future/Academics/collegeButtons/coeducation_h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47" y="1837726"/>
            <a:ext cx="4575525" cy="3057099"/>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http://ww1.prweb.com/prfiles/2010/05/22/3129284/iStock000012215585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810" y="1364776"/>
            <a:ext cx="5296035" cy="5291260"/>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http://t1.gstatic.com/images?q=tbn:ANd9GcQYeJh9nBVDOr_0JFzUcTHxkf-blQeLz6UrvBC-lmQrk0Mh8Nrv"/>
          <p:cNvPicPr>
            <a:picLocks noChangeAspect="1" noChangeArrowheads="1"/>
          </p:cNvPicPr>
          <p:nvPr/>
        </p:nvPicPr>
        <p:blipFill rotWithShape="1">
          <a:blip r:embed="rId5">
            <a:extLst>
              <a:ext uri="{28A0092B-C50C-407E-A947-70E740481C1C}">
                <a14:useLocalDpi xmlns:a14="http://schemas.microsoft.com/office/drawing/2010/main" val="0"/>
              </a:ext>
            </a:extLst>
          </a:blip>
          <a:srcRect l="8346"/>
          <a:stretch/>
        </p:blipFill>
        <p:spPr bwMode="auto">
          <a:xfrm>
            <a:off x="7861109" y="1690688"/>
            <a:ext cx="4136989" cy="338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179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EdTech</a:t>
            </a:r>
            <a:r>
              <a:rPr lang="en-US" dirty="0" smtClean="0"/>
              <a:t> 3135: Spring 2014</a:t>
            </a:r>
            <a:endParaRPr lang="en-US" dirty="0"/>
          </a:p>
        </p:txBody>
      </p:sp>
      <p:pic>
        <p:nvPicPr>
          <p:cNvPr id="4" name="Picture 3"/>
          <p:cNvPicPr>
            <a:picLocks noChangeAspect="1"/>
          </p:cNvPicPr>
          <p:nvPr/>
        </p:nvPicPr>
        <p:blipFill>
          <a:blip r:embed="rId2"/>
          <a:stretch>
            <a:fillRect/>
          </a:stretch>
        </p:blipFill>
        <p:spPr>
          <a:xfrm>
            <a:off x="6783251" y="1618342"/>
            <a:ext cx="5309019" cy="3148155"/>
          </a:xfrm>
          <a:prstGeom prst="rect">
            <a:avLst/>
          </a:prstGeom>
        </p:spPr>
      </p:pic>
      <p:pic>
        <p:nvPicPr>
          <p:cNvPr id="6" name="Picture 5"/>
          <p:cNvPicPr>
            <a:picLocks noChangeAspect="1"/>
          </p:cNvPicPr>
          <p:nvPr/>
        </p:nvPicPr>
        <p:blipFill>
          <a:blip r:embed="rId3"/>
          <a:stretch>
            <a:fillRect/>
          </a:stretch>
        </p:blipFill>
        <p:spPr>
          <a:xfrm>
            <a:off x="1411151" y="5270843"/>
            <a:ext cx="5372100" cy="533400"/>
          </a:xfrm>
          <a:prstGeom prst="rect">
            <a:avLst/>
          </a:prstGeom>
        </p:spPr>
      </p:pic>
      <p:pic>
        <p:nvPicPr>
          <p:cNvPr id="7" name="Picture 6"/>
          <p:cNvPicPr>
            <a:picLocks noChangeAspect="1"/>
          </p:cNvPicPr>
          <p:nvPr/>
        </p:nvPicPr>
        <p:blipFill>
          <a:blip r:embed="rId4"/>
          <a:stretch>
            <a:fillRect/>
          </a:stretch>
        </p:blipFill>
        <p:spPr>
          <a:xfrm>
            <a:off x="5629665" y="3657671"/>
            <a:ext cx="4410075" cy="1514475"/>
          </a:xfrm>
          <a:prstGeom prst="rect">
            <a:avLst/>
          </a:prstGeom>
        </p:spPr>
      </p:pic>
      <p:pic>
        <p:nvPicPr>
          <p:cNvPr id="8" name="Picture 7"/>
          <p:cNvPicPr>
            <a:picLocks noChangeAspect="1"/>
          </p:cNvPicPr>
          <p:nvPr/>
        </p:nvPicPr>
        <p:blipFill>
          <a:blip r:embed="rId5"/>
          <a:stretch>
            <a:fillRect/>
          </a:stretch>
        </p:blipFill>
        <p:spPr>
          <a:xfrm>
            <a:off x="438540" y="1729780"/>
            <a:ext cx="5191125" cy="2505075"/>
          </a:xfrm>
          <a:prstGeom prst="rect">
            <a:avLst/>
          </a:prstGeom>
        </p:spPr>
      </p:pic>
      <p:pic>
        <p:nvPicPr>
          <p:cNvPr id="5" name="Picture 4"/>
          <p:cNvPicPr>
            <a:picLocks noChangeAspect="1"/>
          </p:cNvPicPr>
          <p:nvPr/>
        </p:nvPicPr>
        <p:blipFill>
          <a:blip r:embed="rId6"/>
          <a:stretch>
            <a:fillRect/>
          </a:stretch>
        </p:blipFill>
        <p:spPr>
          <a:xfrm>
            <a:off x="3191265" y="2627979"/>
            <a:ext cx="4876800" cy="800100"/>
          </a:xfrm>
          <a:prstGeom prst="rect">
            <a:avLst/>
          </a:prstGeom>
          <a:ln w="57150">
            <a:solidFill>
              <a:schemeClr val="accent2">
                <a:lumMod val="60000"/>
                <a:lumOff val="40000"/>
              </a:schemeClr>
            </a:solidFill>
          </a:ln>
        </p:spPr>
      </p:pic>
      <p:pic>
        <p:nvPicPr>
          <p:cNvPr id="9" name="Picture 8"/>
          <p:cNvPicPr>
            <a:picLocks noChangeAspect="1"/>
          </p:cNvPicPr>
          <p:nvPr/>
        </p:nvPicPr>
        <p:blipFill>
          <a:blip r:embed="rId7"/>
          <a:stretch>
            <a:fillRect/>
          </a:stretch>
        </p:blipFill>
        <p:spPr>
          <a:xfrm>
            <a:off x="6096000" y="5829852"/>
            <a:ext cx="4152900" cy="790575"/>
          </a:xfrm>
          <a:prstGeom prst="rect">
            <a:avLst/>
          </a:prstGeom>
        </p:spPr>
      </p:pic>
      <p:pic>
        <p:nvPicPr>
          <p:cNvPr id="10" name="Picture 9"/>
          <p:cNvPicPr>
            <a:picLocks noChangeAspect="1"/>
          </p:cNvPicPr>
          <p:nvPr/>
        </p:nvPicPr>
        <p:blipFill>
          <a:blip r:embed="rId8"/>
          <a:stretch>
            <a:fillRect/>
          </a:stretch>
        </p:blipFill>
        <p:spPr>
          <a:xfrm>
            <a:off x="7374191" y="3252022"/>
            <a:ext cx="4200525" cy="381000"/>
          </a:xfrm>
          <a:prstGeom prst="rect">
            <a:avLst/>
          </a:prstGeom>
        </p:spPr>
      </p:pic>
    </p:spTree>
    <p:extLst>
      <p:ext uri="{BB962C8B-B14F-4D97-AF65-F5344CB8AC3E}">
        <p14:creationId xmlns:p14="http://schemas.microsoft.com/office/powerpoint/2010/main" val="2970565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934"/>
            <a:ext cx="10515600" cy="4351338"/>
          </a:xfrm>
        </p:spPr>
        <p:txBody>
          <a:bodyPr>
            <a:normAutofit/>
          </a:bodyPr>
          <a:lstStyle/>
          <a:p>
            <a:pPr marL="0" indent="0">
              <a:buNone/>
            </a:pPr>
            <a:r>
              <a:rPr lang="en-US" b="1" dirty="0" smtClean="0"/>
              <a:t>Question: </a:t>
            </a:r>
          </a:p>
          <a:p>
            <a:pPr marL="0" indent="0">
              <a:buNone/>
            </a:pPr>
            <a:r>
              <a:rPr lang="en-US" dirty="0" smtClean="0"/>
              <a:t>Is using technology </a:t>
            </a:r>
          </a:p>
          <a:p>
            <a:pPr marL="0" indent="0">
              <a:buNone/>
            </a:pPr>
            <a:r>
              <a:rPr lang="en-US" dirty="0" smtClean="0"/>
              <a:t>Helping or hindering </a:t>
            </a:r>
          </a:p>
          <a:p>
            <a:pPr marL="0" indent="0">
              <a:buNone/>
            </a:pPr>
            <a:r>
              <a:rPr lang="en-US" dirty="0" smtClean="0"/>
              <a:t>student attention span?</a:t>
            </a:r>
          </a:p>
          <a:p>
            <a:pPr marL="0" indent="0">
              <a:buNone/>
            </a:pPr>
            <a:endParaRPr lang="en-US" dirty="0"/>
          </a:p>
          <a:p>
            <a:r>
              <a:rPr lang="en-US" sz="2400" dirty="0"/>
              <a:t>Create buy-in</a:t>
            </a:r>
          </a:p>
          <a:p>
            <a:r>
              <a:rPr lang="en-US" sz="2400" dirty="0"/>
              <a:t>Dichotomous</a:t>
            </a:r>
          </a:p>
          <a:p>
            <a:r>
              <a:rPr lang="en-US" sz="2400" dirty="0"/>
              <a:t>Relevant</a:t>
            </a:r>
          </a:p>
          <a:p>
            <a:r>
              <a:rPr lang="en-US" sz="2400" dirty="0"/>
              <a:t>Narrowed down</a:t>
            </a:r>
          </a:p>
          <a:p>
            <a:pPr marL="0" indent="0">
              <a:buNone/>
            </a:pPr>
            <a:endParaRPr lang="en-US" dirty="0"/>
          </a:p>
        </p:txBody>
      </p:sp>
      <p:sp>
        <p:nvSpPr>
          <p:cNvPr id="4" name="Title 1"/>
          <p:cNvSpPr>
            <a:spLocks noGrp="1"/>
          </p:cNvSpPr>
          <p:nvPr>
            <p:ph type="title"/>
          </p:nvPr>
        </p:nvSpPr>
        <p:spPr/>
        <p:txBody>
          <a:bodyPr/>
          <a:lstStyle/>
          <a:p>
            <a:r>
              <a:rPr lang="en-US" dirty="0" err="1" smtClean="0"/>
              <a:t>EdTech</a:t>
            </a:r>
            <a:r>
              <a:rPr lang="en-US" dirty="0" smtClean="0"/>
              <a:t> 3135: Spring 2014</a:t>
            </a:r>
            <a:endParaRPr lang="en-US" dirty="0"/>
          </a:p>
        </p:txBody>
      </p:sp>
      <p:pic>
        <p:nvPicPr>
          <p:cNvPr id="5" name="Picture 2" descr="https://encrypted-tbn0.gstatic.com/images?q=tbn:ANd9GcQ4ncZN0q1YufGpe6IyIVsijbqRMX2sWbTMw6scIYxVADb1XQ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020" y="1461436"/>
            <a:ext cx="6869460" cy="507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00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breakyourshackles.com/wp-content/uploads/2011/05/change-is-a-cho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366130" y="3806585"/>
            <a:ext cx="4714663" cy="29761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motivationandchange.com/wp-content/uploads/2013/01/time-for-chang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5860" y="283879"/>
            <a:ext cx="7390534" cy="492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36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22830" y="706508"/>
          <a:ext cx="11887200" cy="5639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3575788"/>
      </p:ext>
    </p:extLst>
  </p:cSld>
  <p:clrMapOvr>
    <a:masterClrMapping/>
  </p:clrMapOvr>
  <mc:AlternateContent xmlns:mc="http://schemas.openxmlformats.org/markup-compatibility/2006" xmlns:p14="http://schemas.microsoft.com/office/powerpoint/2010/main">
    <mc:Choice Requires="p14">
      <p:transition spd="slow" p14:dur="2000" advTm="11092"/>
    </mc:Choice>
    <mc:Fallback xmlns="">
      <p:transition spd="slow" advTm="11092"/>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owtoon Aug 20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88"/>
            <a:ext cx="12192000" cy="6854825"/>
          </a:xfrm>
          <a:prstGeom prst="rect">
            <a:avLst/>
          </a:prstGeom>
        </p:spPr>
      </p:pic>
    </p:spTree>
    <p:extLst>
      <p:ext uri="{BB962C8B-B14F-4D97-AF65-F5344CB8AC3E}">
        <p14:creationId xmlns:p14="http://schemas.microsoft.com/office/powerpoint/2010/main" val="221468671"/>
      </p:ext>
    </p:extLst>
  </p:cSld>
  <p:clrMapOvr>
    <a:masterClrMapping/>
  </p:clrMapOvr>
  <mc:AlternateContent xmlns:mc="http://schemas.openxmlformats.org/markup-compatibility/2006" xmlns:p14="http://schemas.microsoft.com/office/powerpoint/2010/main">
    <mc:Choice Requires="p14">
      <p:transition spd="slow" p14:dur="2000" advTm="38413"/>
    </mc:Choice>
    <mc:Fallback xmlns="">
      <p:transition spd="slow" advTm="3841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46970">
                <p:cTn id="7"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www.creativethursday.com/images/dailypaintings2006/what-are-you-up-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584" y="202773"/>
            <a:ext cx="6550926" cy="6550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92622" y="6445922"/>
            <a:ext cx="1719618" cy="307777"/>
          </a:xfrm>
          <a:prstGeom prst="rect">
            <a:avLst/>
          </a:prstGeom>
          <a:noFill/>
        </p:spPr>
        <p:txBody>
          <a:bodyPr wrap="square" rtlCol="0">
            <a:spAutoFit/>
          </a:bodyPr>
          <a:lstStyle/>
          <a:p>
            <a:r>
              <a:rPr lang="en-US" sz="1400" dirty="0"/>
              <a:t>b</a:t>
            </a:r>
            <a:r>
              <a:rPr lang="en-US" sz="1400" dirty="0" smtClean="0"/>
              <a:t>y Marisa Anne</a:t>
            </a:r>
            <a:endParaRPr lang="en-US" sz="1400" dirty="0"/>
          </a:p>
        </p:txBody>
      </p:sp>
      <p:sp>
        <p:nvSpPr>
          <p:cNvPr id="9" name="TextBox 8"/>
          <p:cNvSpPr txBox="1"/>
          <p:nvPr/>
        </p:nvSpPr>
        <p:spPr>
          <a:xfrm>
            <a:off x="193567" y="5030150"/>
            <a:ext cx="11775520" cy="830997"/>
          </a:xfrm>
          <a:prstGeom prst="rect">
            <a:avLst/>
          </a:prstGeom>
          <a:solidFill>
            <a:schemeClr val="bg1"/>
          </a:solidFill>
          <a:ln>
            <a:solidFill>
              <a:schemeClr val="bg1"/>
            </a:solidFill>
          </a:ln>
        </p:spPr>
        <p:txBody>
          <a:bodyPr wrap="square" rtlCol="0">
            <a:spAutoFit/>
          </a:bodyPr>
          <a:lstStyle/>
          <a:p>
            <a:r>
              <a:rPr lang="en-US" sz="4800" dirty="0" smtClean="0">
                <a:latin typeface="Segoe Script" panose="020B0504020000000003" pitchFamily="34" charset="0"/>
              </a:rPr>
              <a:t>Moving on…tools for the discussion</a:t>
            </a:r>
            <a:endParaRPr lang="en-US" sz="4800" dirty="0">
              <a:latin typeface="Segoe Script" panose="020B0504020000000003" pitchFamily="34" charset="0"/>
            </a:endParaRPr>
          </a:p>
        </p:txBody>
      </p:sp>
    </p:spTree>
    <p:extLst>
      <p:ext uri="{BB962C8B-B14F-4D97-AF65-F5344CB8AC3E}">
        <p14:creationId xmlns:p14="http://schemas.microsoft.com/office/powerpoint/2010/main" val="4177376274"/>
      </p:ext>
    </p:extLst>
  </p:cSld>
  <p:clrMapOvr>
    <a:masterClrMapping/>
  </p:clrMapOvr>
  <mc:AlternateContent xmlns:mc="http://schemas.openxmlformats.org/markup-compatibility/2006" xmlns:p14="http://schemas.microsoft.com/office/powerpoint/2010/main">
    <mc:Choice Requires="p14">
      <p:transition spd="slow" p14:dur="2000" advTm="1139"/>
    </mc:Choice>
    <mc:Fallback xmlns="">
      <p:transition spd="slow" advTm="113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23285" y="616812"/>
            <a:ext cx="5368333" cy="5682270"/>
          </a:xfrm>
          <a:prstGeom prst="rect">
            <a:avLst/>
          </a:prstGeom>
        </p:spPr>
      </p:pic>
      <p:pic>
        <p:nvPicPr>
          <p:cNvPr id="5" name="Picture 4"/>
          <p:cNvPicPr>
            <a:picLocks noChangeAspect="1"/>
          </p:cNvPicPr>
          <p:nvPr/>
        </p:nvPicPr>
        <p:blipFill>
          <a:blip r:embed="rId4"/>
          <a:stretch>
            <a:fillRect/>
          </a:stretch>
        </p:blipFill>
        <p:spPr>
          <a:xfrm>
            <a:off x="7443018" y="2376416"/>
            <a:ext cx="3007612" cy="3642246"/>
          </a:xfrm>
          <a:prstGeom prst="rect">
            <a:avLst/>
          </a:prstGeom>
        </p:spPr>
      </p:pic>
      <p:pic>
        <p:nvPicPr>
          <p:cNvPr id="6" name="Picture 5"/>
          <p:cNvPicPr>
            <a:picLocks noChangeAspect="1"/>
          </p:cNvPicPr>
          <p:nvPr/>
        </p:nvPicPr>
        <p:blipFill>
          <a:blip r:embed="rId5"/>
          <a:stretch>
            <a:fillRect/>
          </a:stretch>
        </p:blipFill>
        <p:spPr>
          <a:xfrm>
            <a:off x="6869812" y="641445"/>
            <a:ext cx="4189141" cy="1057073"/>
          </a:xfrm>
          <a:prstGeom prst="rect">
            <a:avLst/>
          </a:prstGeom>
        </p:spPr>
      </p:pic>
      <p:pic>
        <p:nvPicPr>
          <p:cNvPr id="7" name="Picture 6"/>
          <p:cNvPicPr>
            <a:picLocks noChangeAspect="1"/>
          </p:cNvPicPr>
          <p:nvPr/>
        </p:nvPicPr>
        <p:blipFill>
          <a:blip r:embed="rId6"/>
          <a:stretch>
            <a:fillRect/>
          </a:stretch>
        </p:blipFill>
        <p:spPr>
          <a:xfrm>
            <a:off x="7138074" y="1814748"/>
            <a:ext cx="3711896" cy="561668"/>
          </a:xfrm>
          <a:prstGeom prst="rect">
            <a:avLst/>
          </a:prstGeom>
        </p:spPr>
      </p:pic>
    </p:spTree>
    <p:extLst>
      <p:ext uri="{BB962C8B-B14F-4D97-AF65-F5344CB8AC3E}">
        <p14:creationId xmlns:p14="http://schemas.microsoft.com/office/powerpoint/2010/main" val="3533492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85" y="365125"/>
            <a:ext cx="11341290" cy="1545562"/>
          </a:xfrm>
        </p:spPr>
        <p:txBody>
          <a:bodyPr>
            <a:noAutofit/>
          </a:bodyPr>
          <a:lstStyle/>
          <a:p>
            <a:r>
              <a:rPr lang="en-US" sz="6600" dirty="0" smtClean="0"/>
              <a:t>padlet.com/</a:t>
            </a:r>
            <a:r>
              <a:rPr lang="en-US" sz="6600" dirty="0" err="1" smtClean="0"/>
              <a:t>fatemehmardi</a:t>
            </a:r>
            <a:r>
              <a:rPr lang="en-US" sz="6600" dirty="0" smtClean="0"/>
              <a:t>/FTTC</a:t>
            </a:r>
            <a:endParaRPr lang="en-US" sz="6600" dirty="0"/>
          </a:p>
        </p:txBody>
      </p:sp>
      <p:pic>
        <p:nvPicPr>
          <p:cNvPr id="4" name="Content Placeholder 3"/>
          <p:cNvPicPr>
            <a:picLocks noGrp="1" noChangeAspect="1"/>
          </p:cNvPicPr>
          <p:nvPr>
            <p:ph idx="1"/>
          </p:nvPr>
        </p:nvPicPr>
        <p:blipFill>
          <a:blip r:embed="rId2"/>
          <a:stretch>
            <a:fillRect/>
          </a:stretch>
        </p:blipFill>
        <p:spPr>
          <a:xfrm>
            <a:off x="3835605" y="2018235"/>
            <a:ext cx="6977384" cy="4351338"/>
          </a:xfrm>
          <a:prstGeom prst="rect">
            <a:avLst/>
          </a:prstGeom>
        </p:spPr>
      </p:pic>
      <p:sp>
        <p:nvSpPr>
          <p:cNvPr id="5" name="TextBox 4"/>
          <p:cNvSpPr txBox="1"/>
          <p:nvPr/>
        </p:nvSpPr>
        <p:spPr>
          <a:xfrm>
            <a:off x="696035" y="3111690"/>
            <a:ext cx="2421340" cy="2862322"/>
          </a:xfrm>
          <a:prstGeom prst="rect">
            <a:avLst/>
          </a:prstGeom>
          <a:noFill/>
        </p:spPr>
        <p:txBody>
          <a:bodyPr wrap="square" rtlCol="0">
            <a:spAutoFit/>
          </a:bodyPr>
          <a:lstStyle/>
          <a:p>
            <a:r>
              <a:rPr lang="en-US" sz="3600" dirty="0" smtClean="0"/>
              <a:t>Double Click</a:t>
            </a:r>
          </a:p>
          <a:p>
            <a:endParaRPr lang="en-US" sz="3600" dirty="0"/>
          </a:p>
          <a:p>
            <a:r>
              <a:rPr lang="en-US" sz="3600" dirty="0" smtClean="0"/>
              <a:t>Type Gmail address</a:t>
            </a:r>
            <a:endParaRPr lang="en-US" sz="3600" dirty="0"/>
          </a:p>
        </p:txBody>
      </p:sp>
    </p:spTree>
    <p:extLst>
      <p:ext uri="{BB962C8B-B14F-4D97-AF65-F5344CB8AC3E}">
        <p14:creationId xmlns:p14="http://schemas.microsoft.com/office/powerpoint/2010/main" val="2756715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1570"/>
          <a:stretch/>
        </p:blipFill>
        <p:spPr>
          <a:xfrm>
            <a:off x="0" y="2730673"/>
            <a:ext cx="4260464" cy="3206103"/>
          </a:xfrm>
          <a:prstGeom prst="rect">
            <a:avLst/>
          </a:prstGeom>
        </p:spPr>
      </p:pic>
      <p:pic>
        <p:nvPicPr>
          <p:cNvPr id="6" name="Picture 6" descr="http://tools.utest.com/wp-content/uploads/sites/3/2014/04/302526_254938864548025_2055962132_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79404" y="2347587"/>
            <a:ext cx="3972273" cy="3972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187" y="1891129"/>
            <a:ext cx="3779520" cy="3053918"/>
          </a:xfrm>
          <a:prstGeom prst="rect">
            <a:avLst/>
          </a:prstGeom>
        </p:spPr>
      </p:pic>
      <p:pic>
        <p:nvPicPr>
          <p:cNvPr id="4" name="Picture 2" descr="http://growingyourbiz.co/wp-content/uploads/2013/08/Calendar-Logo.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544" y="650044"/>
            <a:ext cx="6278895" cy="181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928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890185" y="274639"/>
            <a:ext cx="8411633" cy="6308725"/>
          </a:xfrm>
          <a:prstGeom prst="rect">
            <a:avLst/>
          </a:prstGeom>
        </p:spPr>
      </p:pic>
      <p:sp>
        <p:nvSpPr>
          <p:cNvPr id="3" name="Rectangle 2">
            <a:hlinkClick r:id="rId5"/>
          </p:cNvPr>
          <p:cNvSpPr/>
          <p:nvPr/>
        </p:nvSpPr>
        <p:spPr>
          <a:xfrm>
            <a:off x="3387657"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6497259"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4436828"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0870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1052" t="61038" b="-581"/>
          <a:stretch/>
        </p:blipFill>
        <p:spPr>
          <a:xfrm>
            <a:off x="8584442" y="3889773"/>
            <a:ext cx="3015017" cy="928370"/>
          </a:xfr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901"/>
          <a:stretch/>
        </p:blipFill>
        <p:spPr>
          <a:xfrm>
            <a:off x="227847" y="425011"/>
            <a:ext cx="7878923" cy="6057676"/>
          </a:xfrm>
          <a:prstGeom prst="rect">
            <a:avLst/>
          </a:prstGeom>
        </p:spPr>
      </p:pic>
      <p:pic>
        <p:nvPicPr>
          <p:cNvPr id="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70899" t="23156" b="37315"/>
          <a:stretch/>
        </p:blipFill>
        <p:spPr>
          <a:xfrm>
            <a:off x="8568519" y="1160059"/>
            <a:ext cx="3030940" cy="928048"/>
          </a:xfrm>
          <a:prstGeom prst="rect">
            <a:avLst/>
          </a:prstGeom>
        </p:spPr>
      </p:pic>
      <p:pic>
        <p:nvPicPr>
          <p:cNvPr id="9"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61630" r="71721"/>
          <a:stretch/>
        </p:blipFill>
        <p:spPr>
          <a:xfrm>
            <a:off x="8654079" y="2088107"/>
            <a:ext cx="2945380" cy="900833"/>
          </a:xfrm>
          <a:prstGeom prst="rect">
            <a:avLst/>
          </a:prstGeom>
        </p:spPr>
      </p:pic>
      <p:pic>
        <p:nvPicPr>
          <p:cNvPr id="1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8149" t="61616" r="43285"/>
          <a:stretch/>
        </p:blipFill>
        <p:spPr>
          <a:xfrm>
            <a:off x="8568519" y="2988940"/>
            <a:ext cx="2975212" cy="901155"/>
          </a:xfrm>
          <a:prstGeom prst="rect">
            <a:avLst/>
          </a:prstGeom>
        </p:spPr>
      </p:pic>
    </p:spTree>
    <p:extLst>
      <p:ext uri="{BB962C8B-B14F-4D97-AF65-F5344CB8AC3E}">
        <p14:creationId xmlns:p14="http://schemas.microsoft.com/office/powerpoint/2010/main" val="3724964493"/>
      </p:ext>
    </p:extLst>
  </p:cSld>
  <p:clrMapOvr>
    <a:masterClrMapping/>
  </p:clrMapOvr>
  <mc:AlternateContent xmlns:mc="http://schemas.openxmlformats.org/markup-compatibility/2006" xmlns:p14="http://schemas.microsoft.com/office/powerpoint/2010/main">
    <mc:Choice Requires="p14">
      <p:transition spd="slow" p14:dur="2000" advTm="52751"/>
    </mc:Choice>
    <mc:Fallback xmlns="">
      <p:transition spd="slow" advTm="5275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mashable.com/wp-content/uploads/2012/07/Google-Calendar-Whole-Family.jpg"/>
          <p:cNvPicPr>
            <a:picLocks noChangeAspect="1" noChangeArrowheads="1"/>
          </p:cNvPicPr>
          <p:nvPr/>
        </p:nvPicPr>
        <p:blipFill rotWithShape="1">
          <a:blip r:embed="rId2">
            <a:extLst>
              <a:ext uri="{28A0092B-C50C-407E-A947-70E740481C1C}">
                <a14:useLocalDpi xmlns:a14="http://schemas.microsoft.com/office/drawing/2010/main" val="0"/>
              </a:ext>
            </a:extLst>
          </a:blip>
          <a:srcRect r="25519"/>
          <a:stretch/>
        </p:blipFill>
        <p:spPr bwMode="auto">
          <a:xfrm>
            <a:off x="4683657" y="1253888"/>
            <a:ext cx="7135306" cy="41817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8615" y="736979"/>
            <a:ext cx="4599295" cy="5570756"/>
          </a:xfrm>
          <a:prstGeom prst="rect">
            <a:avLst/>
          </a:prstGeom>
          <a:noFill/>
        </p:spPr>
        <p:txBody>
          <a:bodyPr wrap="square" rtlCol="0">
            <a:spAutoFit/>
          </a:bodyPr>
          <a:lstStyle/>
          <a:p>
            <a:pPr marL="571500" indent="-571500">
              <a:buFont typeface="Arial" panose="020B0604020202020204" pitchFamily="34" charset="0"/>
              <a:buChar char="•"/>
            </a:pPr>
            <a:r>
              <a:rPr lang="en-US" sz="4000" dirty="0" smtClean="0"/>
              <a:t>Create calendar</a:t>
            </a:r>
          </a:p>
          <a:p>
            <a:pPr marL="571500" indent="-571500">
              <a:buFont typeface="Arial" panose="020B0604020202020204" pitchFamily="34" charset="0"/>
              <a:buChar char="•"/>
            </a:pPr>
            <a:r>
              <a:rPr lang="en-US" sz="4000" dirty="0" smtClean="0"/>
              <a:t>Create email list</a:t>
            </a:r>
          </a:p>
          <a:p>
            <a:pPr marL="571500" indent="-571500">
              <a:buFont typeface="Arial" panose="020B0604020202020204" pitchFamily="34" charset="0"/>
              <a:buChar char="•"/>
            </a:pPr>
            <a:r>
              <a:rPr lang="en-US" sz="4000" dirty="0" smtClean="0"/>
              <a:t>Create event</a:t>
            </a:r>
          </a:p>
          <a:p>
            <a:pPr marL="571500" indent="-571500">
              <a:buFont typeface="Arial" panose="020B0604020202020204" pitchFamily="34" charset="0"/>
              <a:buChar char="•"/>
            </a:pPr>
            <a:r>
              <a:rPr lang="en-US" sz="4000" dirty="0" smtClean="0"/>
              <a:t>Add video call</a:t>
            </a:r>
          </a:p>
          <a:p>
            <a:pPr marL="571500" indent="-571500">
              <a:buFont typeface="Arial" panose="020B0604020202020204" pitchFamily="34" charset="0"/>
              <a:buChar char="•"/>
            </a:pPr>
            <a:r>
              <a:rPr lang="en-US" sz="4000" dirty="0" smtClean="0"/>
              <a:t>Add doc/</a:t>
            </a:r>
            <a:r>
              <a:rPr lang="en-US" sz="4000" dirty="0" err="1" smtClean="0"/>
              <a:t>ppt</a:t>
            </a:r>
            <a:endParaRPr lang="en-US" sz="4000" dirty="0" smtClean="0"/>
          </a:p>
          <a:p>
            <a:pPr marL="571500" indent="-571500">
              <a:buFont typeface="Arial" panose="020B0604020202020204" pitchFamily="34" charset="0"/>
              <a:buChar char="•"/>
            </a:pPr>
            <a:r>
              <a:rPr lang="en-US" sz="4000" dirty="0" smtClean="0"/>
              <a:t>Repeat event</a:t>
            </a:r>
          </a:p>
          <a:p>
            <a:pPr marL="571500" indent="-571500">
              <a:buFont typeface="Arial" panose="020B0604020202020204" pitchFamily="34" charset="0"/>
              <a:buChar char="•"/>
            </a:pPr>
            <a:r>
              <a:rPr lang="en-US" sz="4000" dirty="0" smtClean="0"/>
              <a:t>SAVE</a:t>
            </a:r>
          </a:p>
          <a:p>
            <a:pPr marL="571500" indent="-571500">
              <a:buFont typeface="Arial" panose="020B0604020202020204" pitchFamily="34" charset="0"/>
              <a:buChar char="•"/>
            </a:pPr>
            <a:r>
              <a:rPr lang="en-US" sz="4000" dirty="0" smtClean="0"/>
              <a:t>Share calendar</a:t>
            </a:r>
          </a:p>
          <a:p>
            <a:endParaRPr lang="en-US" dirty="0" smtClean="0"/>
          </a:p>
          <a:p>
            <a:endParaRPr lang="en-US" dirty="0"/>
          </a:p>
        </p:txBody>
      </p:sp>
    </p:spTree>
    <p:extLst>
      <p:ext uri="{BB962C8B-B14F-4D97-AF65-F5344CB8AC3E}">
        <p14:creationId xmlns:p14="http://schemas.microsoft.com/office/powerpoint/2010/main" val="33398889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890185" y="274639"/>
            <a:ext cx="8411633" cy="6308725"/>
          </a:xfrm>
          <a:prstGeom prst="rect">
            <a:avLst/>
          </a:prstGeom>
        </p:spPr>
      </p:pic>
      <p:sp>
        <p:nvSpPr>
          <p:cNvPr id="3" name="Rectangle 2">
            <a:hlinkClick r:id="rId5"/>
          </p:cNvPr>
          <p:cNvSpPr/>
          <p:nvPr/>
        </p:nvSpPr>
        <p:spPr>
          <a:xfrm>
            <a:off x="3387657"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6497259"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4436828"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29935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9269" y="1745147"/>
            <a:ext cx="10515600" cy="4351338"/>
          </a:xfrm>
        </p:spPr>
        <p:txBody>
          <a:bodyPr/>
          <a:lstStyle/>
          <a:p>
            <a:r>
              <a:rPr lang="en-US" sz="4400" dirty="0" smtClean="0"/>
              <a:t>Join a hangout</a:t>
            </a:r>
          </a:p>
          <a:p>
            <a:r>
              <a:rPr lang="en-US" sz="4400" dirty="0" smtClean="0"/>
              <a:t>Invite someone</a:t>
            </a:r>
          </a:p>
          <a:p>
            <a:r>
              <a:rPr lang="en-US" sz="4400" dirty="0" smtClean="0"/>
              <a:t>Send link to join</a:t>
            </a:r>
          </a:p>
          <a:p>
            <a:r>
              <a:rPr lang="en-US" sz="4400" dirty="0" smtClean="0"/>
              <a:t>Share desktop</a:t>
            </a:r>
          </a:p>
          <a:p>
            <a:endParaRPr lang="en-US" dirty="0"/>
          </a:p>
        </p:txBody>
      </p:sp>
      <p:pic>
        <p:nvPicPr>
          <p:cNvPr id="2050" name="Picture 2" descr="http://cdn1.tnwcdn.com/wp-content/blogs.dir/1/files/2014/02/hangout-screenshot.jpg"/>
          <p:cNvPicPr>
            <a:picLocks noChangeAspect="1" noChangeArrowheads="1"/>
          </p:cNvPicPr>
          <p:nvPr/>
        </p:nvPicPr>
        <p:blipFill rotWithShape="1">
          <a:blip r:embed="rId2">
            <a:extLst>
              <a:ext uri="{28A0092B-C50C-407E-A947-70E740481C1C}">
                <a14:useLocalDpi xmlns:a14="http://schemas.microsoft.com/office/drawing/2010/main" val="0"/>
              </a:ext>
            </a:extLst>
          </a:blip>
          <a:srcRect r="19421"/>
          <a:stretch/>
        </p:blipFill>
        <p:spPr bwMode="auto">
          <a:xfrm>
            <a:off x="5488167" y="1160060"/>
            <a:ext cx="5441873" cy="453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678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890185" y="274639"/>
            <a:ext cx="8411633" cy="6308725"/>
          </a:xfrm>
          <a:prstGeom prst="rect">
            <a:avLst/>
          </a:prstGeom>
        </p:spPr>
      </p:pic>
      <p:sp>
        <p:nvSpPr>
          <p:cNvPr id="3" name="Rectangle 2">
            <a:hlinkClick r:id="rId5"/>
          </p:cNvPr>
          <p:cNvSpPr/>
          <p:nvPr/>
        </p:nvSpPr>
        <p:spPr>
          <a:xfrm>
            <a:off x="3387657"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6497259"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4436828"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35574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0956" y="1393335"/>
            <a:ext cx="10515600" cy="4351338"/>
          </a:xfrm>
        </p:spPr>
        <p:txBody>
          <a:bodyPr/>
          <a:lstStyle/>
          <a:p>
            <a:r>
              <a:rPr lang="en-US" sz="4000" dirty="0" smtClean="0"/>
              <a:t>Screencast-o-</a:t>
            </a:r>
            <a:r>
              <a:rPr lang="en-US" sz="4000" dirty="0" err="1" smtClean="0"/>
              <a:t>matic</a:t>
            </a:r>
            <a:endParaRPr lang="en-US" sz="4000" dirty="0" smtClean="0"/>
          </a:p>
          <a:p>
            <a:r>
              <a:rPr lang="en-US" sz="4000" dirty="0" smtClean="0"/>
              <a:t>Adjust screen</a:t>
            </a:r>
          </a:p>
          <a:p>
            <a:r>
              <a:rPr lang="en-US" sz="4000" dirty="0" smtClean="0"/>
              <a:t>Add webcam</a:t>
            </a:r>
          </a:p>
          <a:p>
            <a:r>
              <a:rPr lang="en-US" sz="4000" dirty="0" smtClean="0"/>
              <a:t>Record</a:t>
            </a:r>
          </a:p>
          <a:p>
            <a:r>
              <a:rPr lang="en-US" sz="4000" dirty="0" smtClean="0"/>
              <a:t>Edit </a:t>
            </a:r>
          </a:p>
          <a:p>
            <a:r>
              <a:rPr lang="en-US" sz="4000" dirty="0" smtClean="0"/>
              <a:t>Save</a:t>
            </a:r>
          </a:p>
          <a:p>
            <a:endParaRPr lang="en-US" sz="4000" dirty="0"/>
          </a:p>
          <a:p>
            <a:endParaRPr lang="en-US" dirty="0"/>
          </a:p>
          <a:p>
            <a:pPr marL="0" indent="0">
              <a:buNone/>
            </a:pPr>
            <a:endParaRPr lang="en-US" dirty="0"/>
          </a:p>
        </p:txBody>
      </p:sp>
      <p:pic>
        <p:nvPicPr>
          <p:cNvPr id="3074" name="Picture 2" descr="http://www.freemake.com/blog/wp-content/uploads/2012/07/s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344" y="1069390"/>
            <a:ext cx="5946632" cy="467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8861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89645" cy="5639890"/>
          </a:xfrm>
        </p:spPr>
        <p:txBody>
          <a:bodyPr/>
          <a:lstStyle/>
          <a:p>
            <a:r>
              <a:rPr lang="en-US" dirty="0" smtClean="0"/>
              <a:t>How do you use Google Drive in your classrooms?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394" t="10697" r="23274" b="10192"/>
          <a:stretch/>
        </p:blipFill>
        <p:spPr>
          <a:xfrm>
            <a:off x="6933062" y="1351128"/>
            <a:ext cx="3425588" cy="3330054"/>
          </a:xfrm>
        </p:spPr>
      </p:pic>
    </p:spTree>
    <p:extLst>
      <p:ext uri="{BB962C8B-B14F-4D97-AF65-F5344CB8AC3E}">
        <p14:creationId xmlns:p14="http://schemas.microsoft.com/office/powerpoint/2010/main" val="1457000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5634" y="436730"/>
            <a:ext cx="5062512" cy="909352"/>
          </a:xfrm>
          <a:prstGeom prst="rect">
            <a:avLst/>
          </a:prstGeom>
        </p:spPr>
      </p:pic>
      <p:pic>
        <p:nvPicPr>
          <p:cNvPr id="5" name="Picture 4"/>
          <p:cNvPicPr>
            <a:picLocks noChangeAspect="1"/>
          </p:cNvPicPr>
          <p:nvPr/>
        </p:nvPicPr>
        <p:blipFill>
          <a:blip r:embed="rId4"/>
          <a:stretch>
            <a:fillRect/>
          </a:stretch>
        </p:blipFill>
        <p:spPr>
          <a:xfrm>
            <a:off x="585359" y="1500046"/>
            <a:ext cx="10305573" cy="3995808"/>
          </a:xfrm>
          <a:prstGeom prst="rect">
            <a:avLst/>
          </a:prstGeom>
        </p:spPr>
      </p:pic>
      <p:pic>
        <p:nvPicPr>
          <p:cNvPr id="6" name="Picture 5"/>
          <p:cNvPicPr>
            <a:picLocks noChangeAspect="1"/>
          </p:cNvPicPr>
          <p:nvPr/>
        </p:nvPicPr>
        <p:blipFill rotWithShape="1">
          <a:blip r:embed="rId5"/>
          <a:srcRect t="24363" b="11272"/>
          <a:stretch/>
        </p:blipFill>
        <p:spPr>
          <a:xfrm>
            <a:off x="7549203" y="4684452"/>
            <a:ext cx="3955859" cy="1930732"/>
          </a:xfrm>
          <a:prstGeom prst="rect">
            <a:avLst/>
          </a:prstGeom>
          <a:ln>
            <a:solidFill>
              <a:schemeClr val="tx1"/>
            </a:solidFill>
          </a:ln>
        </p:spPr>
      </p:pic>
    </p:spTree>
    <p:extLst>
      <p:ext uri="{BB962C8B-B14F-4D97-AF65-F5344CB8AC3E}">
        <p14:creationId xmlns:p14="http://schemas.microsoft.com/office/powerpoint/2010/main" val="2013655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324" y="1160131"/>
            <a:ext cx="11588000" cy="3985075"/>
          </a:xfrm>
          <a:prstGeom prst="rect">
            <a:avLst/>
          </a:prstGeom>
        </p:spPr>
      </p:pic>
    </p:spTree>
    <p:extLst>
      <p:ext uri="{BB962C8B-B14F-4D97-AF65-F5344CB8AC3E}">
        <p14:creationId xmlns:p14="http://schemas.microsoft.com/office/powerpoint/2010/main" val="3691538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00251"/>
            <a:ext cx="10515600" cy="5876712"/>
          </a:xfrm>
        </p:spPr>
        <p:txBody>
          <a:bodyPr/>
          <a:lstStyle/>
          <a:p>
            <a:r>
              <a:rPr lang="en-US" sz="3600" dirty="0" smtClean="0"/>
              <a:t>Real time – Cursor magic</a:t>
            </a:r>
          </a:p>
          <a:p>
            <a:r>
              <a:rPr lang="en-US" sz="3600" dirty="0" smtClean="0"/>
              <a:t>Highlight </a:t>
            </a:r>
          </a:p>
          <a:p>
            <a:r>
              <a:rPr lang="en-US" sz="3600" dirty="0" smtClean="0"/>
              <a:t>Comment bar</a:t>
            </a:r>
          </a:p>
          <a:p>
            <a:r>
              <a:rPr lang="en-US" sz="3600" dirty="0" smtClean="0"/>
              <a:t>Share the doc</a:t>
            </a:r>
            <a:endParaRPr lang="en-US" sz="3600" dirty="0"/>
          </a:p>
          <a:p>
            <a:endParaRPr lang="en-US" dirty="0" smtClean="0"/>
          </a:p>
          <a:p>
            <a:endParaRPr lang="en-US" dirty="0" smtClean="0"/>
          </a:p>
          <a:p>
            <a:r>
              <a:rPr lang="en-US" dirty="0" smtClean="0"/>
              <a:t>Enter in email addresses (share Whacky cards)</a:t>
            </a:r>
            <a:endParaRPr lang="en-US" dirty="0"/>
          </a:p>
          <a:p>
            <a:r>
              <a:rPr lang="en-US" dirty="0"/>
              <a:t>https://docs.google.com/document/d/1p-jWm5zZYk3-SiyQ-CF3M4YAsOPR3KO010tOuhDe7a4/edit?usp=sharing</a:t>
            </a:r>
          </a:p>
        </p:txBody>
      </p:sp>
    </p:spTree>
    <p:extLst>
      <p:ext uri="{BB962C8B-B14F-4D97-AF65-F5344CB8AC3E}">
        <p14:creationId xmlns:p14="http://schemas.microsoft.com/office/powerpoint/2010/main" val="3165538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www.creativethursday.com/images/dailypaintings2006/what-are-you-up-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584" y="202773"/>
            <a:ext cx="6550926" cy="6550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92622" y="6445922"/>
            <a:ext cx="1719618" cy="307777"/>
          </a:xfrm>
          <a:prstGeom prst="rect">
            <a:avLst/>
          </a:prstGeom>
          <a:noFill/>
        </p:spPr>
        <p:txBody>
          <a:bodyPr wrap="square" rtlCol="0">
            <a:spAutoFit/>
          </a:bodyPr>
          <a:lstStyle/>
          <a:p>
            <a:r>
              <a:rPr lang="en-US" sz="1400" dirty="0"/>
              <a:t>b</a:t>
            </a:r>
            <a:r>
              <a:rPr lang="en-US" sz="1400" dirty="0" smtClean="0"/>
              <a:t>y Marisa Anne</a:t>
            </a:r>
            <a:endParaRPr lang="en-US" sz="1400" dirty="0"/>
          </a:p>
        </p:txBody>
      </p:sp>
      <p:sp>
        <p:nvSpPr>
          <p:cNvPr id="9" name="TextBox 8"/>
          <p:cNvSpPr txBox="1"/>
          <p:nvPr/>
        </p:nvSpPr>
        <p:spPr>
          <a:xfrm>
            <a:off x="643944" y="4940492"/>
            <a:ext cx="9646467" cy="830997"/>
          </a:xfrm>
          <a:prstGeom prst="rect">
            <a:avLst/>
          </a:prstGeom>
          <a:solidFill>
            <a:schemeClr val="bg1"/>
          </a:solidFill>
          <a:ln>
            <a:solidFill>
              <a:schemeClr val="bg1"/>
            </a:solidFill>
          </a:ln>
        </p:spPr>
        <p:txBody>
          <a:bodyPr wrap="square" rtlCol="0">
            <a:spAutoFit/>
          </a:bodyPr>
          <a:lstStyle/>
          <a:p>
            <a:r>
              <a:rPr lang="en-US" sz="4800" dirty="0" smtClean="0">
                <a:latin typeface="Segoe Script" panose="020B0504020000000003" pitchFamily="34" charset="0"/>
              </a:rPr>
              <a:t>Moving on…getting psyched</a:t>
            </a:r>
            <a:endParaRPr lang="en-US" sz="4800" dirty="0">
              <a:latin typeface="Segoe Script" panose="020B0504020000000003" pitchFamily="34" charset="0"/>
            </a:endParaRPr>
          </a:p>
        </p:txBody>
      </p:sp>
    </p:spTree>
    <p:extLst>
      <p:ext uri="{BB962C8B-B14F-4D97-AF65-F5344CB8AC3E}">
        <p14:creationId xmlns:p14="http://schemas.microsoft.com/office/powerpoint/2010/main" val="1433352133"/>
      </p:ext>
    </p:extLst>
  </p:cSld>
  <p:clrMapOvr>
    <a:masterClrMapping/>
  </p:clrMapOvr>
  <mc:AlternateContent xmlns:mc="http://schemas.openxmlformats.org/markup-compatibility/2006" xmlns:p14="http://schemas.microsoft.com/office/powerpoint/2010/main">
    <mc:Choice Requires="p14">
      <p:transition spd="slow" p14:dur="2000" advTm="1139"/>
    </mc:Choice>
    <mc:Fallback xmlns="">
      <p:transition spd="slow" advTm="1139"/>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988511"/>
          </a:xfrm>
        </p:spPr>
        <p:txBody>
          <a:bodyPr/>
          <a:lstStyle/>
          <a:p>
            <a:r>
              <a:rPr lang="en-US" dirty="0" smtClean="0"/>
              <a:t>How do I set the stage </a:t>
            </a:r>
            <a:br>
              <a:rPr lang="en-US" dirty="0" smtClean="0"/>
            </a:br>
            <a:r>
              <a:rPr lang="en-US" dirty="0" smtClean="0"/>
              <a:t>for the discussions?</a:t>
            </a:r>
            <a:br>
              <a:rPr lang="en-US" dirty="0" smtClean="0"/>
            </a:br>
            <a:r>
              <a:rPr lang="en-US" dirty="0"/>
              <a:t/>
            </a:r>
            <a:br>
              <a:rPr lang="en-US" dirty="0"/>
            </a:br>
            <a:endParaRPr lang="en-US" dirty="0"/>
          </a:p>
        </p:txBody>
      </p:sp>
      <p:sp>
        <p:nvSpPr>
          <p:cNvPr id="4" name="Title 1"/>
          <p:cNvSpPr txBox="1">
            <a:spLocks/>
          </p:cNvSpPr>
          <p:nvPr/>
        </p:nvSpPr>
        <p:spPr>
          <a:xfrm>
            <a:off x="6096000" y="2869489"/>
            <a:ext cx="10515600" cy="398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How do I try to model</a:t>
            </a:r>
          </a:p>
          <a:p>
            <a:r>
              <a:rPr lang="en-US" dirty="0" smtClean="0"/>
              <a:t>critical thinking?</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2516548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NBhOtu0D50"/>
          <p:cNvPicPr>
            <a:picLocks noGrp="1" noRot="1" noChangeAspect="1"/>
          </p:cNvPicPr>
          <p:nvPr>
            <p:ph idx="1"/>
            <a:videoFile r:link="rId1"/>
          </p:nvPr>
        </p:nvPicPr>
        <p:blipFill>
          <a:blip r:embed="rId3"/>
          <a:stretch>
            <a:fillRect/>
          </a:stretch>
        </p:blipFill>
        <p:spPr>
          <a:xfrm>
            <a:off x="341193" y="174009"/>
            <a:ext cx="11532358" cy="6486951"/>
          </a:xfrm>
          <a:prstGeom prst="rect">
            <a:avLst/>
          </a:prstGeom>
        </p:spPr>
      </p:pic>
    </p:spTree>
    <p:extLst>
      <p:ext uri="{BB962C8B-B14F-4D97-AF65-F5344CB8AC3E}">
        <p14:creationId xmlns:p14="http://schemas.microsoft.com/office/powerpoint/2010/main" val="9389054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Takeaways?</a:t>
            </a:r>
            <a:endParaRPr lang="en-US" dirty="0"/>
          </a:p>
        </p:txBody>
      </p:sp>
      <p:sp>
        <p:nvSpPr>
          <p:cNvPr id="3" name="Content Placeholder 2"/>
          <p:cNvSpPr>
            <a:spLocks noGrp="1"/>
          </p:cNvSpPr>
          <p:nvPr>
            <p:ph idx="1"/>
          </p:nvPr>
        </p:nvSpPr>
        <p:spPr/>
        <p:txBody>
          <a:bodyPr/>
          <a:lstStyle/>
          <a:p>
            <a:r>
              <a:rPr lang="en-US" dirty="0" smtClean="0"/>
              <a:t>Disprove her … Create conflict</a:t>
            </a:r>
          </a:p>
          <a:p>
            <a:r>
              <a:rPr lang="en-US" dirty="0" smtClean="0"/>
              <a:t>Thinking partners … not echo chambers</a:t>
            </a:r>
          </a:p>
          <a:p>
            <a:endParaRPr lang="en-US" dirty="0"/>
          </a:p>
          <a:p>
            <a:endParaRPr lang="en-US" dirty="0" smtClean="0"/>
          </a:p>
          <a:p>
            <a:r>
              <a:rPr lang="en-US" dirty="0" smtClean="0"/>
              <a:t>1. </a:t>
            </a:r>
            <a:r>
              <a:rPr lang="en-US" dirty="0"/>
              <a:t>Constructive Collaboration &amp; Criticism </a:t>
            </a:r>
            <a:endParaRPr lang="en-US" dirty="0" smtClean="0"/>
          </a:p>
          <a:p>
            <a:r>
              <a:rPr lang="en-US" dirty="0" smtClean="0"/>
              <a:t>2. </a:t>
            </a:r>
            <a:r>
              <a:rPr lang="en-US" dirty="0"/>
              <a:t>Sense of Community </a:t>
            </a:r>
            <a:endParaRPr lang="en-US" dirty="0" smtClean="0"/>
          </a:p>
          <a:p>
            <a:r>
              <a:rPr lang="en-US" dirty="0" smtClean="0"/>
              <a:t>3. How to partner up?</a:t>
            </a:r>
          </a:p>
          <a:p>
            <a:endParaRPr lang="en-US" dirty="0"/>
          </a:p>
        </p:txBody>
      </p:sp>
    </p:spTree>
    <p:extLst>
      <p:ext uri="{BB962C8B-B14F-4D97-AF65-F5344CB8AC3E}">
        <p14:creationId xmlns:p14="http://schemas.microsoft.com/office/powerpoint/2010/main" val="24578143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1" y="255943"/>
            <a:ext cx="11177516" cy="1325563"/>
          </a:xfrm>
        </p:spPr>
        <p:txBody>
          <a:bodyPr>
            <a:noAutofit/>
          </a:bodyPr>
          <a:lstStyle/>
          <a:p>
            <a:pPr algn="ctr"/>
            <a:r>
              <a:rPr lang="en-US" sz="5400" dirty="0" smtClean="0"/>
              <a:t>Constructive Collaboration &amp; Criticism </a:t>
            </a:r>
            <a:endParaRPr lang="en-US" sz="5400" dirty="0"/>
          </a:p>
        </p:txBody>
      </p:sp>
      <p:pic>
        <p:nvPicPr>
          <p:cNvPr id="28674" name="Picture 2" descr="baby coco 7months Baby Coco Eating Sour Yoghurt"/>
          <p:cNvPicPr>
            <a:picLocks noChangeAspect="1" noChangeArrowheads="1"/>
          </p:cNvPicPr>
          <p:nvPr/>
        </p:nvPicPr>
        <p:blipFill rotWithShape="1">
          <a:blip r:embed="rId3">
            <a:extLst>
              <a:ext uri="{28A0092B-C50C-407E-A947-70E740481C1C}">
                <a14:useLocalDpi xmlns:a14="http://schemas.microsoft.com/office/drawing/2010/main" val="0"/>
              </a:ext>
            </a:extLst>
          </a:blip>
          <a:srcRect t="12024"/>
          <a:stretch/>
        </p:blipFill>
        <p:spPr bwMode="auto">
          <a:xfrm>
            <a:off x="1268248" y="1300766"/>
            <a:ext cx="8206152" cy="4812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70456" y="5805944"/>
            <a:ext cx="1665027" cy="307777"/>
          </a:xfrm>
          <a:prstGeom prst="rect">
            <a:avLst/>
          </a:prstGeom>
          <a:noFill/>
        </p:spPr>
        <p:txBody>
          <a:bodyPr wrap="square" rtlCol="0">
            <a:spAutoFit/>
          </a:bodyPr>
          <a:lstStyle/>
          <a:p>
            <a:r>
              <a:rPr lang="en-US" sz="1400" dirty="0" smtClean="0"/>
              <a:t>by Dan Morris</a:t>
            </a:r>
            <a:endParaRPr lang="en-US" sz="1400" dirty="0"/>
          </a:p>
        </p:txBody>
      </p:sp>
      <p:pic>
        <p:nvPicPr>
          <p:cNvPr id="3080" name="Picture 8" descr="http://www.gapingvoid.com/echochamber12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112" t="4723" r="15790" b="11742"/>
          <a:stretch/>
        </p:blipFill>
        <p:spPr bwMode="auto">
          <a:xfrm>
            <a:off x="9666414" y="3892139"/>
            <a:ext cx="2159214" cy="169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8379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http://edtechtimes.com/wp-content/uploads/2012/10/21stcentu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570" y="3353914"/>
            <a:ext cx="50673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http://www.sciencepartnership.org/uploads/1/4/3/7/14376492/7406201_orig.gif?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448" y="1800368"/>
            <a:ext cx="5777552" cy="2783778"/>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education.vermont.gov/assets/images/pages/commoncore/commoncore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469" y="582093"/>
            <a:ext cx="6154979" cy="21938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91232" y="125475"/>
            <a:ext cx="2005604"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5400" dirty="0" smtClean="0"/>
              <a:t>Why?</a:t>
            </a:r>
            <a:endParaRPr lang="en-US" sz="5400" dirty="0"/>
          </a:p>
        </p:txBody>
      </p:sp>
    </p:spTree>
    <p:extLst>
      <p:ext uri="{BB962C8B-B14F-4D97-AF65-F5344CB8AC3E}">
        <p14:creationId xmlns:p14="http://schemas.microsoft.com/office/powerpoint/2010/main" val="39806887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andersonleadershipsolutions.com/wp-content/uploads/2013/02/Backb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1342" y="1531624"/>
            <a:ext cx="2286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dundrummethodist.com/wp-content/uploads/2014/02/community-pic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303" y="953531"/>
            <a:ext cx="8077200" cy="539115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32010" y="105818"/>
            <a:ext cx="11641542" cy="1325563"/>
          </a:xfrm>
        </p:spPr>
        <p:txBody>
          <a:bodyPr/>
          <a:lstStyle/>
          <a:p>
            <a:r>
              <a:rPr lang="en-US" dirty="0" smtClean="0"/>
              <a:t>Sense of Community = Backbone of Argumentation</a:t>
            </a:r>
            <a:endParaRPr lang="en-US" dirty="0"/>
          </a:p>
        </p:txBody>
      </p:sp>
      <p:sp>
        <p:nvSpPr>
          <p:cNvPr id="6" name="TextBox 5"/>
          <p:cNvSpPr txBox="1"/>
          <p:nvPr/>
        </p:nvSpPr>
        <p:spPr>
          <a:xfrm>
            <a:off x="8601503" y="2981850"/>
            <a:ext cx="818866" cy="1862048"/>
          </a:xfrm>
          <a:prstGeom prst="rect">
            <a:avLst/>
          </a:prstGeom>
          <a:noFill/>
        </p:spPr>
        <p:txBody>
          <a:bodyPr wrap="square" rtlCol="0">
            <a:spAutoFit/>
          </a:bodyPr>
          <a:lstStyle/>
          <a:p>
            <a:r>
              <a:rPr lang="en-US" sz="11500" dirty="0" smtClean="0"/>
              <a:t>=</a:t>
            </a:r>
            <a:endParaRPr lang="en-US" sz="11500" dirty="0"/>
          </a:p>
        </p:txBody>
      </p:sp>
    </p:spTree>
    <p:extLst>
      <p:ext uri="{BB962C8B-B14F-4D97-AF65-F5344CB8AC3E}">
        <p14:creationId xmlns:p14="http://schemas.microsoft.com/office/powerpoint/2010/main" val="38276105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625" y="1478128"/>
            <a:ext cx="10515600" cy="4351338"/>
          </a:xfrm>
        </p:spPr>
        <p:txBody>
          <a:bodyPr/>
          <a:lstStyle/>
          <a:p>
            <a:pPr marL="0" indent="0">
              <a:buNone/>
            </a:pPr>
            <a:r>
              <a:rPr lang="en-US" dirty="0" smtClean="0"/>
              <a:t>A. Similar or diverse?</a:t>
            </a:r>
          </a:p>
          <a:p>
            <a:pPr marL="0" indent="0">
              <a:buNone/>
            </a:pPr>
            <a:r>
              <a:rPr lang="en-US" dirty="0" smtClean="0"/>
              <a:t>B. Rotate or long-term?</a:t>
            </a:r>
            <a:endParaRPr lang="en-US" dirty="0"/>
          </a:p>
        </p:txBody>
      </p:sp>
      <p:pic>
        <p:nvPicPr>
          <p:cNvPr id="12290" name="Picture 2" descr="http://integration.pervasive.com/portals/29/images/become-a-partner-ti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037" y="2861078"/>
            <a:ext cx="5936776" cy="296838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techlogicweb.com/wp-content/uploads/2014/09/partners-l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047" y="611803"/>
            <a:ext cx="6532254" cy="284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706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117788" y="871649"/>
            <a:ext cx="3346332" cy="4480062"/>
          </a:xfrm>
          <a:prstGeom prst="rect">
            <a:avLst/>
          </a:prstGeom>
        </p:spPr>
      </p:pic>
      <p:pic>
        <p:nvPicPr>
          <p:cNvPr id="4" name="Picture 3"/>
          <p:cNvPicPr>
            <a:picLocks noChangeAspect="1"/>
          </p:cNvPicPr>
          <p:nvPr/>
        </p:nvPicPr>
        <p:blipFill>
          <a:blip r:embed="rId4"/>
          <a:stretch>
            <a:fillRect/>
          </a:stretch>
        </p:blipFill>
        <p:spPr>
          <a:xfrm>
            <a:off x="588701" y="665377"/>
            <a:ext cx="5533813" cy="1722982"/>
          </a:xfrm>
          <a:prstGeom prst="rect">
            <a:avLst/>
          </a:prstGeom>
        </p:spPr>
      </p:pic>
      <p:pic>
        <p:nvPicPr>
          <p:cNvPr id="6" name="Picture 5"/>
          <p:cNvPicPr>
            <a:picLocks noChangeAspect="1"/>
          </p:cNvPicPr>
          <p:nvPr/>
        </p:nvPicPr>
        <p:blipFill>
          <a:blip r:embed="rId5"/>
          <a:stretch>
            <a:fillRect/>
          </a:stretch>
        </p:blipFill>
        <p:spPr>
          <a:xfrm>
            <a:off x="269968" y="3111680"/>
            <a:ext cx="8067321" cy="2699757"/>
          </a:xfrm>
          <a:prstGeom prst="rect">
            <a:avLst/>
          </a:prstGeom>
        </p:spPr>
      </p:pic>
    </p:spTree>
    <p:extLst>
      <p:ext uri="{BB962C8B-B14F-4D97-AF65-F5344CB8AC3E}">
        <p14:creationId xmlns:p14="http://schemas.microsoft.com/office/powerpoint/2010/main" val="3006154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www.creativethursday.com/images/dailypaintings2006/what-are-you-up-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584" y="202773"/>
            <a:ext cx="6550926" cy="6550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92622" y="6445922"/>
            <a:ext cx="1719618" cy="307777"/>
          </a:xfrm>
          <a:prstGeom prst="rect">
            <a:avLst/>
          </a:prstGeom>
          <a:noFill/>
        </p:spPr>
        <p:txBody>
          <a:bodyPr wrap="square" rtlCol="0">
            <a:spAutoFit/>
          </a:bodyPr>
          <a:lstStyle/>
          <a:p>
            <a:r>
              <a:rPr lang="en-US" sz="1400" dirty="0"/>
              <a:t>b</a:t>
            </a:r>
            <a:r>
              <a:rPr lang="en-US" sz="1400" dirty="0" smtClean="0"/>
              <a:t>y Marisa Anne</a:t>
            </a:r>
            <a:endParaRPr lang="en-US" sz="1400" dirty="0"/>
          </a:p>
        </p:txBody>
      </p:sp>
      <p:sp>
        <p:nvSpPr>
          <p:cNvPr id="9" name="TextBox 8"/>
          <p:cNvSpPr txBox="1"/>
          <p:nvPr/>
        </p:nvSpPr>
        <p:spPr>
          <a:xfrm>
            <a:off x="643945" y="4940492"/>
            <a:ext cx="10588162" cy="830997"/>
          </a:xfrm>
          <a:prstGeom prst="rect">
            <a:avLst/>
          </a:prstGeom>
          <a:solidFill>
            <a:schemeClr val="bg1"/>
          </a:solidFill>
          <a:ln>
            <a:solidFill>
              <a:schemeClr val="bg1"/>
            </a:solidFill>
          </a:ln>
        </p:spPr>
        <p:txBody>
          <a:bodyPr wrap="square" rtlCol="0">
            <a:spAutoFit/>
          </a:bodyPr>
          <a:lstStyle/>
          <a:p>
            <a:r>
              <a:rPr lang="en-US" sz="4800" dirty="0" smtClean="0">
                <a:latin typeface="Segoe Script" panose="020B0504020000000003" pitchFamily="34" charset="0"/>
              </a:rPr>
              <a:t>Moving on…discussion process</a:t>
            </a:r>
            <a:endParaRPr lang="en-US" sz="4800" dirty="0">
              <a:latin typeface="Segoe Script" panose="020B0504020000000003" pitchFamily="34" charset="0"/>
            </a:endParaRPr>
          </a:p>
        </p:txBody>
      </p:sp>
    </p:spTree>
    <p:extLst>
      <p:ext uri="{BB962C8B-B14F-4D97-AF65-F5344CB8AC3E}">
        <p14:creationId xmlns:p14="http://schemas.microsoft.com/office/powerpoint/2010/main" val="3841600671"/>
      </p:ext>
    </p:extLst>
  </p:cSld>
  <p:clrMapOvr>
    <a:masterClrMapping/>
  </p:clrMapOvr>
  <mc:AlternateContent xmlns:mc="http://schemas.openxmlformats.org/markup-compatibility/2006" xmlns:p14="http://schemas.microsoft.com/office/powerpoint/2010/main">
    <mc:Choice Requires="p14">
      <p:transition spd="slow" p14:dur="2000" advTm="1139"/>
    </mc:Choice>
    <mc:Fallback xmlns="">
      <p:transition spd="slow" advTm="1139"/>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22830" y="706508"/>
          <a:ext cx="11887200" cy="5639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163373"/>
      </p:ext>
    </p:extLst>
  </p:cSld>
  <p:clrMapOvr>
    <a:masterClrMapping/>
  </p:clrMapOvr>
  <mc:AlternateContent xmlns:mc="http://schemas.openxmlformats.org/markup-compatibility/2006" xmlns:p14="http://schemas.microsoft.com/office/powerpoint/2010/main">
    <mc:Choice Requires="p14">
      <p:transition spd="slow" p14:dur="2000" advTm="11092"/>
    </mc:Choice>
    <mc:Fallback xmlns="">
      <p:transition spd="slow" advTm="11092"/>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Units 2,3,4 --- Middle Section of Course</a:t>
            </a:r>
            <a:endParaRPr lang="en-US" dirty="0"/>
          </a:p>
        </p:txBody>
      </p:sp>
      <p:pic>
        <p:nvPicPr>
          <p:cNvPr id="4" name="Picture 3"/>
          <p:cNvPicPr>
            <a:picLocks noChangeAspect="1"/>
          </p:cNvPicPr>
          <p:nvPr/>
        </p:nvPicPr>
        <p:blipFill rotWithShape="1">
          <a:blip r:embed="rId3"/>
          <a:srcRect t="23232" b="18138"/>
          <a:stretch/>
        </p:blipFill>
        <p:spPr>
          <a:xfrm>
            <a:off x="3370107" y="2348929"/>
            <a:ext cx="6878616" cy="1897039"/>
          </a:xfrm>
          <a:prstGeom prst="rect">
            <a:avLst/>
          </a:prstGeom>
        </p:spPr>
      </p:pic>
      <p:sp>
        <p:nvSpPr>
          <p:cNvPr id="5" name="TextBox 4"/>
          <p:cNvSpPr txBox="1"/>
          <p:nvPr/>
        </p:nvSpPr>
        <p:spPr>
          <a:xfrm>
            <a:off x="3126083" y="1758788"/>
            <a:ext cx="712264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600" dirty="0" smtClean="0"/>
              <a:t>4 days /// 3 days /// 7 days /// 3 days</a:t>
            </a:r>
            <a:endParaRPr lang="en-US" sz="3600" dirty="0"/>
          </a:p>
        </p:txBody>
      </p:sp>
      <p:sp>
        <p:nvSpPr>
          <p:cNvPr id="8" name="TextBox 7"/>
          <p:cNvSpPr txBox="1"/>
          <p:nvPr/>
        </p:nvSpPr>
        <p:spPr>
          <a:xfrm>
            <a:off x="3166282" y="4189777"/>
            <a:ext cx="727276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600" dirty="0" smtClean="0"/>
              <a:t>All steps in 90min /// 3</a:t>
            </a:r>
            <a:r>
              <a:rPr lang="en-US" sz="3600" baseline="30000" dirty="0" smtClean="0"/>
              <a:t>rd</a:t>
            </a:r>
            <a:r>
              <a:rPr lang="en-US" sz="3600" dirty="0" smtClean="0"/>
              <a:t> time: no me</a:t>
            </a:r>
            <a:endParaRPr lang="en-US" sz="3600" dirty="0"/>
          </a:p>
        </p:txBody>
      </p:sp>
      <p:sp>
        <p:nvSpPr>
          <p:cNvPr id="7" name="TextBox 6"/>
          <p:cNvSpPr txBox="1"/>
          <p:nvPr/>
        </p:nvSpPr>
        <p:spPr>
          <a:xfrm>
            <a:off x="914399" y="4312888"/>
            <a:ext cx="154298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dirty="0" smtClean="0"/>
              <a:t>2</a:t>
            </a:r>
            <a:r>
              <a:rPr lang="en-US" sz="2800" baseline="30000" dirty="0" smtClean="0"/>
              <a:t>nd</a:t>
            </a:r>
            <a:r>
              <a:rPr lang="en-US" sz="2800" dirty="0" smtClean="0"/>
              <a:t> &amp; 3</a:t>
            </a:r>
            <a:r>
              <a:rPr lang="en-US" sz="2800" baseline="30000" dirty="0" smtClean="0"/>
              <a:t>rd</a:t>
            </a:r>
            <a:r>
              <a:rPr lang="en-US" sz="2800" dirty="0" smtClean="0"/>
              <a:t> </a:t>
            </a:r>
            <a:endParaRPr lang="en-US" sz="2800" dirty="0"/>
          </a:p>
        </p:txBody>
      </p:sp>
      <p:sp>
        <p:nvSpPr>
          <p:cNvPr id="9" name="TextBox 8"/>
          <p:cNvSpPr txBox="1"/>
          <p:nvPr/>
        </p:nvSpPr>
        <p:spPr>
          <a:xfrm>
            <a:off x="873847" y="1881899"/>
            <a:ext cx="162408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dirty="0" smtClean="0"/>
              <a:t>First time</a:t>
            </a:r>
            <a:endParaRPr lang="en-US" sz="2800" dirty="0"/>
          </a:p>
        </p:txBody>
      </p:sp>
    </p:spTree>
    <p:extLst>
      <p:ext uri="{BB962C8B-B14F-4D97-AF65-F5344CB8AC3E}">
        <p14:creationId xmlns:p14="http://schemas.microsoft.com/office/powerpoint/2010/main" val="19778669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d2ws0xxnnorfdo.cloudfront.net/meme/12006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51299" y="520382"/>
            <a:ext cx="5610547" cy="57792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40158" y="1764404"/>
            <a:ext cx="2588653"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200" dirty="0" smtClean="0"/>
              <a:t>3 Discussion</a:t>
            </a:r>
            <a:br>
              <a:rPr lang="en-US" sz="3200" dirty="0" smtClean="0"/>
            </a:br>
            <a:r>
              <a:rPr lang="en-US" sz="3200" dirty="0" smtClean="0"/>
              <a:t> Prompts</a:t>
            </a:r>
            <a:endParaRPr lang="en-US" sz="3200" dirty="0"/>
          </a:p>
        </p:txBody>
      </p:sp>
    </p:spTree>
    <p:extLst>
      <p:ext uri="{BB962C8B-B14F-4D97-AF65-F5344CB8AC3E}">
        <p14:creationId xmlns:p14="http://schemas.microsoft.com/office/powerpoint/2010/main" val="30458123"/>
      </p:ext>
    </p:extLst>
  </p:cSld>
  <p:clrMapOvr>
    <a:masterClrMapping/>
  </p:clrMapOvr>
  <mc:AlternateContent xmlns:mc="http://schemas.openxmlformats.org/markup-compatibility/2006" xmlns:p14="http://schemas.microsoft.com/office/powerpoint/2010/main">
    <mc:Choice Requires="p14">
      <p:transition spd="slow" p14:dur="2000" advTm="60744"/>
    </mc:Choice>
    <mc:Fallback xmlns="">
      <p:transition spd="slow" advTm="60744"/>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22830" y="706508"/>
          <a:ext cx="11887200" cy="5639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Arrow Connector 2"/>
          <p:cNvCxnSpPr/>
          <p:nvPr/>
        </p:nvCxnSpPr>
        <p:spPr>
          <a:xfrm>
            <a:off x="901521" y="1056067"/>
            <a:ext cx="824248" cy="850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539766"/>
      </p:ext>
    </p:extLst>
  </p:cSld>
  <p:clrMapOvr>
    <a:masterClrMapping/>
  </p:clrMapOvr>
  <mc:AlternateContent xmlns:mc="http://schemas.openxmlformats.org/markup-compatibility/2006" xmlns:p14="http://schemas.microsoft.com/office/powerpoint/2010/main">
    <mc:Choice Requires="p14">
      <p:transition spd="slow" p14:dur="2000" advTm="3817"/>
    </mc:Choice>
    <mc:Fallback xmlns="">
      <p:transition spd="slow" advTm="3817"/>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19618" y="459701"/>
            <a:ext cx="8338782" cy="6254087"/>
          </a:xfrm>
        </p:spPr>
      </p:pic>
    </p:spTree>
    <p:extLst>
      <p:ext uri="{BB962C8B-B14F-4D97-AF65-F5344CB8AC3E}">
        <p14:creationId xmlns:p14="http://schemas.microsoft.com/office/powerpoint/2010/main" val="1890421453"/>
      </p:ext>
    </p:extLst>
  </p:cSld>
  <p:clrMapOvr>
    <a:masterClrMapping/>
  </p:clrMapOvr>
  <mc:AlternateContent xmlns:mc="http://schemas.openxmlformats.org/markup-compatibility/2006" xmlns:p14="http://schemas.microsoft.com/office/powerpoint/2010/main">
    <mc:Choice Requires="p14">
      <p:transition spd="slow" p14:dur="2000" advTm="24608"/>
    </mc:Choice>
    <mc:Fallback xmlns="">
      <p:transition spd="slow" advTm="24608"/>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6367" y="645290"/>
            <a:ext cx="11385087" cy="5008728"/>
          </a:xfrm>
          <a:prstGeom prst="rect">
            <a:avLst/>
          </a:prstGeom>
        </p:spPr>
      </p:pic>
      <p:sp>
        <p:nvSpPr>
          <p:cNvPr id="2" name="TextBox 1"/>
          <p:cNvSpPr txBox="1"/>
          <p:nvPr/>
        </p:nvSpPr>
        <p:spPr>
          <a:xfrm rot="19766595">
            <a:off x="9642769" y="5330852"/>
            <a:ext cx="256289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dirty="0" smtClean="0"/>
              <a:t>Justification</a:t>
            </a:r>
            <a:endParaRPr lang="en-US" sz="3600" dirty="0"/>
          </a:p>
        </p:txBody>
      </p:sp>
    </p:spTree>
    <p:extLst>
      <p:ext uri="{BB962C8B-B14F-4D97-AF65-F5344CB8AC3E}">
        <p14:creationId xmlns:p14="http://schemas.microsoft.com/office/powerpoint/2010/main" val="3463366938"/>
      </p:ext>
    </p:extLst>
  </p:cSld>
  <p:clrMapOvr>
    <a:masterClrMapping/>
  </p:clrMapOvr>
  <mc:AlternateContent xmlns:mc="http://schemas.openxmlformats.org/markup-compatibility/2006" xmlns:p14="http://schemas.microsoft.com/office/powerpoint/2010/main">
    <mc:Choice Requires="p14">
      <p:transition spd="slow" p14:dur="2000" advTm="112421"/>
    </mc:Choice>
    <mc:Fallback xmlns="">
      <p:transition spd="slow" advTm="112421"/>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324" y="518615"/>
            <a:ext cx="11543127" cy="5773003"/>
          </a:xfrm>
        </p:spPr>
      </p:pic>
    </p:spTree>
    <p:extLst>
      <p:ext uri="{BB962C8B-B14F-4D97-AF65-F5344CB8AC3E}">
        <p14:creationId xmlns:p14="http://schemas.microsoft.com/office/powerpoint/2010/main" val="1665958527"/>
      </p:ext>
    </p:extLst>
  </p:cSld>
  <p:clrMapOvr>
    <a:masterClrMapping/>
  </p:clrMapOvr>
  <mc:AlternateContent xmlns:mc="http://schemas.openxmlformats.org/markup-compatibility/2006" xmlns:p14="http://schemas.microsoft.com/office/powerpoint/2010/main">
    <mc:Choice Requires="p14">
      <p:transition spd="slow" p14:dur="2000" advTm="43053"/>
    </mc:Choice>
    <mc:Fallback xmlns="">
      <p:transition spd="slow" advTm="43053"/>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9415" y="764276"/>
            <a:ext cx="11664284" cy="5076966"/>
          </a:xfrm>
          <a:prstGeom prst="rect">
            <a:avLst/>
          </a:prstGeom>
        </p:spPr>
      </p:pic>
      <p:sp>
        <p:nvSpPr>
          <p:cNvPr id="2" name="TextBox 1"/>
          <p:cNvSpPr txBox="1"/>
          <p:nvPr/>
        </p:nvSpPr>
        <p:spPr>
          <a:xfrm rot="19827444">
            <a:off x="10024053" y="5364188"/>
            <a:ext cx="2067098" cy="95410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800" dirty="0" smtClean="0"/>
              <a:t>Multiple </a:t>
            </a:r>
          </a:p>
          <a:p>
            <a:r>
              <a:rPr lang="en-US" sz="2800" dirty="0" smtClean="0"/>
              <a:t>Perspectives</a:t>
            </a:r>
            <a:endParaRPr lang="en-US" sz="2800" dirty="0"/>
          </a:p>
        </p:txBody>
      </p:sp>
    </p:spTree>
    <p:extLst>
      <p:ext uri="{BB962C8B-B14F-4D97-AF65-F5344CB8AC3E}">
        <p14:creationId xmlns:p14="http://schemas.microsoft.com/office/powerpoint/2010/main" val="619940600"/>
      </p:ext>
    </p:extLst>
  </p:cSld>
  <p:clrMapOvr>
    <a:masterClrMapping/>
  </p:clrMapOvr>
  <mc:AlternateContent xmlns:mc="http://schemas.openxmlformats.org/markup-compatibility/2006" xmlns:p14="http://schemas.microsoft.com/office/powerpoint/2010/main">
    <mc:Choice Requires="p14">
      <p:transition spd="slow" p14:dur="2000" advTm="73338"/>
    </mc:Choice>
    <mc:Fallback xmlns="">
      <p:transition spd="slow" advTm="73338"/>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7425" y="341194"/>
            <a:ext cx="11954575" cy="5950423"/>
          </a:xfrm>
        </p:spPr>
      </p:pic>
    </p:spTree>
    <p:extLst>
      <p:ext uri="{BB962C8B-B14F-4D97-AF65-F5344CB8AC3E}">
        <p14:creationId xmlns:p14="http://schemas.microsoft.com/office/powerpoint/2010/main" val="3641588879"/>
      </p:ext>
    </p:extLst>
  </p:cSld>
  <p:clrMapOvr>
    <a:masterClrMapping/>
  </p:clrMapOvr>
  <mc:AlternateContent xmlns:mc="http://schemas.openxmlformats.org/markup-compatibility/2006" xmlns:p14="http://schemas.microsoft.com/office/powerpoint/2010/main">
    <mc:Choice Requires="p14">
      <p:transition spd="slow" p14:dur="2000" advTm="23711"/>
    </mc:Choice>
    <mc:Fallback xmlns="">
      <p:transition spd="slow" advTm="2371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1838069"/>
            <a:ext cx="4010025" cy="942975"/>
          </a:xfrm>
          <a:prstGeom prst="rect">
            <a:avLst/>
          </a:prstGeom>
        </p:spPr>
      </p:pic>
      <p:pic>
        <p:nvPicPr>
          <p:cNvPr id="5" name="Picture 4"/>
          <p:cNvPicPr>
            <a:picLocks noChangeAspect="1"/>
          </p:cNvPicPr>
          <p:nvPr/>
        </p:nvPicPr>
        <p:blipFill>
          <a:blip r:embed="rId3"/>
          <a:stretch>
            <a:fillRect/>
          </a:stretch>
        </p:blipFill>
        <p:spPr>
          <a:xfrm>
            <a:off x="5039812" y="1951945"/>
            <a:ext cx="2712117" cy="719235"/>
          </a:xfrm>
          <a:prstGeom prst="rect">
            <a:avLst/>
          </a:prstGeom>
          <a:solidFill>
            <a:schemeClr val="accent2">
              <a:lumMod val="20000"/>
              <a:lumOff val="80000"/>
            </a:schemeClr>
          </a:solidFill>
          <a:ln w="57150">
            <a:solidFill>
              <a:schemeClr val="accent4">
                <a:lumMod val="60000"/>
                <a:lumOff val="40000"/>
              </a:schemeClr>
            </a:solidFill>
          </a:ln>
        </p:spPr>
      </p:pic>
      <p:pic>
        <p:nvPicPr>
          <p:cNvPr id="6" name="Picture 5"/>
          <p:cNvPicPr>
            <a:picLocks noChangeAspect="1"/>
          </p:cNvPicPr>
          <p:nvPr/>
        </p:nvPicPr>
        <p:blipFill>
          <a:blip r:embed="rId4"/>
          <a:stretch>
            <a:fillRect/>
          </a:stretch>
        </p:blipFill>
        <p:spPr>
          <a:xfrm>
            <a:off x="838200" y="3084395"/>
            <a:ext cx="10581489" cy="2975128"/>
          </a:xfrm>
          <a:prstGeom prst="rect">
            <a:avLst/>
          </a:prstGeom>
          <a:ln>
            <a:solidFill>
              <a:schemeClr val="tx1"/>
            </a:solidFill>
          </a:ln>
        </p:spPr>
      </p:pic>
      <p:pic>
        <p:nvPicPr>
          <p:cNvPr id="7" name="Picture 6"/>
          <p:cNvPicPr>
            <a:picLocks noChangeAspect="1"/>
          </p:cNvPicPr>
          <p:nvPr/>
        </p:nvPicPr>
        <p:blipFill rotWithShape="1">
          <a:blip r:embed="rId5"/>
          <a:srcRect b="13012"/>
          <a:stretch/>
        </p:blipFill>
        <p:spPr>
          <a:xfrm>
            <a:off x="5225144" y="914343"/>
            <a:ext cx="6549554" cy="436728"/>
          </a:xfrm>
          <a:prstGeom prst="rect">
            <a:avLst/>
          </a:prstGeom>
        </p:spPr>
      </p:pic>
      <p:sp>
        <p:nvSpPr>
          <p:cNvPr id="8" name="Rectangle 7"/>
          <p:cNvSpPr/>
          <p:nvPr/>
        </p:nvSpPr>
        <p:spPr>
          <a:xfrm>
            <a:off x="838200" y="704740"/>
            <a:ext cx="2956002" cy="646331"/>
          </a:xfrm>
          <a:prstGeom prst="rect">
            <a:avLst/>
          </a:prstGeom>
          <a:solidFill>
            <a:schemeClr val="accent4"/>
          </a:solidFill>
        </p:spPr>
        <p:txBody>
          <a:bodyPr wrap="none">
            <a:spAutoFit/>
          </a:bodyPr>
          <a:lstStyle/>
          <a:p>
            <a:r>
              <a:rPr lang="en-US" dirty="0" smtClean="0"/>
              <a:t>Chalice Jeffries  </a:t>
            </a:r>
            <a:br>
              <a:rPr lang="en-US" dirty="0" smtClean="0"/>
            </a:br>
            <a:r>
              <a:rPr lang="en-US" dirty="0" smtClean="0"/>
              <a:t>University of Central Missouri</a:t>
            </a:r>
            <a:endParaRPr lang="en-US" dirty="0"/>
          </a:p>
        </p:txBody>
      </p:sp>
    </p:spTree>
    <p:extLst>
      <p:ext uri="{BB962C8B-B14F-4D97-AF65-F5344CB8AC3E}">
        <p14:creationId xmlns:p14="http://schemas.microsoft.com/office/powerpoint/2010/main" val="7028823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2617" y="682387"/>
            <a:ext cx="11506860" cy="5431810"/>
          </a:xfrm>
          <a:prstGeom prst="rect">
            <a:avLst/>
          </a:prstGeom>
        </p:spPr>
      </p:pic>
      <p:sp>
        <p:nvSpPr>
          <p:cNvPr id="2" name="TextBox 1"/>
          <p:cNvSpPr txBox="1"/>
          <p:nvPr/>
        </p:nvSpPr>
        <p:spPr>
          <a:xfrm rot="19323774">
            <a:off x="10124917" y="5267458"/>
            <a:ext cx="1983346" cy="95410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dirty="0" smtClean="0"/>
              <a:t>Risk Assessment</a:t>
            </a:r>
            <a:endParaRPr lang="en-US" sz="2800" dirty="0"/>
          </a:p>
        </p:txBody>
      </p:sp>
    </p:spTree>
    <p:extLst>
      <p:ext uri="{BB962C8B-B14F-4D97-AF65-F5344CB8AC3E}">
        <p14:creationId xmlns:p14="http://schemas.microsoft.com/office/powerpoint/2010/main" val="2743030652"/>
      </p:ext>
    </p:extLst>
  </p:cSld>
  <p:clrMapOvr>
    <a:masterClrMapping/>
  </p:clrMapOvr>
  <mc:AlternateContent xmlns:mc="http://schemas.openxmlformats.org/markup-compatibility/2006" xmlns:p14="http://schemas.microsoft.com/office/powerpoint/2010/main">
    <mc:Choice Requires="p14">
      <p:transition spd="slow" p14:dur="2000" advTm="58546"/>
    </mc:Choice>
    <mc:Fallback xmlns="">
      <p:transition spd="slow" advTm="58546"/>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2947" y="319335"/>
            <a:ext cx="10415512" cy="6401324"/>
          </a:xfrm>
        </p:spPr>
      </p:pic>
    </p:spTree>
    <p:extLst>
      <p:ext uri="{BB962C8B-B14F-4D97-AF65-F5344CB8AC3E}">
        <p14:creationId xmlns:p14="http://schemas.microsoft.com/office/powerpoint/2010/main" val="1118905618"/>
      </p:ext>
    </p:extLst>
  </p:cSld>
  <p:clrMapOvr>
    <a:masterClrMapping/>
  </p:clrMapOvr>
  <mc:AlternateContent xmlns:mc="http://schemas.openxmlformats.org/markup-compatibility/2006" xmlns:p14="http://schemas.microsoft.com/office/powerpoint/2010/main">
    <mc:Choice Requires="p14">
      <p:transition spd="slow" p14:dur="2000" advTm="31391"/>
    </mc:Choice>
    <mc:Fallback xmlns="">
      <p:transition spd="slow" advTm="31391"/>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22830" y="706508"/>
          <a:ext cx="11887200" cy="5639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Arrow Connector 2"/>
          <p:cNvCxnSpPr/>
          <p:nvPr/>
        </p:nvCxnSpPr>
        <p:spPr>
          <a:xfrm>
            <a:off x="3322749" y="1094704"/>
            <a:ext cx="824248" cy="850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682560"/>
      </p:ext>
    </p:extLst>
  </p:cSld>
  <p:clrMapOvr>
    <a:masterClrMapping/>
  </p:clrMapOvr>
  <mc:AlternateContent xmlns:mc="http://schemas.openxmlformats.org/markup-compatibility/2006" xmlns:p14="http://schemas.microsoft.com/office/powerpoint/2010/main">
    <mc:Choice Requires="p14">
      <p:transition spd="slow" p14:dur="2000" advTm="2846"/>
    </mc:Choice>
    <mc:Fallback xmlns="">
      <p:transition spd="slow" advTm="2846"/>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Draft Position</a:t>
            </a:r>
            <a:endParaRPr lang="en-US" dirty="0"/>
          </a:p>
        </p:txBody>
      </p:sp>
      <p:pic>
        <p:nvPicPr>
          <p:cNvPr id="14338" name="Picture 2" descr="http://hobbithome.files.wordpress.com/2013/11/img_0043.jpg"/>
          <p:cNvPicPr>
            <a:picLocks noChangeAspect="1" noChangeArrowheads="1"/>
          </p:cNvPicPr>
          <p:nvPr/>
        </p:nvPicPr>
        <p:blipFill rotWithShape="1">
          <a:blip r:embed="rId3">
            <a:extLst>
              <a:ext uri="{28A0092B-C50C-407E-A947-70E740481C1C}">
                <a14:useLocalDpi xmlns:a14="http://schemas.microsoft.com/office/drawing/2010/main" val="0"/>
              </a:ext>
            </a:extLst>
          </a:blip>
          <a:srcRect t="24715" b="25720"/>
          <a:stretch/>
        </p:blipFill>
        <p:spPr bwMode="auto">
          <a:xfrm>
            <a:off x="838200" y="2183642"/>
            <a:ext cx="9936029" cy="37544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dia2.abc15.com/photo/2012/04/27/gdrive_20120427161559_320_2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410" y="503573"/>
            <a:ext cx="1582819" cy="118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580621"/>
      </p:ext>
    </p:extLst>
  </p:cSld>
  <p:clrMapOvr>
    <a:masterClrMapping/>
  </p:clrMapOvr>
  <mc:AlternateContent xmlns:mc="http://schemas.openxmlformats.org/markup-compatibility/2006" xmlns:p14="http://schemas.microsoft.com/office/powerpoint/2010/main">
    <mc:Choice Requires="p14">
      <p:transition spd="slow" p14:dur="2000" advTm="34059"/>
    </mc:Choice>
    <mc:Fallback xmlns="">
      <p:transition spd="slow" advTm="34059"/>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22830" y="706508"/>
          <a:ext cx="11887200" cy="5639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Arrow Connector 2"/>
          <p:cNvCxnSpPr/>
          <p:nvPr/>
        </p:nvCxnSpPr>
        <p:spPr>
          <a:xfrm>
            <a:off x="6529589" y="1094704"/>
            <a:ext cx="824248" cy="850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422053"/>
      </p:ext>
    </p:extLst>
  </p:cSld>
  <p:clrMapOvr>
    <a:masterClrMapping/>
  </p:clrMapOvr>
  <mc:AlternateContent xmlns:mc="http://schemas.openxmlformats.org/markup-compatibility/2006" xmlns:p14="http://schemas.microsoft.com/office/powerpoint/2010/main">
    <mc:Choice Requires="p14">
      <p:transition spd="slow" p14:dur="2000" advTm="9156"/>
    </mc:Choice>
    <mc:Fallback xmlns="">
      <p:transition spd="slow" advTm="9156"/>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5" y="186344"/>
            <a:ext cx="10577016" cy="6671656"/>
          </a:xfrm>
          <a:prstGeom prst="rect">
            <a:avLst/>
          </a:prstGeom>
        </p:spPr>
      </p:pic>
    </p:spTree>
    <p:extLst>
      <p:ext uri="{BB962C8B-B14F-4D97-AF65-F5344CB8AC3E}">
        <p14:creationId xmlns:p14="http://schemas.microsoft.com/office/powerpoint/2010/main" val="3410134015"/>
      </p:ext>
    </p:extLst>
  </p:cSld>
  <p:clrMapOvr>
    <a:masterClrMapping/>
  </p:clrMapOvr>
  <mc:AlternateContent xmlns:mc="http://schemas.openxmlformats.org/markup-compatibility/2006" xmlns:p14="http://schemas.microsoft.com/office/powerpoint/2010/main">
    <mc:Choice Requires="p14">
      <p:transition spd="slow" p14:dur="2000" advTm="18027"/>
    </mc:Choice>
    <mc:Fallback xmlns="">
      <p:transition spd="slow" advTm="18027"/>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Discuss</a:t>
            </a:r>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299" y="1690688"/>
            <a:ext cx="4612943" cy="4243907"/>
          </a:xfrm>
          <a:prstGeom prst="rect">
            <a:avLst/>
          </a:prstGeom>
        </p:spPr>
      </p:pic>
      <p:pic>
        <p:nvPicPr>
          <p:cNvPr id="26626" name="Picture 2" descr="http://ckscaffolding.files.wordpress.com/2011/01/scaffolding-exampl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233" y="0"/>
            <a:ext cx="4674358" cy="673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808960"/>
      </p:ext>
    </p:extLst>
  </p:cSld>
  <p:clrMapOvr>
    <a:masterClrMapping/>
  </p:clrMapOvr>
  <mc:AlternateContent xmlns:mc="http://schemas.openxmlformats.org/markup-compatibility/2006" xmlns:p14="http://schemas.microsoft.com/office/powerpoint/2010/main">
    <mc:Choice Requires="p14">
      <p:transition spd="slow" p14:dur="2000" advTm="33655"/>
    </mc:Choice>
    <mc:Fallback xmlns="">
      <p:transition spd="slow" advTm="33655"/>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7134" y="305486"/>
            <a:ext cx="5317767" cy="590029"/>
          </a:xfrm>
        </p:spPr>
        <p:txBody>
          <a:bodyPr>
            <a:normAutofit/>
          </a:bodyPr>
          <a:lstStyle/>
          <a:p>
            <a:pPr marL="0" indent="0">
              <a:buNone/>
            </a:pPr>
            <a:r>
              <a:rPr lang="en-US" dirty="0" smtClean="0"/>
              <a:t>Technology comfort level</a:t>
            </a:r>
            <a:endParaRPr lang="en-US" dirty="0"/>
          </a:p>
        </p:txBody>
      </p:sp>
      <p:pic>
        <p:nvPicPr>
          <p:cNvPr id="27650" name="Picture 2" descr="http://www.basf.com/group/corporate/us/en/function/conversions:/publish/content/about-basf/worldwide/north-america/USA/products-and-industries/packaging/sustainablepackaging/images/03-layers2.jpg"/>
          <p:cNvPicPr>
            <a:picLocks noChangeAspect="1" noChangeArrowheads="1"/>
          </p:cNvPicPr>
          <p:nvPr/>
        </p:nvPicPr>
        <p:blipFill rotWithShape="1">
          <a:blip r:embed="rId3">
            <a:extLst>
              <a:ext uri="{28A0092B-C50C-407E-A947-70E740481C1C}">
                <a14:useLocalDpi xmlns:a14="http://schemas.microsoft.com/office/drawing/2010/main" val="0"/>
              </a:ext>
            </a:extLst>
          </a:blip>
          <a:srcRect l="30128" r="-1"/>
          <a:stretch/>
        </p:blipFill>
        <p:spPr bwMode="auto">
          <a:xfrm>
            <a:off x="6606330" y="119254"/>
            <a:ext cx="4503762" cy="6445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9178" y="2974108"/>
            <a:ext cx="2018011" cy="523220"/>
          </a:xfrm>
          <a:prstGeom prst="rect">
            <a:avLst/>
          </a:prstGeom>
          <a:noFill/>
        </p:spPr>
        <p:txBody>
          <a:bodyPr wrap="square" rtlCol="0">
            <a:spAutoFit/>
          </a:bodyPr>
          <a:lstStyle/>
          <a:p>
            <a:r>
              <a:rPr lang="en-US" sz="2800" dirty="0" smtClean="0"/>
              <a:t>Gender</a:t>
            </a:r>
            <a:endParaRPr lang="en-US" sz="2800" dirty="0"/>
          </a:p>
        </p:txBody>
      </p:sp>
      <p:sp>
        <p:nvSpPr>
          <p:cNvPr id="5" name="TextBox 4"/>
          <p:cNvSpPr txBox="1"/>
          <p:nvPr/>
        </p:nvSpPr>
        <p:spPr>
          <a:xfrm>
            <a:off x="682389" y="3928215"/>
            <a:ext cx="6291618" cy="523220"/>
          </a:xfrm>
          <a:prstGeom prst="rect">
            <a:avLst/>
          </a:prstGeom>
          <a:noFill/>
        </p:spPr>
        <p:txBody>
          <a:bodyPr wrap="square" rtlCol="0">
            <a:spAutoFit/>
          </a:bodyPr>
          <a:lstStyle/>
          <a:p>
            <a:r>
              <a:rPr lang="en-US" sz="2800" dirty="0" smtClean="0"/>
              <a:t>Practicum: level of classroom exposure </a:t>
            </a:r>
            <a:endParaRPr lang="en-US" sz="2800" dirty="0"/>
          </a:p>
        </p:txBody>
      </p:sp>
      <p:sp>
        <p:nvSpPr>
          <p:cNvPr id="6" name="TextBox 5"/>
          <p:cNvSpPr txBox="1"/>
          <p:nvPr/>
        </p:nvSpPr>
        <p:spPr>
          <a:xfrm>
            <a:off x="682389" y="4882322"/>
            <a:ext cx="5923941" cy="523220"/>
          </a:xfrm>
          <a:prstGeom prst="rect">
            <a:avLst/>
          </a:prstGeom>
          <a:noFill/>
        </p:spPr>
        <p:txBody>
          <a:bodyPr wrap="square" rtlCol="0">
            <a:spAutoFit/>
          </a:bodyPr>
          <a:lstStyle/>
          <a:p>
            <a:r>
              <a:rPr lang="en-US" sz="2800" dirty="0" smtClean="0"/>
              <a:t>Introvert/Extravert &amp; Politeness factors</a:t>
            </a:r>
          </a:p>
        </p:txBody>
      </p:sp>
      <p:sp>
        <p:nvSpPr>
          <p:cNvPr id="8" name="TextBox 7"/>
          <p:cNvSpPr txBox="1"/>
          <p:nvPr/>
        </p:nvSpPr>
        <p:spPr>
          <a:xfrm>
            <a:off x="27297" y="2046103"/>
            <a:ext cx="6946709" cy="954107"/>
          </a:xfrm>
          <a:prstGeom prst="rect">
            <a:avLst/>
          </a:prstGeom>
          <a:noFill/>
        </p:spPr>
        <p:txBody>
          <a:bodyPr wrap="square" rtlCol="0">
            <a:spAutoFit/>
          </a:bodyPr>
          <a:lstStyle/>
          <a:p>
            <a:r>
              <a:rPr lang="en-US" sz="2800" dirty="0" smtClean="0"/>
              <a:t>Oral speaking confidence &amp; Writing Proficiency</a:t>
            </a:r>
            <a:endParaRPr lang="en-US" sz="2800" dirty="0"/>
          </a:p>
          <a:p>
            <a:r>
              <a:rPr lang="en-US" sz="2800" dirty="0" smtClean="0"/>
              <a:t> </a:t>
            </a:r>
            <a:endParaRPr lang="en-US" sz="2800" dirty="0"/>
          </a:p>
        </p:txBody>
      </p:sp>
      <p:sp>
        <p:nvSpPr>
          <p:cNvPr id="9" name="TextBox 8"/>
          <p:cNvSpPr txBox="1"/>
          <p:nvPr/>
        </p:nvSpPr>
        <p:spPr>
          <a:xfrm>
            <a:off x="259306" y="1107396"/>
            <a:ext cx="6714700" cy="523220"/>
          </a:xfrm>
          <a:prstGeom prst="rect">
            <a:avLst/>
          </a:prstGeom>
          <a:noFill/>
        </p:spPr>
        <p:txBody>
          <a:bodyPr wrap="square" rtlCol="0">
            <a:spAutoFit/>
          </a:bodyPr>
          <a:lstStyle/>
          <a:p>
            <a:r>
              <a:rPr lang="en-US" sz="2800" dirty="0" smtClean="0"/>
              <a:t>Ambiguity tolerance &amp; Risk taking willingness </a:t>
            </a:r>
            <a:endParaRPr lang="en-US" sz="2800" dirty="0"/>
          </a:p>
        </p:txBody>
      </p:sp>
    </p:spTree>
    <p:extLst>
      <p:ext uri="{BB962C8B-B14F-4D97-AF65-F5344CB8AC3E}">
        <p14:creationId xmlns:p14="http://schemas.microsoft.com/office/powerpoint/2010/main" val="174829442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22830" y="706508"/>
          <a:ext cx="11887200" cy="5639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Arrow Connector 2"/>
          <p:cNvCxnSpPr/>
          <p:nvPr/>
        </p:nvCxnSpPr>
        <p:spPr>
          <a:xfrm>
            <a:off x="9234152" y="1210614"/>
            <a:ext cx="824248" cy="850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856679"/>
      </p:ext>
    </p:extLst>
  </p:cSld>
  <p:clrMapOvr>
    <a:masterClrMapping/>
  </p:clrMapOvr>
  <mc:AlternateContent xmlns:mc="http://schemas.openxmlformats.org/markup-compatibility/2006" xmlns:p14="http://schemas.microsoft.com/office/powerpoint/2010/main">
    <mc:Choice Requires="p14">
      <p:transition spd="slow" p14:dur="2000" advTm="8424"/>
    </mc:Choice>
    <mc:Fallback xmlns="">
      <p:transition spd="slow" advTm="8424"/>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9164" y="635050"/>
            <a:ext cx="3834246" cy="5793045"/>
          </a:xfrm>
          <a:prstGeom prst="rect">
            <a:avLst/>
          </a:prstGeom>
        </p:spPr>
      </p:pic>
      <p:sp>
        <p:nvSpPr>
          <p:cNvPr id="5" name="TextBox 4"/>
          <p:cNvSpPr txBox="1"/>
          <p:nvPr/>
        </p:nvSpPr>
        <p:spPr>
          <a:xfrm>
            <a:off x="6196083" y="1132765"/>
            <a:ext cx="5486400" cy="584775"/>
          </a:xfrm>
          <a:prstGeom prst="rect">
            <a:avLst/>
          </a:prstGeom>
          <a:noFill/>
        </p:spPr>
        <p:txBody>
          <a:bodyPr wrap="square" rtlCol="0">
            <a:spAutoFit/>
          </a:bodyPr>
          <a:lstStyle/>
          <a:p>
            <a:r>
              <a:rPr lang="en-US" sz="3200" dirty="0" smtClean="0"/>
              <a:t>What I struggled with….</a:t>
            </a:r>
            <a:endParaRPr lang="en-US" sz="3200" dirty="0"/>
          </a:p>
        </p:txBody>
      </p:sp>
    </p:spTree>
    <p:extLst>
      <p:ext uri="{BB962C8B-B14F-4D97-AF65-F5344CB8AC3E}">
        <p14:creationId xmlns:p14="http://schemas.microsoft.com/office/powerpoint/2010/main" val="144189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076"/>
          <a:stretch/>
        </p:blipFill>
        <p:spPr>
          <a:xfrm>
            <a:off x="720491" y="3043450"/>
            <a:ext cx="11083251" cy="1978925"/>
          </a:xfrm>
          <a:prstGeom prst="rect">
            <a:avLst/>
          </a:prstGeom>
        </p:spPr>
      </p:pic>
      <p:pic>
        <p:nvPicPr>
          <p:cNvPr id="5" name="Picture 4"/>
          <p:cNvPicPr>
            <a:picLocks noChangeAspect="1"/>
          </p:cNvPicPr>
          <p:nvPr/>
        </p:nvPicPr>
        <p:blipFill>
          <a:blip r:embed="rId4"/>
          <a:stretch>
            <a:fillRect/>
          </a:stretch>
        </p:blipFill>
        <p:spPr>
          <a:xfrm>
            <a:off x="2156346" y="709275"/>
            <a:ext cx="4200525" cy="1857257"/>
          </a:xfrm>
          <a:prstGeom prst="rect">
            <a:avLst/>
          </a:prstGeom>
        </p:spPr>
      </p:pic>
      <p:pic>
        <p:nvPicPr>
          <p:cNvPr id="6" name="Picture 5"/>
          <p:cNvPicPr>
            <a:picLocks noChangeAspect="1"/>
          </p:cNvPicPr>
          <p:nvPr/>
        </p:nvPicPr>
        <p:blipFill rotWithShape="1">
          <a:blip r:embed="rId3"/>
          <a:srcRect r="88824"/>
          <a:stretch/>
        </p:blipFill>
        <p:spPr>
          <a:xfrm>
            <a:off x="482932" y="476475"/>
            <a:ext cx="1673414" cy="2377450"/>
          </a:xfrm>
          <a:prstGeom prst="rect">
            <a:avLst/>
          </a:prstGeom>
        </p:spPr>
      </p:pic>
    </p:spTree>
    <p:extLst>
      <p:ext uri="{BB962C8B-B14F-4D97-AF65-F5344CB8AC3E}">
        <p14:creationId xmlns:p14="http://schemas.microsoft.com/office/powerpoint/2010/main" val="2205119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rdi\Desktop\Proposal Stuff\role cards\20141103-Unit 3 Role Cards-2.jpg"/>
          <p:cNvPicPr/>
          <p:nvPr/>
        </p:nvPicPr>
        <p:blipFill rotWithShape="1">
          <a:blip r:embed="rId2" cstate="print">
            <a:extLst>
              <a:ext uri="{28A0092B-C50C-407E-A947-70E740481C1C}">
                <a14:useLocalDpi xmlns:a14="http://schemas.microsoft.com/office/drawing/2010/main" val="0"/>
              </a:ext>
            </a:extLst>
          </a:blip>
          <a:srcRect l="-297" t="66" r="297" b="55220"/>
          <a:stretch/>
        </p:blipFill>
        <p:spPr bwMode="auto">
          <a:xfrm>
            <a:off x="153926" y="0"/>
            <a:ext cx="6223753" cy="5063319"/>
          </a:xfrm>
          <a:prstGeom prst="rect">
            <a:avLst/>
          </a:prstGeom>
          <a:noFill/>
          <a:ln>
            <a:noFill/>
          </a:ln>
        </p:spPr>
      </p:pic>
      <p:pic>
        <p:nvPicPr>
          <p:cNvPr id="5" name="Picture 4" descr="C:\Users\Mardi\Desktop\Proposal Stuff\role cards\20141103-Unit 3 Role Cards-2.jpg"/>
          <p:cNvPicPr/>
          <p:nvPr/>
        </p:nvPicPr>
        <p:blipFill rotWithShape="1">
          <a:blip r:embed="rId2" cstate="print">
            <a:extLst>
              <a:ext uri="{28A0092B-C50C-407E-A947-70E740481C1C}">
                <a14:useLocalDpi xmlns:a14="http://schemas.microsoft.com/office/drawing/2010/main" val="0"/>
              </a:ext>
            </a:extLst>
          </a:blip>
          <a:srcRect t="51802"/>
          <a:stretch/>
        </p:blipFill>
        <p:spPr bwMode="auto">
          <a:xfrm>
            <a:off x="6377679" y="2082018"/>
            <a:ext cx="5814321" cy="4775982"/>
          </a:xfrm>
          <a:prstGeom prst="rect">
            <a:avLst/>
          </a:prstGeom>
          <a:noFill/>
          <a:ln>
            <a:noFill/>
          </a:ln>
        </p:spPr>
      </p:pic>
    </p:spTree>
    <p:extLst>
      <p:ext uri="{BB962C8B-B14F-4D97-AF65-F5344CB8AC3E}">
        <p14:creationId xmlns:p14="http://schemas.microsoft.com/office/powerpoint/2010/main" val="16608567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rdi\Desktop\Proposal Stuff\role cards\20141103-Unit 4 Role Card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906" y="0"/>
            <a:ext cx="4667250" cy="7386320"/>
          </a:xfrm>
          <a:prstGeom prst="rect">
            <a:avLst/>
          </a:prstGeom>
          <a:noFill/>
          <a:ln>
            <a:noFill/>
          </a:ln>
        </p:spPr>
      </p:pic>
      <p:pic>
        <p:nvPicPr>
          <p:cNvPr id="5" name="Picture 4"/>
          <p:cNvPicPr>
            <a:picLocks noChangeAspect="1"/>
          </p:cNvPicPr>
          <p:nvPr/>
        </p:nvPicPr>
        <p:blipFill>
          <a:blip r:embed="rId3"/>
          <a:stretch>
            <a:fillRect/>
          </a:stretch>
        </p:blipFill>
        <p:spPr>
          <a:xfrm>
            <a:off x="5642070" y="1264550"/>
            <a:ext cx="5848350" cy="4629150"/>
          </a:xfrm>
          <a:prstGeom prst="rect">
            <a:avLst/>
          </a:prstGeom>
          <a:ln>
            <a:solidFill>
              <a:schemeClr val="tx1"/>
            </a:solidFill>
          </a:ln>
        </p:spPr>
      </p:pic>
    </p:spTree>
    <p:extLst>
      <p:ext uri="{BB962C8B-B14F-4D97-AF65-F5344CB8AC3E}">
        <p14:creationId xmlns:p14="http://schemas.microsoft.com/office/powerpoint/2010/main" val="14381066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www.creativethursday.com/images/dailypaintings2006/what-are-you-up-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584" y="202773"/>
            <a:ext cx="6550926" cy="6550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92622" y="6445922"/>
            <a:ext cx="1719618" cy="307777"/>
          </a:xfrm>
          <a:prstGeom prst="rect">
            <a:avLst/>
          </a:prstGeom>
          <a:noFill/>
        </p:spPr>
        <p:txBody>
          <a:bodyPr wrap="square" rtlCol="0">
            <a:spAutoFit/>
          </a:bodyPr>
          <a:lstStyle/>
          <a:p>
            <a:r>
              <a:rPr lang="en-US" sz="1400" dirty="0"/>
              <a:t>b</a:t>
            </a:r>
            <a:r>
              <a:rPr lang="en-US" sz="1400" dirty="0" smtClean="0"/>
              <a:t>y Marisa Anne</a:t>
            </a:r>
            <a:endParaRPr lang="en-US" sz="1400" dirty="0"/>
          </a:p>
        </p:txBody>
      </p:sp>
      <p:sp>
        <p:nvSpPr>
          <p:cNvPr id="9" name="TextBox 8"/>
          <p:cNvSpPr txBox="1"/>
          <p:nvPr/>
        </p:nvSpPr>
        <p:spPr>
          <a:xfrm>
            <a:off x="643944" y="4940492"/>
            <a:ext cx="10301559" cy="830997"/>
          </a:xfrm>
          <a:prstGeom prst="rect">
            <a:avLst/>
          </a:prstGeom>
          <a:solidFill>
            <a:schemeClr val="bg1"/>
          </a:solidFill>
          <a:ln>
            <a:solidFill>
              <a:schemeClr val="bg1"/>
            </a:solidFill>
          </a:ln>
        </p:spPr>
        <p:txBody>
          <a:bodyPr wrap="square" rtlCol="0">
            <a:spAutoFit/>
          </a:bodyPr>
          <a:lstStyle/>
          <a:p>
            <a:r>
              <a:rPr lang="en-US" sz="4800" dirty="0" smtClean="0">
                <a:latin typeface="Segoe Script" panose="020B0504020000000003" pitchFamily="34" charset="0"/>
              </a:rPr>
              <a:t>Moving on…let’s team up!</a:t>
            </a:r>
            <a:endParaRPr lang="en-US" sz="4800" dirty="0">
              <a:latin typeface="Segoe Script" panose="020B0504020000000003" pitchFamily="34" charset="0"/>
            </a:endParaRPr>
          </a:p>
        </p:txBody>
      </p:sp>
    </p:spTree>
    <p:extLst>
      <p:ext uri="{BB962C8B-B14F-4D97-AF65-F5344CB8AC3E}">
        <p14:creationId xmlns:p14="http://schemas.microsoft.com/office/powerpoint/2010/main" val="1113635767"/>
      </p:ext>
    </p:extLst>
  </p:cSld>
  <p:clrMapOvr>
    <a:masterClrMapping/>
  </p:clrMapOvr>
  <mc:AlternateContent xmlns:mc="http://schemas.openxmlformats.org/markup-compatibility/2006" xmlns:p14="http://schemas.microsoft.com/office/powerpoint/2010/main">
    <mc:Choice Requires="p14">
      <p:transition spd="slow" p14:dur="2000" advTm="1139"/>
    </mc:Choice>
    <mc:Fallback xmlns="">
      <p:transition spd="slow" advTm="1139"/>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18978" y="523871"/>
            <a:ext cx="5185979" cy="252062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5" name="Rectangle 4"/>
          <p:cNvSpPr/>
          <p:nvPr/>
        </p:nvSpPr>
        <p:spPr>
          <a:xfrm>
            <a:off x="1637732" y="3796118"/>
            <a:ext cx="9727690" cy="523220"/>
          </a:xfrm>
          <a:prstGeom prst="rect">
            <a:avLst/>
          </a:prstGeom>
        </p:spPr>
        <p:txBody>
          <a:bodyPr wrap="square">
            <a:spAutoFit/>
          </a:bodyPr>
          <a:lstStyle/>
          <a:p>
            <a:r>
              <a:rPr lang="en-US" sz="2800" dirty="0"/>
              <a:t>Elevating </a:t>
            </a:r>
            <a:r>
              <a:rPr lang="en-US" sz="2800" dirty="0" smtClean="0"/>
              <a:t>the </a:t>
            </a:r>
            <a:r>
              <a:rPr lang="en-US" sz="2800" dirty="0"/>
              <a:t>Discussion: </a:t>
            </a:r>
            <a:r>
              <a:rPr lang="en-US" sz="2800" b="1" dirty="0" smtClean="0">
                <a:latin typeface="+mj-lt"/>
                <a:ea typeface="+mj-ea"/>
                <a:cs typeface="+mj-cs"/>
              </a:rPr>
              <a:t>Challenging </a:t>
            </a:r>
            <a:r>
              <a:rPr lang="en-US" sz="2800" b="1" dirty="0">
                <a:latin typeface="+mj-lt"/>
                <a:ea typeface="+mj-ea"/>
                <a:cs typeface="+mj-cs"/>
              </a:rPr>
              <a:t>Ideas </a:t>
            </a:r>
            <a:r>
              <a:rPr lang="en-US" sz="2800" b="1" dirty="0" smtClean="0">
                <a:latin typeface="+mj-lt"/>
                <a:ea typeface="+mj-ea"/>
                <a:cs typeface="+mj-cs"/>
              </a:rPr>
              <a:t>in </a:t>
            </a:r>
            <a:r>
              <a:rPr lang="en-US" sz="2800" b="1" dirty="0">
                <a:latin typeface="+mj-lt"/>
                <a:ea typeface="+mj-ea"/>
                <a:cs typeface="+mj-cs"/>
              </a:rPr>
              <a:t>the Online Format </a:t>
            </a:r>
          </a:p>
        </p:txBody>
      </p:sp>
      <p:sp>
        <p:nvSpPr>
          <p:cNvPr id="3" name="Rectangle 2"/>
          <p:cNvSpPr/>
          <p:nvPr/>
        </p:nvSpPr>
        <p:spPr>
          <a:xfrm>
            <a:off x="1256948" y="4833047"/>
            <a:ext cx="10244536" cy="1015663"/>
          </a:xfrm>
          <a:prstGeom prst="rect">
            <a:avLst/>
          </a:prstGeom>
          <a:ln>
            <a:solidFill>
              <a:srgbClr val="C00000"/>
            </a:solidFill>
          </a:ln>
        </p:spPr>
        <p:txBody>
          <a:bodyPr wrap="none">
            <a:spAutoFit/>
          </a:bodyPr>
          <a:lstStyle/>
          <a:p>
            <a:r>
              <a:rPr lang="en-US" sz="6000" dirty="0"/>
              <a:t>padlet.com/</a:t>
            </a:r>
            <a:r>
              <a:rPr lang="en-US" sz="6000" dirty="0" err="1"/>
              <a:t>fatemehmardi</a:t>
            </a:r>
            <a:r>
              <a:rPr lang="en-US" sz="6000" dirty="0"/>
              <a:t>/FTTC</a:t>
            </a:r>
          </a:p>
        </p:txBody>
      </p:sp>
      <p:pic>
        <p:nvPicPr>
          <p:cNvPr id="17410" name="Picture 2" descr="http://championsforchildrentampabay.org/wp-content/uploads/2014/10/thankyou_Arizo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526" y="391156"/>
            <a:ext cx="5986979" cy="314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26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 name="__PE_ORIG_SIZE" val="496.75"/>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POLL_EMBED_ID" val="true"/>
  <p:tag name="__PE_ORIG_SIZE" val="496.75"/>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POLL_EMBED_ID" val="true"/>
  <p:tag name="__PE_ORIG_SIZE" val="496.75"/>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2159</TotalTime>
  <Words>2981</Words>
  <Application>Microsoft Office PowerPoint</Application>
  <PresentationFormat>Widescreen</PresentationFormat>
  <Paragraphs>317</Paragraphs>
  <Slides>93</Slides>
  <Notes>47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Arial</vt:lpstr>
      <vt:lpstr>Calibri</vt:lpstr>
      <vt:lpstr>Calibri Light</vt:lpstr>
      <vt:lpstr>Segoe Script</vt:lpstr>
      <vt:lpstr>Office Theme</vt:lpstr>
      <vt:lpstr>      Elevating  the Discussion   </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Elevating  the Discussion   </vt:lpstr>
      <vt:lpstr>PowerPoint Presentation</vt:lpstr>
      <vt:lpstr>Why ask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Inquiry Model   1) Trigger 2) Exploration 3) Integration 4)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Disciplines, call for certain question types?</vt:lpstr>
      <vt:lpstr>PowerPoint Presentation</vt:lpstr>
      <vt:lpstr>PowerPoint Presentation</vt:lpstr>
      <vt:lpstr>ED TECH 3135 Technology for Educators</vt:lpstr>
      <vt:lpstr>Course goals? </vt:lpstr>
      <vt:lpstr>PowerPoint Presentation</vt:lpstr>
      <vt:lpstr>Who are my students?</vt:lpstr>
      <vt:lpstr>EdTech 3135: Spring 2014</vt:lpstr>
      <vt:lpstr>EdTech 3135: Spring 2014</vt:lpstr>
      <vt:lpstr>PowerPoint Presentation</vt:lpstr>
      <vt:lpstr>PowerPoint Presentation</vt:lpstr>
      <vt:lpstr>PowerPoint Presentation</vt:lpstr>
      <vt:lpstr>PowerPoint Presentation</vt:lpstr>
      <vt:lpstr>padlet.com/fatemehmardi/FTTC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use Google Drive in your classrooms?</vt:lpstr>
      <vt:lpstr>PowerPoint Presentation</vt:lpstr>
      <vt:lpstr>PowerPoint Presentation</vt:lpstr>
      <vt:lpstr>PowerPoint Presentation</vt:lpstr>
      <vt:lpstr>How do I set the stage  for the discussions?  </vt:lpstr>
      <vt:lpstr>PowerPoint Presentation</vt:lpstr>
      <vt:lpstr>Comments? Takeaways?</vt:lpstr>
      <vt:lpstr>Constructive Collaboration &amp; Criticism </vt:lpstr>
      <vt:lpstr>PowerPoint Presentation</vt:lpstr>
      <vt:lpstr>Sense of Community = Backbone of Argumentation</vt:lpstr>
      <vt:lpstr>PowerPoint Presentation</vt:lpstr>
      <vt:lpstr>PowerPoint Presentation</vt:lpstr>
      <vt:lpstr>PowerPoint Presentation</vt:lpstr>
      <vt:lpstr>Units 2,3,4 --- Middle Section of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2. Draft Position</vt:lpstr>
      <vt:lpstr>PowerPoint Presentation</vt:lpstr>
      <vt:lpstr>PowerPoint Presentation</vt:lpstr>
      <vt:lpstr>Step 3. Discuss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Fatemeh Mardi</dc:creator>
  <cp:lastModifiedBy>Hossainmardi, Fatemeh  . (UMSL-Student)</cp:lastModifiedBy>
  <cp:revision>67</cp:revision>
  <dcterms:created xsi:type="dcterms:W3CDTF">2014-11-11T04:42:33Z</dcterms:created>
  <dcterms:modified xsi:type="dcterms:W3CDTF">2014-11-17T18:09:04Z</dcterms:modified>
</cp:coreProperties>
</file>