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D06D-8F76-4D40-A11D-CD568F4D909F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0057-2A8C-40DF-8391-3660645A8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1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D06D-8F76-4D40-A11D-CD568F4D909F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0057-2A8C-40DF-8391-3660645A8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2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D06D-8F76-4D40-A11D-CD568F4D909F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0057-2A8C-40DF-8391-3660645A8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1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D06D-8F76-4D40-A11D-CD568F4D909F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0057-2A8C-40DF-8391-3660645A8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45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D06D-8F76-4D40-A11D-CD568F4D909F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0057-2A8C-40DF-8391-3660645A8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0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D06D-8F76-4D40-A11D-CD568F4D909F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0057-2A8C-40DF-8391-3660645A8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6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D06D-8F76-4D40-A11D-CD568F4D909F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0057-2A8C-40DF-8391-3660645A8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D06D-8F76-4D40-A11D-CD568F4D909F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0057-2A8C-40DF-8391-3660645A8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3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D06D-8F76-4D40-A11D-CD568F4D909F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0057-2A8C-40DF-8391-3660645A8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236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D06D-8F76-4D40-A11D-CD568F4D909F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0057-2A8C-40DF-8391-3660645A8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3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D06D-8F76-4D40-A11D-CD568F4D909F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0057-2A8C-40DF-8391-3660645A8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7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2D06D-8F76-4D40-A11D-CD568F4D909F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20057-2A8C-40DF-8391-3660645A8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5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Systems and their Environments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80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4560258" cy="5752941"/>
          </a:xfrm>
        </p:spPr>
      </p:pic>
    </p:spTree>
    <p:extLst>
      <p:ext uri="{BB962C8B-B14F-4D97-AF65-F5344CB8AC3E}">
        <p14:creationId xmlns:p14="http://schemas.microsoft.com/office/powerpoint/2010/main" val="246796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57200"/>
            <a:ext cx="6843206" cy="5729196"/>
          </a:xfrm>
        </p:spPr>
      </p:pic>
    </p:spTree>
    <p:extLst>
      <p:ext uri="{BB962C8B-B14F-4D97-AF65-F5344CB8AC3E}">
        <p14:creationId xmlns:p14="http://schemas.microsoft.com/office/powerpoint/2010/main" val="106712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04800"/>
            <a:ext cx="5445339" cy="6015532"/>
          </a:xfrm>
        </p:spPr>
      </p:pic>
    </p:spTree>
    <p:extLst>
      <p:ext uri="{BB962C8B-B14F-4D97-AF65-F5344CB8AC3E}">
        <p14:creationId xmlns:p14="http://schemas.microsoft.com/office/powerpoint/2010/main" val="55588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533400"/>
            <a:ext cx="6198731" cy="610784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76200"/>
            <a:ext cx="69600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06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85800"/>
            <a:ext cx="6032046" cy="5943600"/>
          </a:xfrm>
        </p:spPr>
      </p:pic>
    </p:spTree>
    <p:extLst>
      <p:ext uri="{BB962C8B-B14F-4D97-AF65-F5344CB8AC3E}">
        <p14:creationId xmlns:p14="http://schemas.microsoft.com/office/powerpoint/2010/main" val="253591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Systems and their Environments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and their Environments</dc:title>
  <dc:creator>Sauter, Vicki L.</dc:creator>
  <cp:lastModifiedBy>Sauter, Vicki L.</cp:lastModifiedBy>
  <cp:revision>2</cp:revision>
  <dcterms:created xsi:type="dcterms:W3CDTF">2015-07-20T19:32:28Z</dcterms:created>
  <dcterms:modified xsi:type="dcterms:W3CDTF">2015-07-20T19:41:42Z</dcterms:modified>
</cp:coreProperties>
</file>