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9"/>
  </p:notes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 snapToGrid="0">
      <p:cViewPr varScale="1">
        <p:scale>
          <a:sx n="100" d="100"/>
          <a:sy n="100" d="100"/>
        </p:scale>
        <p:origin x="-1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40F2F3-2A15-4BA9-94C9-354DC2724E4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8C75D06-7009-4975-BC67-211BB897AC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E2EAC-6025-4B0D-ABAA-66322BD99B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99E8F-8FA1-42E4-9ADE-C37E39FE65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7193CEE-3EFF-492B-8176-5342F67E2B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9FA87-8EDD-4E24-AD76-DEC86DC877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39935-06AD-4FF2-9B7F-E8BF2D99D2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A19F6-FCD7-4ED5-9FC6-C593557F0C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E40F1-456F-45EB-BE21-70B304BD41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C6B7C-8DBA-4AEA-8150-13AF14EA13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F3864-F68E-4FB0-899E-00466A6035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2EB86-7BD8-4ABD-8164-7A78FBC81E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16D96-F509-457C-9A59-48F263F7A7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B9733-DC9F-4DBE-80F0-9CD466C7EC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CEE30-AA13-4559-A64E-88426CA52E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0A884-965D-4CAD-8617-EAF29C442C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125BD-AEF2-48EC-BC26-88C5049DF3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A339A-B084-46DC-B2D6-C19DDB41DE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B6827-A8E6-43BA-A104-DE91CBEEFD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84DBE-0793-474C-9C86-31ABEBB898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84584-86D7-428C-9209-FE1EA621BE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560B5-A9CB-46BC-8A86-F424B2F33A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82B8A-2642-4771-BA41-5DFF45BCF4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9CA2C2A-64DF-4008-B795-38F35D6F5C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7BDF0AC-DFF7-4E13-986F-A6BC6EAB30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/>
              <a:t>Indian Wedding</a:t>
            </a:r>
            <a:endParaRPr lang="en-US" b="1" i="1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24" y="695324"/>
            <a:ext cx="8844643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762" y="441090"/>
            <a:ext cx="8857108" cy="592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125"/>
            <a:ext cx="9144000" cy="688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590" y="695325"/>
            <a:ext cx="8863853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639"/>
          <a:stretch>
            <a:fillRect/>
          </a:stretch>
        </p:blipFill>
        <p:spPr bwMode="auto">
          <a:xfrm>
            <a:off x="0" y="408"/>
            <a:ext cx="9144000" cy="685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326" y="474761"/>
            <a:ext cx="8858849" cy="589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826" y="504825"/>
            <a:ext cx="8856398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 beautiful </a:t>
            </a:r>
            <a:r>
              <a:rPr lang="en-US" b="1" dirty="0" smtClean="0"/>
              <a:t>Indian </a:t>
            </a:r>
            <a:r>
              <a:rPr lang="en-US" b="1" dirty="0" smtClean="0"/>
              <a:t>wedding held </a:t>
            </a:r>
            <a:r>
              <a:rPr lang="en-US" b="1" dirty="0" smtClean="0"/>
              <a:t>in Toronto, Canada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r>
              <a:rPr lang="en-US" b="1" dirty="0" smtClean="0"/>
              <a:t>This will </a:t>
            </a:r>
            <a:r>
              <a:rPr lang="en-US" b="1" dirty="0" smtClean="0"/>
              <a:t>be interesting for those of you who, like me, have never seen an Indian wedding </a:t>
            </a:r>
            <a:r>
              <a:rPr lang="en-US" b="1" dirty="0" smtClean="0"/>
              <a:t>before.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360848"/>
            <a:ext cx="8801100" cy="612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230655"/>
            <a:ext cx="8865048" cy="637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266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281" y="146522"/>
            <a:ext cx="7925544" cy="655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404" y="333374"/>
            <a:ext cx="8839278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949" y="979714"/>
            <a:ext cx="8851126" cy="493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ia map n2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28282"/>
      </a:lt2>
      <a:accent1>
        <a:srgbClr val="A14D1D"/>
      </a:accent1>
      <a:accent2>
        <a:srgbClr val="85416B"/>
      </a:accent2>
      <a:accent3>
        <a:srgbClr val="FFFFFF"/>
      </a:accent3>
      <a:accent4>
        <a:srgbClr val="000000"/>
      </a:accent4>
      <a:accent5>
        <a:srgbClr val="CDB2AB"/>
      </a:accent5>
      <a:accent6>
        <a:srgbClr val="783A60"/>
      </a:accent6>
      <a:hlink>
        <a:srgbClr val="862D2D"/>
      </a:hlink>
      <a:folHlink>
        <a:srgbClr val="735427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62121"/>
        </a:accent1>
        <a:accent2>
          <a:srgbClr val="99001E"/>
        </a:accent2>
        <a:accent3>
          <a:srgbClr val="FFFFFF"/>
        </a:accent3>
        <a:accent4>
          <a:srgbClr val="000000"/>
        </a:accent4>
        <a:accent5>
          <a:srgbClr val="D0ABAB"/>
        </a:accent5>
        <a:accent6>
          <a:srgbClr val="8A001A"/>
        </a:accent6>
        <a:hlink>
          <a:srgbClr val="8C0000"/>
        </a:hlink>
        <a:folHlink>
          <a:srgbClr val="800F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14D1D"/>
        </a:accent1>
        <a:accent2>
          <a:srgbClr val="85416B"/>
        </a:accent2>
        <a:accent3>
          <a:srgbClr val="FFFFFF"/>
        </a:accent3>
        <a:accent4>
          <a:srgbClr val="000000"/>
        </a:accent4>
        <a:accent5>
          <a:srgbClr val="CDB2AB"/>
        </a:accent5>
        <a:accent6>
          <a:srgbClr val="783A60"/>
        </a:accent6>
        <a:hlink>
          <a:srgbClr val="862D2D"/>
        </a:hlink>
        <a:folHlink>
          <a:srgbClr val="73542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396C80"/>
        </a:accent1>
        <a:accent2>
          <a:srgbClr val="943E3E"/>
        </a:accent2>
        <a:accent3>
          <a:srgbClr val="FFFFFF"/>
        </a:accent3>
        <a:accent4>
          <a:srgbClr val="000000"/>
        </a:accent4>
        <a:accent5>
          <a:srgbClr val="AEBAC0"/>
        </a:accent5>
        <a:accent6>
          <a:srgbClr val="863737"/>
        </a:accent6>
        <a:hlink>
          <a:srgbClr val="3A3474"/>
        </a:hlink>
        <a:folHlink>
          <a:srgbClr val="48542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806F2B"/>
        </a:accent1>
        <a:accent2>
          <a:srgbClr val="3C7331"/>
        </a:accent2>
        <a:accent3>
          <a:srgbClr val="FFFFFF"/>
        </a:accent3>
        <a:accent4>
          <a:srgbClr val="000000"/>
        </a:accent4>
        <a:accent5>
          <a:srgbClr val="C0BBAC"/>
        </a:accent5>
        <a:accent6>
          <a:srgbClr val="35682B"/>
        </a:accent6>
        <a:hlink>
          <a:srgbClr val="862D2D"/>
        </a:hlink>
        <a:folHlink>
          <a:srgbClr val="403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CC8500"/>
        </a:accent1>
        <a:accent2>
          <a:srgbClr val="C2940A"/>
        </a:accent2>
        <a:accent3>
          <a:srgbClr val="FFFFFF"/>
        </a:accent3>
        <a:accent4>
          <a:srgbClr val="000000"/>
        </a:accent4>
        <a:accent5>
          <a:srgbClr val="E2C2AA"/>
        </a:accent5>
        <a:accent6>
          <a:srgbClr val="B08608"/>
        </a:accent6>
        <a:hlink>
          <a:srgbClr val="A66C00"/>
        </a:hlink>
        <a:folHlink>
          <a:srgbClr val="997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B29800"/>
        </a:accent1>
        <a:accent2>
          <a:srgbClr val="C97C3C"/>
        </a:accent2>
        <a:accent3>
          <a:srgbClr val="FFFFFF"/>
        </a:accent3>
        <a:accent4>
          <a:srgbClr val="000000"/>
        </a:accent4>
        <a:accent5>
          <a:srgbClr val="D5CAAA"/>
        </a:accent5>
        <a:accent6>
          <a:srgbClr val="B67035"/>
        </a:accent6>
        <a:hlink>
          <a:srgbClr val="A66C00"/>
        </a:hlink>
        <a:folHlink>
          <a:srgbClr val="BF4F4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2B9FD9"/>
        </a:accent1>
        <a:accent2>
          <a:srgbClr val="CC8500"/>
        </a:accent2>
        <a:accent3>
          <a:srgbClr val="FFFFFF"/>
        </a:accent3>
        <a:accent4>
          <a:srgbClr val="000000"/>
        </a:accent4>
        <a:accent5>
          <a:srgbClr val="ACCDE9"/>
        </a:accent5>
        <a:accent6>
          <a:srgbClr val="B97800"/>
        </a:accent6>
        <a:hlink>
          <a:srgbClr val="8A73BF"/>
        </a:hlink>
        <a:folHlink>
          <a:srgbClr val="2E9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7AB236"/>
        </a:accent1>
        <a:accent2>
          <a:srgbClr val="CC527E"/>
        </a:accent2>
        <a:accent3>
          <a:srgbClr val="FFFFFF"/>
        </a:accent3>
        <a:accent4>
          <a:srgbClr val="000000"/>
        </a:accent4>
        <a:accent5>
          <a:srgbClr val="BED5AE"/>
        </a:accent5>
        <a:accent6>
          <a:srgbClr val="B94972"/>
        </a:accent6>
        <a:hlink>
          <a:srgbClr val="4D6BBF"/>
        </a:hlink>
        <a:folHlink>
          <a:srgbClr val="A66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9905"/>
        </a:accent1>
        <a:accent2>
          <a:srgbClr val="4D8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457E00"/>
        </a:accent6>
        <a:hlink>
          <a:srgbClr val="008004"/>
        </a:hlink>
        <a:folHlink>
          <a:srgbClr val="3F7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678C"/>
        </a:accent1>
        <a:accent2>
          <a:srgbClr val="5E8000"/>
        </a:accent2>
        <a:accent3>
          <a:srgbClr val="FFFFFF"/>
        </a:accent3>
        <a:accent4>
          <a:srgbClr val="000000"/>
        </a:accent4>
        <a:accent5>
          <a:srgbClr val="AAB8C5"/>
        </a:accent5>
        <a:accent6>
          <a:srgbClr val="547300"/>
        </a:accent6>
        <a:hlink>
          <a:srgbClr val="006E04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65821"/>
        </a:accent1>
        <a:accent2>
          <a:srgbClr val="008004"/>
        </a:accent2>
        <a:accent3>
          <a:srgbClr val="FFFFFF"/>
        </a:accent3>
        <a:accent4>
          <a:srgbClr val="000000"/>
        </a:accent4>
        <a:accent5>
          <a:srgbClr val="D0B4AB"/>
        </a:accent5>
        <a:accent6>
          <a:srgbClr val="007303"/>
        </a:accent6>
        <a:hlink>
          <a:srgbClr val="8C2A60"/>
        </a:hlink>
        <a:folHlink>
          <a:srgbClr val="67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403E"/>
        </a:accent1>
        <a:accent2>
          <a:srgbClr val="2D8064"/>
        </a:accent2>
        <a:accent3>
          <a:srgbClr val="FFFFFF"/>
        </a:accent3>
        <a:accent4>
          <a:srgbClr val="000000"/>
        </a:accent4>
        <a:accent5>
          <a:srgbClr val="D5AFAF"/>
        </a:accent5>
        <a:accent6>
          <a:srgbClr val="28735A"/>
        </a:accent6>
        <a:hlink>
          <a:srgbClr val="4D3F8C"/>
        </a:hlink>
        <a:folHlink>
          <a:srgbClr val="006E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0052C0"/>
        </a:accent1>
        <a:accent2>
          <a:srgbClr val="3239BF"/>
        </a:accent2>
        <a:accent3>
          <a:srgbClr val="FFFFFF"/>
        </a:accent3>
        <a:accent4>
          <a:srgbClr val="000000"/>
        </a:accent4>
        <a:accent5>
          <a:srgbClr val="AAB3DC"/>
        </a:accent5>
        <a:accent6>
          <a:srgbClr val="2C33AD"/>
        </a:accent6>
        <a:hlink>
          <a:srgbClr val="004299"/>
        </a:hlink>
        <a:folHlink>
          <a:srgbClr val="282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6759B2"/>
        </a:accent1>
        <a:accent2>
          <a:srgbClr val="00708C"/>
        </a:accent2>
        <a:accent3>
          <a:srgbClr val="FFFFFF"/>
        </a:accent3>
        <a:accent4>
          <a:srgbClr val="000000"/>
        </a:accent4>
        <a:accent5>
          <a:srgbClr val="B8B5D5"/>
        </a:accent5>
        <a:accent6>
          <a:srgbClr val="00657E"/>
        </a:accent6>
        <a:hlink>
          <a:srgbClr val="0048A6"/>
        </a:hlink>
        <a:folHlink>
          <a:srgbClr val="742E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5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68500"/>
        </a:accent1>
        <a:accent2>
          <a:srgbClr val="2462B2"/>
        </a:accent2>
        <a:accent3>
          <a:srgbClr val="FFFFFF"/>
        </a:accent3>
        <a:accent4>
          <a:srgbClr val="000000"/>
        </a:accent4>
        <a:accent5>
          <a:srgbClr val="D0C2AA"/>
        </a:accent5>
        <a:accent6>
          <a:srgbClr val="2058A1"/>
        </a:accent6>
        <a:hlink>
          <a:srgbClr val="546E00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6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628000"/>
        </a:accent1>
        <a:accent2>
          <a:srgbClr val="8C5200"/>
        </a:accent2>
        <a:accent3>
          <a:srgbClr val="FFFFFF"/>
        </a:accent3>
        <a:accent4>
          <a:srgbClr val="000000"/>
        </a:accent4>
        <a:accent5>
          <a:srgbClr val="B7C0AA"/>
        </a:accent5>
        <a:accent6>
          <a:srgbClr val="7E4900"/>
        </a:accent6>
        <a:hlink>
          <a:srgbClr val="911D65"/>
        </a:hlink>
        <a:folHlink>
          <a:srgbClr val="0045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28282"/>
      </a:lt2>
      <a:accent1>
        <a:srgbClr val="A14D1D"/>
      </a:accent1>
      <a:accent2>
        <a:srgbClr val="85416B"/>
      </a:accent2>
      <a:accent3>
        <a:srgbClr val="FFFFFF"/>
      </a:accent3>
      <a:accent4>
        <a:srgbClr val="000000"/>
      </a:accent4>
      <a:accent5>
        <a:srgbClr val="CDB2AB"/>
      </a:accent5>
      <a:accent6>
        <a:srgbClr val="783A60"/>
      </a:accent6>
      <a:hlink>
        <a:srgbClr val="862D2D"/>
      </a:hlink>
      <a:folHlink>
        <a:srgbClr val="735427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62121"/>
        </a:accent1>
        <a:accent2>
          <a:srgbClr val="99001E"/>
        </a:accent2>
        <a:accent3>
          <a:srgbClr val="FFFFFF"/>
        </a:accent3>
        <a:accent4>
          <a:srgbClr val="000000"/>
        </a:accent4>
        <a:accent5>
          <a:srgbClr val="D0ABAB"/>
        </a:accent5>
        <a:accent6>
          <a:srgbClr val="8A001A"/>
        </a:accent6>
        <a:hlink>
          <a:srgbClr val="8C0000"/>
        </a:hlink>
        <a:folHlink>
          <a:srgbClr val="800F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14D1D"/>
        </a:accent1>
        <a:accent2>
          <a:srgbClr val="85416B"/>
        </a:accent2>
        <a:accent3>
          <a:srgbClr val="FFFFFF"/>
        </a:accent3>
        <a:accent4>
          <a:srgbClr val="000000"/>
        </a:accent4>
        <a:accent5>
          <a:srgbClr val="CDB2AB"/>
        </a:accent5>
        <a:accent6>
          <a:srgbClr val="783A60"/>
        </a:accent6>
        <a:hlink>
          <a:srgbClr val="862D2D"/>
        </a:hlink>
        <a:folHlink>
          <a:srgbClr val="73542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396C80"/>
        </a:accent1>
        <a:accent2>
          <a:srgbClr val="943E3E"/>
        </a:accent2>
        <a:accent3>
          <a:srgbClr val="FFFFFF"/>
        </a:accent3>
        <a:accent4>
          <a:srgbClr val="000000"/>
        </a:accent4>
        <a:accent5>
          <a:srgbClr val="AEBAC0"/>
        </a:accent5>
        <a:accent6>
          <a:srgbClr val="863737"/>
        </a:accent6>
        <a:hlink>
          <a:srgbClr val="3A3474"/>
        </a:hlink>
        <a:folHlink>
          <a:srgbClr val="48542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806F2B"/>
        </a:accent1>
        <a:accent2>
          <a:srgbClr val="3C7331"/>
        </a:accent2>
        <a:accent3>
          <a:srgbClr val="FFFFFF"/>
        </a:accent3>
        <a:accent4>
          <a:srgbClr val="000000"/>
        </a:accent4>
        <a:accent5>
          <a:srgbClr val="C0BBAC"/>
        </a:accent5>
        <a:accent6>
          <a:srgbClr val="35682B"/>
        </a:accent6>
        <a:hlink>
          <a:srgbClr val="862D2D"/>
        </a:hlink>
        <a:folHlink>
          <a:srgbClr val="4039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CC8500"/>
        </a:accent1>
        <a:accent2>
          <a:srgbClr val="C2940A"/>
        </a:accent2>
        <a:accent3>
          <a:srgbClr val="FFFFFF"/>
        </a:accent3>
        <a:accent4>
          <a:srgbClr val="000000"/>
        </a:accent4>
        <a:accent5>
          <a:srgbClr val="E2C2AA"/>
        </a:accent5>
        <a:accent6>
          <a:srgbClr val="B08608"/>
        </a:accent6>
        <a:hlink>
          <a:srgbClr val="A66C00"/>
        </a:hlink>
        <a:folHlink>
          <a:srgbClr val="997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B29800"/>
        </a:accent1>
        <a:accent2>
          <a:srgbClr val="C97C3C"/>
        </a:accent2>
        <a:accent3>
          <a:srgbClr val="FFFFFF"/>
        </a:accent3>
        <a:accent4>
          <a:srgbClr val="000000"/>
        </a:accent4>
        <a:accent5>
          <a:srgbClr val="D5CAAA"/>
        </a:accent5>
        <a:accent6>
          <a:srgbClr val="B67035"/>
        </a:accent6>
        <a:hlink>
          <a:srgbClr val="A66C00"/>
        </a:hlink>
        <a:folHlink>
          <a:srgbClr val="BF4F4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2B9FD9"/>
        </a:accent1>
        <a:accent2>
          <a:srgbClr val="CC8500"/>
        </a:accent2>
        <a:accent3>
          <a:srgbClr val="FFFFFF"/>
        </a:accent3>
        <a:accent4>
          <a:srgbClr val="000000"/>
        </a:accent4>
        <a:accent5>
          <a:srgbClr val="ACCDE9"/>
        </a:accent5>
        <a:accent6>
          <a:srgbClr val="B97800"/>
        </a:accent6>
        <a:hlink>
          <a:srgbClr val="8A73BF"/>
        </a:hlink>
        <a:folHlink>
          <a:srgbClr val="2E994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7AB236"/>
        </a:accent1>
        <a:accent2>
          <a:srgbClr val="CC527E"/>
        </a:accent2>
        <a:accent3>
          <a:srgbClr val="FFFFFF"/>
        </a:accent3>
        <a:accent4>
          <a:srgbClr val="000000"/>
        </a:accent4>
        <a:accent5>
          <a:srgbClr val="BED5AE"/>
        </a:accent5>
        <a:accent6>
          <a:srgbClr val="B94972"/>
        </a:accent6>
        <a:hlink>
          <a:srgbClr val="4D6BBF"/>
        </a:hlink>
        <a:folHlink>
          <a:srgbClr val="A66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9905"/>
        </a:accent1>
        <a:accent2>
          <a:srgbClr val="4D8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457E00"/>
        </a:accent6>
        <a:hlink>
          <a:srgbClr val="008004"/>
        </a:hlink>
        <a:folHlink>
          <a:srgbClr val="3F7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678C"/>
        </a:accent1>
        <a:accent2>
          <a:srgbClr val="5E8000"/>
        </a:accent2>
        <a:accent3>
          <a:srgbClr val="FFFFFF"/>
        </a:accent3>
        <a:accent4>
          <a:srgbClr val="000000"/>
        </a:accent4>
        <a:accent5>
          <a:srgbClr val="AAB8C5"/>
        </a:accent5>
        <a:accent6>
          <a:srgbClr val="547300"/>
        </a:accent6>
        <a:hlink>
          <a:srgbClr val="006E04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65821"/>
        </a:accent1>
        <a:accent2>
          <a:srgbClr val="008004"/>
        </a:accent2>
        <a:accent3>
          <a:srgbClr val="FFFFFF"/>
        </a:accent3>
        <a:accent4>
          <a:srgbClr val="000000"/>
        </a:accent4>
        <a:accent5>
          <a:srgbClr val="D0B4AB"/>
        </a:accent5>
        <a:accent6>
          <a:srgbClr val="007303"/>
        </a:accent6>
        <a:hlink>
          <a:srgbClr val="8C2A60"/>
        </a:hlink>
        <a:folHlink>
          <a:srgbClr val="673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403E"/>
        </a:accent1>
        <a:accent2>
          <a:srgbClr val="2D8064"/>
        </a:accent2>
        <a:accent3>
          <a:srgbClr val="FFFFFF"/>
        </a:accent3>
        <a:accent4>
          <a:srgbClr val="000000"/>
        </a:accent4>
        <a:accent5>
          <a:srgbClr val="D5AFAF"/>
        </a:accent5>
        <a:accent6>
          <a:srgbClr val="28735A"/>
        </a:accent6>
        <a:hlink>
          <a:srgbClr val="4D3F8C"/>
        </a:hlink>
        <a:folHlink>
          <a:srgbClr val="006E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0052C0"/>
        </a:accent1>
        <a:accent2>
          <a:srgbClr val="3239BF"/>
        </a:accent2>
        <a:accent3>
          <a:srgbClr val="FFFFFF"/>
        </a:accent3>
        <a:accent4>
          <a:srgbClr val="000000"/>
        </a:accent4>
        <a:accent5>
          <a:srgbClr val="AAB3DC"/>
        </a:accent5>
        <a:accent6>
          <a:srgbClr val="2C33AD"/>
        </a:accent6>
        <a:hlink>
          <a:srgbClr val="004299"/>
        </a:hlink>
        <a:folHlink>
          <a:srgbClr val="282D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6759B2"/>
        </a:accent1>
        <a:accent2>
          <a:srgbClr val="00708C"/>
        </a:accent2>
        <a:accent3>
          <a:srgbClr val="FFFFFF"/>
        </a:accent3>
        <a:accent4>
          <a:srgbClr val="000000"/>
        </a:accent4>
        <a:accent5>
          <a:srgbClr val="B8B5D5"/>
        </a:accent5>
        <a:accent6>
          <a:srgbClr val="00657E"/>
        </a:accent6>
        <a:hlink>
          <a:srgbClr val="0048A6"/>
        </a:hlink>
        <a:folHlink>
          <a:srgbClr val="742E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A68500"/>
        </a:accent1>
        <a:accent2>
          <a:srgbClr val="2462B2"/>
        </a:accent2>
        <a:accent3>
          <a:srgbClr val="FFFFFF"/>
        </a:accent3>
        <a:accent4>
          <a:srgbClr val="000000"/>
        </a:accent4>
        <a:accent5>
          <a:srgbClr val="D0C2AA"/>
        </a:accent5>
        <a:accent6>
          <a:srgbClr val="2058A1"/>
        </a:accent6>
        <a:hlink>
          <a:srgbClr val="546E00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000000"/>
        </a:dk1>
        <a:lt1>
          <a:srgbClr val="FFFFFF"/>
        </a:lt1>
        <a:dk2>
          <a:srgbClr val="000000"/>
        </a:dk2>
        <a:lt2>
          <a:srgbClr val="828282"/>
        </a:lt2>
        <a:accent1>
          <a:srgbClr val="628000"/>
        </a:accent1>
        <a:accent2>
          <a:srgbClr val="8C5200"/>
        </a:accent2>
        <a:accent3>
          <a:srgbClr val="FFFFFF"/>
        </a:accent3>
        <a:accent4>
          <a:srgbClr val="000000"/>
        </a:accent4>
        <a:accent5>
          <a:srgbClr val="B7C0AA"/>
        </a:accent5>
        <a:accent6>
          <a:srgbClr val="7E4900"/>
        </a:accent6>
        <a:hlink>
          <a:srgbClr val="911D65"/>
        </a:hlink>
        <a:folHlink>
          <a:srgbClr val="00459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india map n2</Template>
  <TotalTime>11</TotalTime>
  <Words>33</Words>
  <Application>Microsoft Office PowerPoint</Application>
  <PresentationFormat>On-screen Show (4:3)</PresentationFormat>
  <Paragraphs>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india map n2</vt:lpstr>
      <vt:lpstr>1_Default Design</vt:lpstr>
      <vt:lpstr>Indian Wedding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Indian Wedding</dc:title>
  <dc:creator>Joe</dc:creator>
  <cp:lastModifiedBy>Joe</cp:lastModifiedBy>
  <cp:revision>1</cp:revision>
  <dcterms:created xsi:type="dcterms:W3CDTF">2010-06-30T04:06:26Z</dcterms:created>
  <dcterms:modified xsi:type="dcterms:W3CDTF">2010-06-30T04:17:41Z</dcterms:modified>
</cp:coreProperties>
</file>