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1" r:id="rId4"/>
    <p:sldId id="259" r:id="rId5"/>
    <p:sldId id="260" r:id="rId6"/>
    <p:sldId id="263" r:id="rId7"/>
    <p:sldId id="264" r:id="rId8"/>
    <p:sldId id="276" r:id="rId9"/>
    <p:sldId id="262" r:id="rId10"/>
    <p:sldId id="277" r:id="rId11"/>
    <p:sldId id="269" r:id="rId12"/>
    <p:sldId id="279" r:id="rId13"/>
    <p:sldId id="278" r:id="rId14"/>
    <p:sldId id="265" r:id="rId15"/>
    <p:sldId id="270" r:id="rId16"/>
    <p:sldId id="271" r:id="rId17"/>
    <p:sldId id="266" r:id="rId18"/>
    <p:sldId id="267" r:id="rId19"/>
    <p:sldId id="268" r:id="rId20"/>
    <p:sldId id="272" r:id="rId21"/>
    <p:sldId id="280" r:id="rId22"/>
    <p:sldId id="273" r:id="rId23"/>
    <p:sldId id="274" r:id="rId24"/>
    <p:sldId id="275" r:id="rId25"/>
    <p:sldId id="281" r:id="rId26"/>
    <p:sldId id="282" r:id="rId27"/>
    <p:sldId id="283" r:id="rId28"/>
    <p:sldId id="292" r:id="rId29"/>
    <p:sldId id="288" r:id="rId30"/>
    <p:sldId id="284" r:id="rId31"/>
    <p:sldId id="285" r:id="rId32"/>
    <p:sldId id="286" r:id="rId33"/>
    <p:sldId id="287" r:id="rId34"/>
    <p:sldId id="291" r:id="rId35"/>
    <p:sldId id="289" r:id="rId36"/>
    <p:sldId id="290" r:id="rId37"/>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66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36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9FA42342-0D34-4087-9DCA-D6A9A5AAB021}" type="slidenum">
              <a:rPr lang="es-ES"/>
              <a:pPr/>
              <a:t>‹#›</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D2446FC5-2D94-47E7-8D71-F97533372B19}" type="slidenum">
              <a:rPr lang="es-ES"/>
              <a:pPr/>
              <a:t>‹#›</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4644BDB8-3AA8-49AB-B147-C127E151EC77}" type="slidenum">
              <a:rPr lang="es-ES"/>
              <a:pPr/>
              <a:t>‹#›</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1E2FEBFE-B98F-4BF9-84D7-28C5A55EFE88}" type="slidenum">
              <a:rPr lang="es-ES"/>
              <a:pPr/>
              <a:t>‹#›</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A58B476C-7944-405D-AAA1-6245B04C700D}" type="slidenum">
              <a:rPr lang="es-ES"/>
              <a:pPr/>
              <a:t>‹#›</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s-ES"/>
          </a:p>
        </p:txBody>
      </p:sp>
      <p:sp>
        <p:nvSpPr>
          <p:cNvPr id="6" name="Footer Placeholder 5"/>
          <p:cNvSpPr>
            <a:spLocks noGrp="1"/>
          </p:cNvSpPr>
          <p:nvPr>
            <p:ph type="ftr" sz="quarter" idx="11"/>
          </p:nvPr>
        </p:nvSpPr>
        <p:spPr/>
        <p:txBody>
          <a:bodyPr/>
          <a:lstStyle>
            <a:lvl1pPr>
              <a:defRPr/>
            </a:lvl1pPr>
          </a:lstStyle>
          <a:p>
            <a:endParaRPr lang="es-ES"/>
          </a:p>
        </p:txBody>
      </p:sp>
      <p:sp>
        <p:nvSpPr>
          <p:cNvPr id="7" name="Slide Number Placeholder 6"/>
          <p:cNvSpPr>
            <a:spLocks noGrp="1"/>
          </p:cNvSpPr>
          <p:nvPr>
            <p:ph type="sldNum" sz="quarter" idx="12"/>
          </p:nvPr>
        </p:nvSpPr>
        <p:spPr/>
        <p:txBody>
          <a:bodyPr/>
          <a:lstStyle>
            <a:lvl1pPr>
              <a:defRPr/>
            </a:lvl1pPr>
          </a:lstStyle>
          <a:p>
            <a:fld id="{B323081F-02BC-4032-AE2E-510C355C12DF}" type="slidenum">
              <a:rPr lang="es-ES"/>
              <a:pPr/>
              <a:t>‹#›</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s-ES"/>
          </a:p>
        </p:txBody>
      </p:sp>
      <p:sp>
        <p:nvSpPr>
          <p:cNvPr id="8" name="Footer Placeholder 7"/>
          <p:cNvSpPr>
            <a:spLocks noGrp="1"/>
          </p:cNvSpPr>
          <p:nvPr>
            <p:ph type="ftr" sz="quarter" idx="11"/>
          </p:nvPr>
        </p:nvSpPr>
        <p:spPr/>
        <p:txBody>
          <a:bodyPr/>
          <a:lstStyle>
            <a:lvl1pPr>
              <a:defRPr/>
            </a:lvl1pPr>
          </a:lstStyle>
          <a:p>
            <a:endParaRPr lang="es-ES"/>
          </a:p>
        </p:txBody>
      </p:sp>
      <p:sp>
        <p:nvSpPr>
          <p:cNvPr id="9" name="Slide Number Placeholder 8"/>
          <p:cNvSpPr>
            <a:spLocks noGrp="1"/>
          </p:cNvSpPr>
          <p:nvPr>
            <p:ph type="sldNum" sz="quarter" idx="12"/>
          </p:nvPr>
        </p:nvSpPr>
        <p:spPr/>
        <p:txBody>
          <a:bodyPr/>
          <a:lstStyle>
            <a:lvl1pPr>
              <a:defRPr/>
            </a:lvl1pPr>
          </a:lstStyle>
          <a:p>
            <a:fld id="{2CCD2ABF-B466-4FC9-ACA8-E0E3A1254ACF}" type="slidenum">
              <a:rPr lang="es-ES"/>
              <a:pPr/>
              <a:t>‹#›</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s-ES"/>
          </a:p>
        </p:txBody>
      </p:sp>
      <p:sp>
        <p:nvSpPr>
          <p:cNvPr id="4" name="Footer Placeholder 3"/>
          <p:cNvSpPr>
            <a:spLocks noGrp="1"/>
          </p:cNvSpPr>
          <p:nvPr>
            <p:ph type="ftr" sz="quarter" idx="11"/>
          </p:nvPr>
        </p:nvSpPr>
        <p:spPr/>
        <p:txBody>
          <a:bodyPr/>
          <a:lstStyle>
            <a:lvl1pPr>
              <a:defRPr/>
            </a:lvl1pPr>
          </a:lstStyle>
          <a:p>
            <a:endParaRPr lang="es-ES"/>
          </a:p>
        </p:txBody>
      </p:sp>
      <p:sp>
        <p:nvSpPr>
          <p:cNvPr id="5" name="Slide Number Placeholder 4"/>
          <p:cNvSpPr>
            <a:spLocks noGrp="1"/>
          </p:cNvSpPr>
          <p:nvPr>
            <p:ph type="sldNum" sz="quarter" idx="12"/>
          </p:nvPr>
        </p:nvSpPr>
        <p:spPr/>
        <p:txBody>
          <a:bodyPr/>
          <a:lstStyle>
            <a:lvl1pPr>
              <a:defRPr/>
            </a:lvl1pPr>
          </a:lstStyle>
          <a:p>
            <a:fld id="{4EEFDD37-2693-48C4-880B-FAC2960E3A58}" type="slidenum">
              <a:rPr lang="es-ES"/>
              <a:pPr/>
              <a:t>‹#›</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ES"/>
          </a:p>
        </p:txBody>
      </p:sp>
      <p:sp>
        <p:nvSpPr>
          <p:cNvPr id="3" name="Footer Placeholder 2"/>
          <p:cNvSpPr>
            <a:spLocks noGrp="1"/>
          </p:cNvSpPr>
          <p:nvPr>
            <p:ph type="ftr" sz="quarter" idx="11"/>
          </p:nvPr>
        </p:nvSpPr>
        <p:spPr/>
        <p:txBody>
          <a:bodyPr/>
          <a:lstStyle>
            <a:lvl1pPr>
              <a:defRPr/>
            </a:lvl1pPr>
          </a:lstStyle>
          <a:p>
            <a:endParaRPr lang="es-ES"/>
          </a:p>
        </p:txBody>
      </p:sp>
      <p:sp>
        <p:nvSpPr>
          <p:cNvPr id="4" name="Slide Number Placeholder 3"/>
          <p:cNvSpPr>
            <a:spLocks noGrp="1"/>
          </p:cNvSpPr>
          <p:nvPr>
            <p:ph type="sldNum" sz="quarter" idx="12"/>
          </p:nvPr>
        </p:nvSpPr>
        <p:spPr/>
        <p:txBody>
          <a:bodyPr/>
          <a:lstStyle>
            <a:lvl1pPr>
              <a:defRPr/>
            </a:lvl1pPr>
          </a:lstStyle>
          <a:p>
            <a:fld id="{08873618-555B-4485-87D0-AF85B20D5A9D}" type="slidenum">
              <a:rPr lang="es-ES"/>
              <a:pPr/>
              <a:t>‹#›</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p>
        </p:txBody>
      </p:sp>
      <p:sp>
        <p:nvSpPr>
          <p:cNvPr id="6" name="Footer Placeholder 5"/>
          <p:cNvSpPr>
            <a:spLocks noGrp="1"/>
          </p:cNvSpPr>
          <p:nvPr>
            <p:ph type="ftr" sz="quarter" idx="11"/>
          </p:nvPr>
        </p:nvSpPr>
        <p:spPr/>
        <p:txBody>
          <a:bodyPr/>
          <a:lstStyle>
            <a:lvl1pPr>
              <a:defRPr/>
            </a:lvl1pPr>
          </a:lstStyle>
          <a:p>
            <a:endParaRPr lang="es-ES"/>
          </a:p>
        </p:txBody>
      </p:sp>
      <p:sp>
        <p:nvSpPr>
          <p:cNvPr id="7" name="Slide Number Placeholder 6"/>
          <p:cNvSpPr>
            <a:spLocks noGrp="1"/>
          </p:cNvSpPr>
          <p:nvPr>
            <p:ph type="sldNum" sz="quarter" idx="12"/>
          </p:nvPr>
        </p:nvSpPr>
        <p:spPr/>
        <p:txBody>
          <a:bodyPr/>
          <a:lstStyle>
            <a:lvl1pPr>
              <a:defRPr/>
            </a:lvl1pPr>
          </a:lstStyle>
          <a:p>
            <a:fld id="{BFED543E-ED32-4666-99EB-EAB1C6FA0A74}" type="slidenum">
              <a:rPr lang="es-ES"/>
              <a:pPr/>
              <a:t>‹#›</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p>
        </p:txBody>
      </p:sp>
      <p:sp>
        <p:nvSpPr>
          <p:cNvPr id="6" name="Footer Placeholder 5"/>
          <p:cNvSpPr>
            <a:spLocks noGrp="1"/>
          </p:cNvSpPr>
          <p:nvPr>
            <p:ph type="ftr" sz="quarter" idx="11"/>
          </p:nvPr>
        </p:nvSpPr>
        <p:spPr/>
        <p:txBody>
          <a:bodyPr/>
          <a:lstStyle>
            <a:lvl1pPr>
              <a:defRPr/>
            </a:lvl1pPr>
          </a:lstStyle>
          <a:p>
            <a:endParaRPr lang="es-ES"/>
          </a:p>
        </p:txBody>
      </p:sp>
      <p:sp>
        <p:nvSpPr>
          <p:cNvPr id="7" name="Slide Number Placeholder 6"/>
          <p:cNvSpPr>
            <a:spLocks noGrp="1"/>
          </p:cNvSpPr>
          <p:nvPr>
            <p:ph type="sldNum" sz="quarter" idx="12"/>
          </p:nvPr>
        </p:nvSpPr>
        <p:spPr/>
        <p:txBody>
          <a:bodyPr/>
          <a:lstStyle>
            <a:lvl1pPr>
              <a:defRPr/>
            </a:lvl1pPr>
          </a:lstStyle>
          <a:p>
            <a:fld id="{321424EF-CB18-4F5E-B7C5-B3450F414B53}" type="slidenum">
              <a:rPr lang="es-ES"/>
              <a:pPr/>
              <a:t>‹#›</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C24DA03-BD2D-4DE6-8590-9D92549478DE}" type="slidenum">
              <a:rPr lang="es-ES"/>
              <a:pPr/>
              <a:t>‹#›</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a:xfrm>
            <a:off x="323850" y="1125538"/>
            <a:ext cx="8424863" cy="1151334"/>
          </a:xfrm>
        </p:spPr>
        <p:txBody>
          <a:bodyPr>
            <a:prstTxWarp prst="textDeflateBottom">
              <a:avLst/>
            </a:prstTxWarp>
            <a:scene3d>
              <a:camera prst="orthographicFront"/>
              <a:lightRig rig="threePt" dir="t"/>
            </a:scene3d>
            <a:sp3d extrusionH="57150">
              <a:bevelT w="38100" h="38100"/>
            </a:sp3d>
          </a:bodyPr>
          <a:lstStyle/>
          <a:p>
            <a:r>
              <a:rPr lang="es-ES" sz="4000" b="1" dirty="0" smtClean="0">
                <a:ln>
                  <a:solidFill>
                    <a:srgbClr val="008000"/>
                  </a:solidFill>
                </a:ln>
                <a:solidFill>
                  <a:srgbClr val="00B050"/>
                </a:solidFill>
                <a:effectLst>
                  <a:glow rad="139700">
                    <a:schemeClr val="accent3">
                      <a:satMod val="175000"/>
                      <a:alpha val="40000"/>
                    </a:schemeClr>
                  </a:glow>
                </a:effectLst>
              </a:rPr>
              <a:t>INDIA</a:t>
            </a:r>
            <a:r>
              <a:rPr lang="es-ES" sz="4000" dirty="0" smtClean="0">
                <a:ln>
                  <a:solidFill>
                    <a:srgbClr val="008000"/>
                  </a:solidFill>
                </a:ln>
                <a:solidFill>
                  <a:srgbClr val="00B050"/>
                </a:solidFill>
                <a:effectLst>
                  <a:glow rad="139700">
                    <a:schemeClr val="accent3">
                      <a:satMod val="175000"/>
                      <a:alpha val="40000"/>
                    </a:schemeClr>
                  </a:glow>
                </a:effectLst>
              </a:rPr>
              <a:t> – </a:t>
            </a:r>
            <a:r>
              <a:rPr lang="en-US" sz="4000" b="1" dirty="0" smtClean="0">
                <a:ln>
                  <a:solidFill>
                    <a:srgbClr val="008000"/>
                  </a:solidFill>
                </a:ln>
                <a:solidFill>
                  <a:srgbClr val="00B050"/>
                </a:solidFill>
                <a:effectLst>
                  <a:glow rad="139700">
                    <a:schemeClr val="accent3">
                      <a:satMod val="175000"/>
                      <a:alpha val="40000"/>
                    </a:schemeClr>
                  </a:glow>
                </a:effectLst>
              </a:rPr>
              <a:t>Varanasi on the Ganges</a:t>
            </a:r>
            <a:endParaRPr lang="es-ES" sz="4000" dirty="0">
              <a:ln>
                <a:solidFill>
                  <a:srgbClr val="008000"/>
                </a:solidFill>
              </a:ln>
              <a:solidFill>
                <a:srgbClr val="00B050"/>
              </a:solidFill>
              <a:effectLst>
                <a:glow rad="139700">
                  <a:schemeClr val="accent3">
                    <a:satMod val="175000"/>
                    <a:alpha val="40000"/>
                  </a:schemeClr>
                </a:glow>
              </a:effectLst>
            </a:endParaRPr>
          </a:p>
        </p:txBody>
      </p:sp>
      <p:sp>
        <p:nvSpPr>
          <p:cNvPr id="2056" name="Rectangle 8"/>
          <p:cNvSpPr>
            <a:spLocks noGrp="1" noChangeArrowheads="1"/>
          </p:cNvSpPr>
          <p:nvPr>
            <p:ph type="subTitle" idx="1"/>
          </p:nvPr>
        </p:nvSpPr>
        <p:spPr>
          <a:xfrm>
            <a:off x="1547664" y="3068960"/>
            <a:ext cx="6400800" cy="1752600"/>
          </a:xfrm>
        </p:spPr>
        <p:txBody>
          <a:bodyPr>
            <a:scene3d>
              <a:camera prst="orthographicFront"/>
              <a:lightRig rig="threePt" dir="t"/>
            </a:scene3d>
            <a:sp3d extrusionH="57150">
              <a:bevelT w="38100" h="38100"/>
            </a:sp3d>
          </a:bodyPr>
          <a:lstStyle/>
          <a:p>
            <a:r>
              <a:rPr lang="en-US" b="1" dirty="0" smtClean="0">
                <a:ln>
                  <a:solidFill>
                    <a:srgbClr val="C00000"/>
                  </a:solidFill>
                </a:ln>
                <a:solidFill>
                  <a:srgbClr val="FFC000"/>
                </a:solidFill>
                <a:effectLst>
                  <a:glow rad="139700">
                    <a:schemeClr val="accent1">
                      <a:satMod val="175000"/>
                      <a:alpha val="40000"/>
                    </a:schemeClr>
                  </a:glow>
                </a:effectLst>
              </a:rPr>
              <a:t>Holy City &amp; Holy River</a:t>
            </a:r>
            <a:endParaRPr lang="en-US" b="1" dirty="0">
              <a:ln>
                <a:solidFill>
                  <a:srgbClr val="C00000"/>
                </a:solidFill>
              </a:ln>
              <a:solidFill>
                <a:srgbClr val="FFC000"/>
              </a:solidFill>
              <a:effectLst>
                <a:glow rad="139700">
                  <a:schemeClr val="accent1">
                    <a:satMod val="175000"/>
                    <a:alpha val="40000"/>
                  </a:schemeClr>
                </a:glow>
              </a:effectLst>
            </a:endParaRPr>
          </a:p>
        </p:txBody>
      </p:sp>
      <p:pic>
        <p:nvPicPr>
          <p:cNvPr id="2057" name="Picture 9"/>
          <p:cNvPicPr>
            <a:picLocks noChangeAspect="1" noChangeArrowheads="1"/>
          </p:cNvPicPr>
          <p:nvPr/>
        </p:nvPicPr>
        <p:blipFill>
          <a:blip r:embed="rId2" cstate="print"/>
          <a:srcRect/>
          <a:stretch>
            <a:fillRect/>
          </a:stretch>
        </p:blipFill>
        <p:spPr bwMode="auto">
          <a:xfrm>
            <a:off x="-1" y="5547361"/>
            <a:ext cx="9144001" cy="131064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p:cNvPicPr>
            <a:picLocks noGrp="1" noChangeAspect="1" noChangeArrowheads="1"/>
          </p:cNvPicPr>
          <p:nvPr>
            <p:ph idx="1"/>
          </p:nvPr>
        </p:nvPicPr>
        <p:blipFill>
          <a:blip r:embed="rId2" cstate="print"/>
          <a:srcRect l="6709"/>
          <a:stretch>
            <a:fillRect/>
          </a:stretch>
        </p:blipFill>
        <p:spPr bwMode="auto">
          <a:xfrm>
            <a:off x="-52180" y="0"/>
            <a:ext cx="9196180" cy="68580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Grp="1" noChangeAspect="1" noChangeArrowheads="1"/>
          </p:cNvPicPr>
          <p:nvPr>
            <p:ph idx="1"/>
          </p:nvPr>
        </p:nvPicPr>
        <p:blipFill>
          <a:blip r:embed="rId2" cstate="print"/>
          <a:srcRect/>
          <a:stretch>
            <a:fillRect/>
          </a:stretch>
        </p:blipFill>
        <p:spPr bwMode="auto">
          <a:xfrm>
            <a:off x="140307" y="461460"/>
            <a:ext cx="8879803" cy="5919868"/>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7650" name="Picture 2"/>
          <p:cNvPicPr>
            <a:picLocks noGrp="1" noChangeAspect="1" noChangeArrowheads="1"/>
          </p:cNvPicPr>
          <p:nvPr>
            <p:ph idx="1"/>
          </p:nvPr>
        </p:nvPicPr>
        <p:blipFill>
          <a:blip r:embed="rId2" cstate="print"/>
          <a:srcRect/>
          <a:stretch>
            <a:fillRect/>
          </a:stretch>
        </p:blipFill>
        <p:spPr bwMode="auto">
          <a:xfrm>
            <a:off x="1285512" y="1600200"/>
            <a:ext cx="6572975" cy="4525963"/>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p:cNvPicPr>
            <a:picLocks noGrp="1" noChangeAspect="1" noChangeArrowheads="1"/>
          </p:cNvPicPr>
          <p:nvPr>
            <p:ph idx="1"/>
          </p:nvPr>
        </p:nvPicPr>
        <p:blipFill>
          <a:blip r:embed="rId2" cstate="print"/>
          <a:srcRect l="10185"/>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Grp="1" noChangeAspect="1" noChangeArrowheads="1"/>
          </p:cNvPicPr>
          <p:nvPr>
            <p:ph idx="1"/>
          </p:nvPr>
        </p:nvPicPr>
        <p:blipFill>
          <a:blip r:embed="rId2" cstate="print"/>
          <a:srcRect/>
          <a:stretch>
            <a:fillRect/>
          </a:stretch>
        </p:blipFill>
        <p:spPr bwMode="auto">
          <a:xfrm>
            <a:off x="4571999" y="0"/>
            <a:ext cx="4572001" cy="6858000"/>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srcRect l="10908"/>
          <a:stretch>
            <a:fillRect/>
          </a:stretch>
        </p:blipFill>
        <p:spPr bwMode="auto">
          <a:xfrm>
            <a:off x="-1" y="0"/>
            <a:ext cx="4582447" cy="6858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Grp="1" noChangeAspect="1" noChangeArrowheads="1"/>
          </p:cNvPicPr>
          <p:nvPr>
            <p:ph idx="1"/>
          </p:nvPr>
        </p:nvPicPr>
        <p:blipFill>
          <a:blip r:embed="rId2" cstate="print"/>
          <a:srcRect/>
          <a:stretch>
            <a:fillRect/>
          </a:stretch>
        </p:blipFill>
        <p:spPr bwMode="auto">
          <a:xfrm>
            <a:off x="248320" y="548680"/>
            <a:ext cx="8644160" cy="5762773"/>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Grp="1" noChangeAspect="1" noChangeArrowheads="1"/>
          </p:cNvPicPr>
          <p:nvPr>
            <p:ph idx="1"/>
          </p:nvPr>
        </p:nvPicPr>
        <p:blipFill>
          <a:blip r:embed="rId2" cstate="print"/>
          <a:srcRect/>
          <a:stretch>
            <a:fillRect/>
          </a:stretch>
        </p:blipFill>
        <p:spPr bwMode="auto">
          <a:xfrm>
            <a:off x="140307" y="461460"/>
            <a:ext cx="8879803" cy="5919868"/>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Grp="1" noChangeAspect="1" noChangeArrowheads="1"/>
          </p:cNvPicPr>
          <p:nvPr>
            <p:ph idx="1"/>
          </p:nvPr>
        </p:nvPicPr>
        <p:blipFill>
          <a:blip r:embed="rId2" cstate="print"/>
          <a:srcRect/>
          <a:stretch>
            <a:fillRect/>
          </a:stretch>
        </p:blipFill>
        <p:spPr bwMode="auto">
          <a:xfrm>
            <a:off x="120687" y="437456"/>
            <a:ext cx="8915809" cy="5943872"/>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Grp="1" noChangeAspect="1" noChangeArrowheads="1"/>
          </p:cNvPicPr>
          <p:nvPr>
            <p:ph idx="1"/>
          </p:nvPr>
        </p:nvPicPr>
        <p:blipFill>
          <a:blip r:embed="rId2" cstate="print"/>
          <a:srcRect r="11111"/>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Grp="1" noChangeAspect="1" noChangeArrowheads="1"/>
          </p:cNvPicPr>
          <p:nvPr>
            <p:ph idx="1"/>
          </p:nvPr>
        </p:nvPicPr>
        <p:blipFill>
          <a:blip r:embed="rId2" cstate="print"/>
          <a:srcRect r="11111"/>
          <a:stretch>
            <a:fillRect/>
          </a:stretch>
        </p:blipFill>
        <p:spPr bwMode="auto">
          <a:xfrm>
            <a:off x="0" y="0"/>
            <a:ext cx="9144001" cy="68580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b="1" dirty="0" smtClean="0"/>
              <a:t>Varanasi</a:t>
            </a:r>
            <a:endParaRPr lang="en-US" dirty="0">
              <a:solidFill>
                <a:schemeClr val="tx1"/>
              </a:solidFill>
            </a:endParaRPr>
          </a:p>
        </p:txBody>
      </p:sp>
      <p:sp>
        <p:nvSpPr>
          <p:cNvPr id="6147" name="Rectangle 3"/>
          <p:cNvSpPr>
            <a:spLocks noGrp="1" noChangeArrowheads="1"/>
          </p:cNvSpPr>
          <p:nvPr>
            <p:ph type="body" idx="1"/>
          </p:nvPr>
        </p:nvSpPr>
        <p:spPr/>
        <p:txBody>
          <a:bodyPr/>
          <a:lstStyle/>
          <a:p>
            <a:r>
              <a:rPr lang="en-US" b="1" dirty="0" smtClean="0"/>
              <a:t>Varanasi</a:t>
            </a:r>
            <a:r>
              <a:rPr lang="en-US" dirty="0" smtClean="0"/>
              <a:t>, also commonly known as </a:t>
            </a:r>
            <a:r>
              <a:rPr lang="en-US" b="1" dirty="0" smtClean="0"/>
              <a:t>Benares</a:t>
            </a:r>
            <a:r>
              <a:rPr lang="en-US" dirty="0" smtClean="0"/>
              <a:t> or </a:t>
            </a:r>
            <a:r>
              <a:rPr lang="en-US" b="1" dirty="0" smtClean="0"/>
              <a:t>Banaras</a:t>
            </a:r>
            <a:r>
              <a:rPr lang="en-US" dirty="0" smtClean="0"/>
              <a:t> and </a:t>
            </a:r>
            <a:r>
              <a:rPr lang="en-US" b="1" dirty="0" err="1" smtClean="0"/>
              <a:t>Kashi</a:t>
            </a:r>
            <a:r>
              <a:rPr lang="en-US" dirty="0" smtClean="0"/>
              <a:t>, is a city situated on the banks of the River Ganges in the Indian state of Uttar Pradesh, regarded as holy by Hindus, Buddhists, and </a:t>
            </a:r>
            <a:r>
              <a:rPr lang="en-US" dirty="0" err="1" smtClean="0"/>
              <a:t>Jains</a:t>
            </a:r>
            <a:r>
              <a:rPr lang="en-US" dirty="0" smtClean="0"/>
              <a:t>. It is one of the oldest continuously inhabited cities in the world and probably the oldest of India.</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Economy &amp; Commerce</a:t>
            </a:r>
            <a:endParaRPr lang="en-US" dirty="0"/>
          </a:p>
        </p:txBody>
      </p:sp>
      <p:sp>
        <p:nvSpPr>
          <p:cNvPr id="3" name="Text Placeholder 2"/>
          <p:cNvSpPr>
            <a:spLocks noGrp="1"/>
          </p:cNvSpPr>
          <p:nvPr>
            <p:ph type="body" idx="1"/>
          </p:nvPr>
        </p:nvSpPr>
        <p:spPr>
          <a:xfrm>
            <a:off x="683568" y="2132856"/>
            <a:ext cx="7811145" cy="2274045"/>
          </a:xfrm>
        </p:spPr>
        <p:txBody>
          <a:bodyPr/>
          <a:lstStyle/>
          <a:p>
            <a:r>
              <a:rPr lang="en-US" sz="2400" dirty="0" smtClean="0"/>
              <a:t>Varanasi has several small cottage industries, including Banarasi Silk sari making, the production of textiles such as hand-woven carpets, and handicrafts. Banarasi </a:t>
            </a:r>
            <a:r>
              <a:rPr lang="en-US" sz="2400" dirty="0" err="1" smtClean="0"/>
              <a:t>paan</a:t>
            </a:r>
            <a:r>
              <a:rPr lang="en-US" sz="2400" dirty="0" smtClean="0"/>
              <a:t> (betel leaf) and </a:t>
            </a:r>
            <a:r>
              <a:rPr lang="en-US" sz="2400" dirty="0" err="1" smtClean="0"/>
              <a:t>khoa</a:t>
            </a:r>
            <a:r>
              <a:rPr lang="en-US" sz="2400" dirty="0" smtClean="0"/>
              <a:t> (a milk product) are popular, and the related small-scale industries employ many people. Varanasi is a centre of Child </a:t>
            </a:r>
            <a:r>
              <a:rPr lang="en-US" sz="2400" dirty="0" err="1" smtClean="0"/>
              <a:t>labour</a:t>
            </a:r>
            <a:r>
              <a:rPr lang="en-US" sz="2400" dirty="0" smtClean="0"/>
              <a:t>.</a:t>
            </a:r>
            <a:endParaRPr lang="en-US" sz="2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28674" name="Picture 2"/>
          <p:cNvPicPr>
            <a:picLocks noGrp="1" noChangeAspect="1" noChangeArrowheads="1"/>
          </p:cNvPicPr>
          <p:nvPr>
            <p:ph idx="1"/>
          </p:nvPr>
        </p:nvPicPr>
        <p:blipFill>
          <a:blip r:embed="rId2" cstate="print"/>
          <a:srcRect/>
          <a:stretch>
            <a:fillRect/>
          </a:stretch>
        </p:blipFill>
        <p:spPr bwMode="auto">
          <a:xfrm>
            <a:off x="37676" y="620688"/>
            <a:ext cx="9061762" cy="5616623"/>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Grp="1" noChangeAspect="1" noChangeArrowheads="1"/>
          </p:cNvPicPr>
          <p:nvPr>
            <p:ph idx="1"/>
          </p:nvPr>
        </p:nvPicPr>
        <p:blipFill>
          <a:blip r:embed="rId2" cstate="print"/>
          <a:srcRect r="11111"/>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Grp="1" noChangeAspect="1" noChangeArrowheads="1"/>
          </p:cNvPicPr>
          <p:nvPr>
            <p:ph idx="1"/>
          </p:nvPr>
        </p:nvPicPr>
        <p:blipFill>
          <a:blip r:embed="rId2" cstate="print"/>
          <a:srcRect l="11111"/>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Grp="1" noChangeAspect="1" noChangeArrowheads="1"/>
          </p:cNvPicPr>
          <p:nvPr>
            <p:ph idx="1"/>
          </p:nvPr>
        </p:nvPicPr>
        <p:blipFill>
          <a:blip r:embed="rId2" cstate="print"/>
          <a:srcRect r="10941"/>
          <a:stretch>
            <a:fillRect/>
          </a:stretch>
        </p:blipFill>
        <p:spPr bwMode="auto">
          <a:xfrm>
            <a:off x="0" y="0"/>
            <a:ext cx="9161546" cy="68580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698" name="Picture 2"/>
          <p:cNvPicPr>
            <a:picLocks noGrp="1" noChangeAspect="1" noChangeArrowheads="1"/>
          </p:cNvPicPr>
          <p:nvPr>
            <p:ph idx="1"/>
          </p:nvPr>
        </p:nvPicPr>
        <p:blipFill>
          <a:blip r:embed="rId2" cstate="print"/>
          <a:srcRect/>
          <a:stretch>
            <a:fillRect/>
          </a:stretch>
        </p:blipFill>
        <p:spPr bwMode="auto">
          <a:xfrm>
            <a:off x="409098" y="260648"/>
            <a:ext cx="3874870" cy="2880320"/>
          </a:xfrm>
          <a:prstGeom prst="rect">
            <a:avLst/>
          </a:prstGeom>
          <a:noFill/>
          <a:ln w="9525">
            <a:noFill/>
            <a:miter lim="800000"/>
            <a:headEnd/>
            <a:tailEnd/>
          </a:ln>
        </p:spPr>
      </p:pic>
      <p:pic>
        <p:nvPicPr>
          <p:cNvPr id="29699" name="Picture 3"/>
          <p:cNvPicPr>
            <a:picLocks noChangeAspect="1" noChangeArrowheads="1"/>
          </p:cNvPicPr>
          <p:nvPr/>
        </p:nvPicPr>
        <p:blipFill>
          <a:blip r:embed="rId3" cstate="print"/>
          <a:srcRect/>
          <a:stretch>
            <a:fillRect/>
          </a:stretch>
        </p:blipFill>
        <p:spPr bwMode="auto">
          <a:xfrm>
            <a:off x="4719806" y="260648"/>
            <a:ext cx="3956650" cy="2880320"/>
          </a:xfrm>
          <a:prstGeom prst="rect">
            <a:avLst/>
          </a:prstGeom>
          <a:noFill/>
          <a:ln w="9525">
            <a:noFill/>
            <a:miter lim="800000"/>
            <a:headEnd/>
            <a:tailEnd/>
          </a:ln>
        </p:spPr>
      </p:pic>
      <p:pic>
        <p:nvPicPr>
          <p:cNvPr id="29700" name="Picture 4"/>
          <p:cNvPicPr>
            <a:picLocks noChangeAspect="1" noChangeArrowheads="1"/>
          </p:cNvPicPr>
          <p:nvPr/>
        </p:nvPicPr>
        <p:blipFill>
          <a:blip r:embed="rId4" cstate="print"/>
          <a:srcRect/>
          <a:stretch>
            <a:fillRect/>
          </a:stretch>
        </p:blipFill>
        <p:spPr bwMode="auto">
          <a:xfrm>
            <a:off x="395536" y="3717032"/>
            <a:ext cx="3852757" cy="2559943"/>
          </a:xfrm>
          <a:prstGeom prst="rect">
            <a:avLst/>
          </a:prstGeom>
          <a:noFill/>
          <a:ln w="9525">
            <a:noFill/>
            <a:miter lim="800000"/>
            <a:headEnd/>
            <a:tailEnd/>
          </a:ln>
        </p:spPr>
      </p:pic>
      <p:pic>
        <p:nvPicPr>
          <p:cNvPr id="29701" name="Picture 5"/>
          <p:cNvPicPr>
            <a:picLocks noChangeAspect="1" noChangeArrowheads="1"/>
          </p:cNvPicPr>
          <p:nvPr/>
        </p:nvPicPr>
        <p:blipFill>
          <a:blip r:embed="rId5" cstate="print"/>
          <a:srcRect/>
          <a:stretch>
            <a:fillRect/>
          </a:stretch>
        </p:blipFill>
        <p:spPr bwMode="auto">
          <a:xfrm>
            <a:off x="4716016" y="3501008"/>
            <a:ext cx="3960440" cy="2948961"/>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2" name="Picture 2"/>
          <p:cNvPicPr>
            <a:picLocks noGrp="1" noChangeAspect="1" noChangeArrowheads="1"/>
          </p:cNvPicPr>
          <p:nvPr>
            <p:ph idx="1"/>
          </p:nvPr>
        </p:nvPicPr>
        <p:blipFill>
          <a:blip r:embed="rId2" cstate="print"/>
          <a:srcRect/>
          <a:stretch>
            <a:fillRect/>
          </a:stretch>
        </p:blipFill>
        <p:spPr bwMode="auto">
          <a:xfrm>
            <a:off x="323528" y="332655"/>
            <a:ext cx="4104456" cy="3119387"/>
          </a:xfrm>
          <a:prstGeom prst="rect">
            <a:avLst/>
          </a:prstGeom>
          <a:noFill/>
          <a:ln w="9525">
            <a:noFill/>
            <a:miter lim="800000"/>
            <a:headEnd/>
            <a:tailEnd/>
          </a:ln>
        </p:spPr>
      </p:pic>
      <p:pic>
        <p:nvPicPr>
          <p:cNvPr id="30723" name="Picture 3"/>
          <p:cNvPicPr>
            <a:picLocks noChangeAspect="1" noChangeArrowheads="1"/>
          </p:cNvPicPr>
          <p:nvPr/>
        </p:nvPicPr>
        <p:blipFill>
          <a:blip r:embed="rId3" cstate="print"/>
          <a:srcRect/>
          <a:stretch>
            <a:fillRect/>
          </a:stretch>
        </p:blipFill>
        <p:spPr bwMode="auto">
          <a:xfrm>
            <a:off x="323528" y="3717032"/>
            <a:ext cx="4102718" cy="2879229"/>
          </a:xfrm>
          <a:prstGeom prst="rect">
            <a:avLst/>
          </a:prstGeom>
          <a:noFill/>
          <a:ln w="9525">
            <a:noFill/>
            <a:miter lim="800000"/>
            <a:headEnd/>
            <a:tailEnd/>
          </a:ln>
        </p:spPr>
      </p:pic>
      <p:pic>
        <p:nvPicPr>
          <p:cNvPr id="30724" name="Picture 4"/>
          <p:cNvPicPr>
            <a:picLocks noChangeAspect="1" noChangeArrowheads="1"/>
          </p:cNvPicPr>
          <p:nvPr/>
        </p:nvPicPr>
        <p:blipFill>
          <a:blip r:embed="rId4" cstate="print"/>
          <a:srcRect/>
          <a:stretch>
            <a:fillRect/>
          </a:stretch>
        </p:blipFill>
        <p:spPr bwMode="auto">
          <a:xfrm>
            <a:off x="4716016" y="332656"/>
            <a:ext cx="4172288" cy="6264696"/>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Temples &amp; religious rituals</a:t>
            </a:r>
            <a:endParaRPr lang="en-US" dirty="0"/>
          </a:p>
        </p:txBody>
      </p:sp>
      <p:sp>
        <p:nvSpPr>
          <p:cNvPr id="3" name="Text Placeholder 2"/>
          <p:cNvSpPr>
            <a:spLocks noGrp="1"/>
          </p:cNvSpPr>
          <p:nvPr>
            <p:ph type="body" idx="1"/>
          </p:nvPr>
        </p:nvSpPr>
        <p:spPr/>
        <p:txBody>
          <a:bodyPr/>
          <a:lstStyle/>
          <a:p>
            <a:endParaRPr lang="en-US"/>
          </a:p>
        </p:txBody>
      </p:sp>
      <p:pic>
        <p:nvPicPr>
          <p:cNvPr id="31746" name="Picture 2"/>
          <p:cNvPicPr>
            <a:picLocks noChangeAspect="1" noChangeArrowheads="1"/>
          </p:cNvPicPr>
          <p:nvPr/>
        </p:nvPicPr>
        <p:blipFill>
          <a:blip r:embed="rId2" cstate="print"/>
          <a:srcRect/>
          <a:stretch>
            <a:fillRect/>
          </a:stretch>
        </p:blipFill>
        <p:spPr bwMode="auto">
          <a:xfrm>
            <a:off x="755576" y="568095"/>
            <a:ext cx="7704856" cy="3527223"/>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0"/>
            <a:ext cx="8229600" cy="1143000"/>
          </a:xfrm>
        </p:spPr>
        <p:txBody>
          <a:bodyPr/>
          <a:lstStyle/>
          <a:p>
            <a:r>
              <a:rPr lang="en-US" dirty="0" err="1" smtClean="0"/>
              <a:t>Kashi</a:t>
            </a:r>
            <a:r>
              <a:rPr lang="en-US" dirty="0" smtClean="0"/>
              <a:t> </a:t>
            </a:r>
            <a:r>
              <a:rPr lang="en-US" dirty="0" err="1" smtClean="0"/>
              <a:t>Vishwanath</a:t>
            </a:r>
            <a:r>
              <a:rPr lang="en-US" dirty="0" smtClean="0"/>
              <a:t> Temple</a:t>
            </a:r>
            <a:endParaRPr lang="en-US" dirty="0"/>
          </a:p>
        </p:txBody>
      </p:sp>
      <p:sp>
        <p:nvSpPr>
          <p:cNvPr id="5" name="Content Placeholder 4"/>
          <p:cNvSpPr>
            <a:spLocks noGrp="1"/>
          </p:cNvSpPr>
          <p:nvPr>
            <p:ph idx="1"/>
          </p:nvPr>
        </p:nvSpPr>
        <p:spPr>
          <a:xfrm>
            <a:off x="457200" y="1196752"/>
            <a:ext cx="8229600" cy="5112568"/>
          </a:xfrm>
        </p:spPr>
        <p:txBody>
          <a:bodyPr/>
          <a:lstStyle/>
          <a:p>
            <a:r>
              <a:rPr lang="en-US" dirty="0" err="1" smtClean="0"/>
              <a:t>Kashi</a:t>
            </a:r>
            <a:r>
              <a:rPr lang="en-US" dirty="0" smtClean="0"/>
              <a:t> </a:t>
            </a:r>
            <a:r>
              <a:rPr lang="en-US" dirty="0" err="1" smtClean="0"/>
              <a:t>Vishwanath</a:t>
            </a:r>
            <a:r>
              <a:rPr lang="en-US" dirty="0" smtClean="0"/>
              <a:t> temple is one of the most famous Hindu temples dedicated to Lord Shiva and is in the holy city of Varanasi, India. The temple stands on the western bank of Hinduism's holiest river Ganges, and the deity is one of the twelve </a:t>
            </a:r>
            <a:r>
              <a:rPr lang="en-US" dirty="0" err="1" smtClean="0"/>
              <a:t>Jyotirlingas</a:t>
            </a:r>
            <a:r>
              <a:rPr lang="en-US" dirty="0" smtClean="0"/>
              <a:t> the holiest of Shiva deities. The main deity is known by the name </a:t>
            </a:r>
            <a:r>
              <a:rPr lang="en-US" dirty="0" err="1" smtClean="0"/>
              <a:t>Vishwanatha</a:t>
            </a:r>
            <a:r>
              <a:rPr lang="en-US" dirty="0" smtClean="0"/>
              <a:t> or </a:t>
            </a:r>
            <a:r>
              <a:rPr lang="en-US" dirty="0" err="1" smtClean="0"/>
              <a:t>Vishweshwara</a:t>
            </a:r>
            <a:r>
              <a:rPr lang="en-US" dirty="0" smtClean="0"/>
              <a:t> meaning the Ruler of the universe. </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2" name="Title 1"/>
          <p:cNvSpPr>
            <a:spLocks noGrp="1"/>
          </p:cNvSpPr>
          <p:nvPr>
            <p:ph type="title"/>
          </p:nvPr>
        </p:nvSpPr>
        <p:spPr>
          <a:xfrm>
            <a:off x="683568" y="6165304"/>
            <a:ext cx="8229600" cy="692696"/>
          </a:xfrm>
        </p:spPr>
        <p:txBody>
          <a:bodyPr/>
          <a:lstStyle/>
          <a:p>
            <a:r>
              <a:rPr lang="en-US" sz="4000" b="1" dirty="0" err="1" smtClean="0">
                <a:solidFill>
                  <a:schemeClr val="bg1"/>
                </a:solidFill>
              </a:rPr>
              <a:t>Kashi</a:t>
            </a:r>
            <a:r>
              <a:rPr lang="en-US" sz="4000" b="1" dirty="0" smtClean="0">
                <a:solidFill>
                  <a:schemeClr val="bg1"/>
                </a:solidFill>
              </a:rPr>
              <a:t> </a:t>
            </a:r>
            <a:r>
              <a:rPr lang="en-US" sz="4000" b="1" dirty="0" err="1" smtClean="0">
                <a:solidFill>
                  <a:schemeClr val="bg1"/>
                </a:solidFill>
              </a:rPr>
              <a:t>Vishwanath</a:t>
            </a:r>
            <a:r>
              <a:rPr lang="en-US" sz="4000" b="1" dirty="0" smtClean="0">
                <a:solidFill>
                  <a:schemeClr val="bg1"/>
                </a:solidFill>
              </a:rPr>
              <a:t> Temple</a:t>
            </a:r>
            <a:endParaRPr lang="en-US" sz="4000" b="1"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cstate="print"/>
          <a:srcRect/>
          <a:stretch>
            <a:fillRect/>
          </a:stretch>
        </p:blipFill>
        <p:spPr bwMode="auto">
          <a:xfrm>
            <a:off x="196359" y="548680"/>
            <a:ext cx="8723428" cy="5746558"/>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32770" name="Picture 2"/>
          <p:cNvPicPr>
            <a:picLocks noGrp="1" noChangeAspect="1" noChangeArrowheads="1"/>
          </p:cNvPicPr>
          <p:nvPr>
            <p:ph idx="1"/>
          </p:nvPr>
        </p:nvPicPr>
        <p:blipFill>
          <a:blip r:embed="rId2" cstate="print"/>
          <a:srcRect r="11282"/>
          <a:stretch>
            <a:fillRect/>
          </a:stretch>
        </p:blipFill>
        <p:spPr bwMode="auto">
          <a:xfrm>
            <a:off x="5148064" y="188640"/>
            <a:ext cx="3818506" cy="6480720"/>
          </a:xfrm>
          <a:prstGeom prst="rect">
            <a:avLst/>
          </a:prstGeom>
          <a:noFill/>
          <a:ln w="9525">
            <a:noFill/>
            <a:miter lim="800000"/>
            <a:headEnd/>
            <a:tailEnd/>
          </a:ln>
        </p:spPr>
      </p:pic>
      <p:pic>
        <p:nvPicPr>
          <p:cNvPr id="32771" name="Picture 3"/>
          <p:cNvPicPr>
            <a:picLocks noChangeAspect="1" noChangeArrowheads="1"/>
          </p:cNvPicPr>
          <p:nvPr/>
        </p:nvPicPr>
        <p:blipFill>
          <a:blip r:embed="rId3" cstate="print"/>
          <a:srcRect/>
          <a:stretch>
            <a:fillRect/>
          </a:stretch>
        </p:blipFill>
        <p:spPr bwMode="auto">
          <a:xfrm>
            <a:off x="179512" y="188640"/>
            <a:ext cx="4853703" cy="648072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3794" name="Picture 2"/>
          <p:cNvPicPr>
            <a:picLocks noGrp="1" noChangeAspect="1" noChangeArrowheads="1"/>
          </p:cNvPicPr>
          <p:nvPr>
            <p:ph idx="1"/>
          </p:nvPr>
        </p:nvPicPr>
        <p:blipFill>
          <a:blip r:embed="rId2" cstate="print"/>
          <a:srcRect/>
          <a:stretch>
            <a:fillRect/>
          </a:stretch>
        </p:blipFill>
        <p:spPr bwMode="auto">
          <a:xfrm>
            <a:off x="365115" y="548680"/>
            <a:ext cx="8418677" cy="5624169"/>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4818" name="Picture 2"/>
          <p:cNvPicPr>
            <a:picLocks noGrp="1" noChangeAspect="1" noChangeArrowheads="1"/>
          </p:cNvPicPr>
          <p:nvPr>
            <p:ph idx="1"/>
          </p:nvPr>
        </p:nvPicPr>
        <p:blipFill>
          <a:blip r:embed="rId2" cstate="print"/>
          <a:srcRect/>
          <a:stretch>
            <a:fillRect/>
          </a:stretch>
        </p:blipFill>
        <p:spPr bwMode="auto">
          <a:xfrm>
            <a:off x="1098376" y="0"/>
            <a:ext cx="6858000" cy="68580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5842" name="Picture 2"/>
          <p:cNvPicPr>
            <a:picLocks noGrp="1" noChangeAspect="1" noChangeArrowheads="1"/>
          </p:cNvPicPr>
          <p:nvPr>
            <p:ph idx="1"/>
          </p:nvPr>
        </p:nvPicPr>
        <p:blipFill>
          <a:blip r:embed="rId2" cstate="print"/>
          <a:srcRect/>
          <a:stretch>
            <a:fillRect/>
          </a:stretch>
        </p:blipFill>
        <p:spPr bwMode="auto">
          <a:xfrm>
            <a:off x="338728" y="548680"/>
            <a:ext cx="8510971" cy="5795159"/>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9938" name="Picture 2"/>
          <p:cNvPicPr>
            <a:picLocks noGrp="1" noChangeAspect="1" noChangeArrowheads="1"/>
          </p:cNvPicPr>
          <p:nvPr>
            <p:ph idx="1"/>
          </p:nvPr>
        </p:nvPicPr>
        <p:blipFill>
          <a:blip r:embed="rId2" cstate="print"/>
          <a:srcRect/>
          <a:stretch>
            <a:fillRect/>
          </a:stretch>
        </p:blipFill>
        <p:spPr bwMode="auto">
          <a:xfrm>
            <a:off x="1876772" y="0"/>
            <a:ext cx="5143500" cy="68580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7890" name="Picture 2"/>
          <p:cNvPicPr>
            <a:picLocks noGrp="1" noChangeAspect="1" noChangeArrowheads="1"/>
          </p:cNvPicPr>
          <p:nvPr>
            <p:ph idx="1"/>
          </p:nvPr>
        </p:nvPicPr>
        <p:blipFill>
          <a:blip r:embed="rId2" cstate="print"/>
          <a:srcRect/>
          <a:stretch>
            <a:fillRect/>
          </a:stretch>
        </p:blipFill>
        <p:spPr bwMode="auto">
          <a:xfrm>
            <a:off x="584428" y="0"/>
            <a:ext cx="7948012" cy="68580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8914" name="Picture 2"/>
          <p:cNvPicPr>
            <a:picLocks noGrp="1" noChangeAspect="1" noChangeArrowheads="1"/>
          </p:cNvPicPr>
          <p:nvPr>
            <p:ph idx="1"/>
          </p:nvPr>
        </p:nvPicPr>
        <p:blipFill>
          <a:blip r:embed="rId2" cstate="print"/>
          <a:srcRect r="1905"/>
          <a:stretch>
            <a:fillRect/>
          </a:stretch>
        </p:blipFill>
        <p:spPr bwMode="auto">
          <a:xfrm>
            <a:off x="-1" y="0"/>
            <a:ext cx="9144001" cy="6858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lstStyle/>
          <a:p>
            <a:r>
              <a:rPr lang="en-US" b="1" dirty="0" smtClean="0"/>
              <a:t>Ganges River</a:t>
            </a:r>
            <a:endParaRPr lang="en-US" b="1" dirty="0"/>
          </a:p>
        </p:txBody>
      </p:sp>
      <p:sp>
        <p:nvSpPr>
          <p:cNvPr id="3" name="Content Placeholder 2"/>
          <p:cNvSpPr>
            <a:spLocks noGrp="1"/>
          </p:cNvSpPr>
          <p:nvPr>
            <p:ph idx="1"/>
          </p:nvPr>
        </p:nvSpPr>
        <p:spPr>
          <a:xfrm>
            <a:off x="457200" y="1052736"/>
            <a:ext cx="8229600" cy="5472608"/>
          </a:xfrm>
        </p:spPr>
        <p:txBody>
          <a:bodyPr/>
          <a:lstStyle/>
          <a:p>
            <a:r>
              <a:rPr lang="en-US" dirty="0" smtClean="0"/>
              <a:t>The Ganges is the largest river of the Indian subcontinent, flowing east through the </a:t>
            </a:r>
            <a:r>
              <a:rPr lang="en-US" dirty="0" err="1" smtClean="0"/>
              <a:t>Gangetic</a:t>
            </a:r>
            <a:r>
              <a:rPr lang="en-US" dirty="0" smtClean="0"/>
              <a:t> Plain of northern India into Bangladesh. The 1,560 mile river rises in the western Himalayas in the </a:t>
            </a:r>
            <a:r>
              <a:rPr lang="en-US" dirty="0" err="1" smtClean="0"/>
              <a:t>Uttarakhand</a:t>
            </a:r>
            <a:r>
              <a:rPr lang="en-US" dirty="0" smtClean="0"/>
              <a:t> state of India, and drains into the </a:t>
            </a:r>
            <a:r>
              <a:rPr lang="en-US" dirty="0" err="1" smtClean="0"/>
              <a:t>Sunderbans</a:t>
            </a:r>
            <a:r>
              <a:rPr lang="en-US" dirty="0" smtClean="0"/>
              <a:t> delta in the Bay of Bengal</a:t>
            </a:r>
            <a:r>
              <a:rPr lang="en-US" b="1" dirty="0" smtClean="0"/>
              <a:t>. It has long been considered the holiest of all rivers by Hindus and worshiped as the goddess </a:t>
            </a:r>
            <a:r>
              <a:rPr lang="en-US" b="1" i="1" dirty="0" err="1" smtClean="0"/>
              <a:t>Ganga</a:t>
            </a:r>
            <a:r>
              <a:rPr lang="en-US" b="1" dirty="0" smtClean="0"/>
              <a:t> in Hinduism.</a:t>
            </a:r>
            <a:endParaRPr lang="en-US"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cstate="print"/>
          <a:srcRect/>
          <a:stretch>
            <a:fillRect/>
          </a:stretch>
        </p:blipFill>
        <p:spPr bwMode="auto">
          <a:xfrm>
            <a:off x="-1" y="288032"/>
            <a:ext cx="9132491" cy="6381328"/>
          </a:xfrm>
          <a:prstGeom prst="rect">
            <a:avLst/>
          </a:prstGeom>
          <a:noFill/>
          <a:ln w="9525">
            <a:noFill/>
            <a:miter lim="800000"/>
            <a:headEnd/>
            <a:tailEnd/>
          </a:ln>
        </p:spPr>
      </p:pic>
      <p:sp>
        <p:nvSpPr>
          <p:cNvPr id="5" name="Oval 4"/>
          <p:cNvSpPr/>
          <p:nvPr/>
        </p:nvSpPr>
        <p:spPr>
          <a:xfrm>
            <a:off x="3779912" y="3573016"/>
            <a:ext cx="936104" cy="4320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US" dirty="0" smtClean="0"/>
              <a:t>Note from </a:t>
            </a:r>
            <a:r>
              <a:rPr lang="en-US" dirty="0" err="1" smtClean="0"/>
              <a:t>Fardeen</a:t>
            </a:r>
            <a:endParaRPr lang="en-US" dirty="0"/>
          </a:p>
        </p:txBody>
      </p:sp>
      <p:sp>
        <p:nvSpPr>
          <p:cNvPr id="3" name="Content Placeholder 2"/>
          <p:cNvSpPr>
            <a:spLocks noGrp="1"/>
          </p:cNvSpPr>
          <p:nvPr>
            <p:ph idx="1"/>
          </p:nvPr>
        </p:nvSpPr>
        <p:spPr>
          <a:xfrm>
            <a:off x="457200" y="1268760"/>
            <a:ext cx="8229600" cy="5256584"/>
          </a:xfrm>
        </p:spPr>
        <p:txBody>
          <a:bodyPr/>
          <a:lstStyle/>
          <a:p>
            <a:r>
              <a:rPr lang="en-US" b="1" dirty="0" smtClean="0"/>
              <a:t>My Friend spent a week in Varanasi at the end of March and this is a selection of the pictures she took. She  walked around in the Old Town (</a:t>
            </a:r>
            <a:r>
              <a:rPr lang="en-US" b="1" dirty="0" err="1" smtClean="0"/>
              <a:t>Godaulia</a:t>
            </a:r>
            <a:r>
              <a:rPr lang="en-US" b="1" dirty="0" smtClean="0"/>
              <a:t>), visited a fort and a village on the opposite bank of the Ganges, and took a river boat one early morning.</a:t>
            </a:r>
          </a:p>
          <a:p>
            <a:r>
              <a:rPr lang="en-US" b="1" dirty="0" smtClean="0"/>
              <a:t>Note from </a:t>
            </a:r>
            <a:r>
              <a:rPr lang="en-US" b="1" dirty="0" err="1" smtClean="0"/>
              <a:t>J.Naumann</a:t>
            </a:r>
            <a:r>
              <a:rPr lang="en-US" b="1" dirty="0" smtClean="0"/>
              <a:t>: Some photos from Wikipedia were added to those posted by </a:t>
            </a:r>
            <a:r>
              <a:rPr lang="en-US" b="1" dirty="0" err="1" smtClean="0"/>
              <a:t>Fardeen</a:t>
            </a:r>
            <a:r>
              <a:rPr lang="en-US" b="1" dirty="0" smtClean="0"/>
              <a:t>.</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cstate="print"/>
          <a:srcRect/>
          <a:stretch>
            <a:fillRect/>
          </a:stretch>
        </p:blipFill>
        <p:spPr bwMode="auto">
          <a:xfrm>
            <a:off x="145841" y="494881"/>
            <a:ext cx="8818647" cy="5886447"/>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Grp="1" noChangeAspect="1" noChangeArrowheads="1"/>
          </p:cNvPicPr>
          <p:nvPr>
            <p:ph idx="1"/>
          </p:nvPr>
        </p:nvPicPr>
        <p:blipFill>
          <a:blip r:embed="rId2" cstate="print"/>
          <a:srcRect/>
          <a:stretch>
            <a:fillRect/>
          </a:stretch>
        </p:blipFill>
        <p:spPr bwMode="auto">
          <a:xfrm>
            <a:off x="1" y="0"/>
            <a:ext cx="9144000" cy="68580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4104456" cy="6034682"/>
          </a:xfrm>
        </p:spPr>
        <p:txBody>
          <a:bodyPr/>
          <a:lstStyle/>
          <a:p>
            <a:r>
              <a:rPr lang="en-US" dirty="0" smtClean="0"/>
              <a:t>People performing Hindu ceremony at one of the </a:t>
            </a:r>
            <a:r>
              <a:rPr lang="en-US" dirty="0" err="1" smtClean="0"/>
              <a:t>ghats</a:t>
            </a:r>
            <a:r>
              <a:rPr lang="en-US" dirty="0" smtClean="0"/>
              <a:t> of Varanasi</a:t>
            </a:r>
            <a:endParaRPr lang="en-US" dirty="0"/>
          </a:p>
        </p:txBody>
      </p:sp>
      <p:pic>
        <p:nvPicPr>
          <p:cNvPr id="12290" name="Picture 2"/>
          <p:cNvPicPr>
            <a:picLocks noGrp="1" noChangeAspect="1" noChangeArrowheads="1"/>
          </p:cNvPicPr>
          <p:nvPr>
            <p:ph idx="1"/>
          </p:nvPr>
        </p:nvPicPr>
        <p:blipFill>
          <a:blip r:embed="rId2" cstate="print"/>
          <a:srcRect/>
          <a:stretch>
            <a:fillRect/>
          </a:stretch>
        </p:blipFill>
        <p:spPr bwMode="auto">
          <a:xfrm>
            <a:off x="4552918" y="0"/>
            <a:ext cx="4591082" cy="68580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941</TotalTime>
  <Words>268</Words>
  <Application>Microsoft Office PowerPoint</Application>
  <PresentationFormat>On-screen Show (4:3)</PresentationFormat>
  <Paragraphs>16</Paragraphs>
  <Slides>36</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36</vt:i4>
      </vt:variant>
    </vt:vector>
  </HeadingPairs>
  <TitlesOfParts>
    <vt:vector size="38" baseType="lpstr">
      <vt:lpstr>Arial</vt:lpstr>
      <vt:lpstr>Diseño predeterminado</vt:lpstr>
      <vt:lpstr>INDIA – Varanasi on the Ganges</vt:lpstr>
      <vt:lpstr>Varanasi</vt:lpstr>
      <vt:lpstr>Slide 3</vt:lpstr>
      <vt:lpstr>Ganges River</vt:lpstr>
      <vt:lpstr>Slide 5</vt:lpstr>
      <vt:lpstr>Note from Fardeen</vt:lpstr>
      <vt:lpstr>Slide 7</vt:lpstr>
      <vt:lpstr>Slide 8</vt:lpstr>
      <vt:lpstr>People performing Hindu ceremony at one of the ghats of Varanasi</vt:lpstr>
      <vt:lpstr>Slide 10</vt:lpstr>
      <vt:lpstr>Slide 11</vt:lpstr>
      <vt:lpstr>Slide 12</vt:lpstr>
      <vt:lpstr>Slide 13</vt:lpstr>
      <vt:lpstr>Slide 14</vt:lpstr>
      <vt:lpstr>Slide 15</vt:lpstr>
      <vt:lpstr>Slide 16</vt:lpstr>
      <vt:lpstr>Slide 17</vt:lpstr>
      <vt:lpstr>Slide 18</vt:lpstr>
      <vt:lpstr>Slide 19</vt:lpstr>
      <vt:lpstr>Economy &amp; Commerce</vt:lpstr>
      <vt:lpstr>Slide 21</vt:lpstr>
      <vt:lpstr>Slide 22</vt:lpstr>
      <vt:lpstr>Slide 23</vt:lpstr>
      <vt:lpstr>Slide 24</vt:lpstr>
      <vt:lpstr>Slide 25</vt:lpstr>
      <vt:lpstr>Slide 26</vt:lpstr>
      <vt:lpstr>Temples &amp; religious rituals</vt:lpstr>
      <vt:lpstr>Kashi Vishwanath Temple</vt:lpstr>
      <vt:lpstr>Kashi Vishwanath Temple</vt:lpstr>
      <vt:lpstr>Slide 30</vt:lpstr>
      <vt:lpstr>Slide 31</vt:lpstr>
      <vt:lpstr>Slide 32</vt:lpstr>
      <vt:lpstr>Slide 33</vt:lpstr>
      <vt:lpstr>Slide 34</vt:lpstr>
      <vt:lpstr>Slide 35</vt:lpstr>
      <vt:lpstr>Slide 36</vt:lpstr>
    </vt:vector>
  </TitlesOfParts>
  <Company>Siracusa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Mariajose</dc:creator>
  <cp:lastModifiedBy>Joseph Naumann</cp:lastModifiedBy>
  <cp:revision>45</cp:revision>
  <dcterms:created xsi:type="dcterms:W3CDTF">2009-03-01T01:28:01Z</dcterms:created>
  <dcterms:modified xsi:type="dcterms:W3CDTF">2010-07-07T04:47:55Z</dcterms:modified>
</cp:coreProperties>
</file>