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74"/>
  </p:notesMasterIdLst>
  <p:sldIdLst>
    <p:sldId id="256" r:id="rId3"/>
    <p:sldId id="257" r:id="rId4"/>
    <p:sldId id="258" r:id="rId5"/>
    <p:sldId id="270" r:id="rId6"/>
    <p:sldId id="271" r:id="rId7"/>
    <p:sldId id="259" r:id="rId8"/>
    <p:sldId id="272" r:id="rId9"/>
    <p:sldId id="273" r:id="rId10"/>
    <p:sldId id="274" r:id="rId11"/>
    <p:sldId id="284" r:id="rId12"/>
    <p:sldId id="285" r:id="rId13"/>
    <p:sldId id="283" r:id="rId14"/>
    <p:sldId id="275" r:id="rId15"/>
    <p:sldId id="276" r:id="rId16"/>
    <p:sldId id="277" r:id="rId17"/>
    <p:sldId id="278" r:id="rId18"/>
    <p:sldId id="282" r:id="rId19"/>
    <p:sldId id="260" r:id="rId20"/>
    <p:sldId id="261" r:id="rId21"/>
    <p:sldId id="262" r:id="rId22"/>
    <p:sldId id="263" r:id="rId23"/>
    <p:sldId id="264" r:id="rId24"/>
    <p:sldId id="265" r:id="rId25"/>
    <p:sldId id="304" r:id="rId26"/>
    <p:sldId id="309" r:id="rId27"/>
    <p:sldId id="310" r:id="rId28"/>
    <p:sldId id="306" r:id="rId29"/>
    <p:sldId id="307" r:id="rId30"/>
    <p:sldId id="308" r:id="rId31"/>
    <p:sldId id="303" r:id="rId32"/>
    <p:sldId id="266" r:id="rId33"/>
    <p:sldId id="267" r:id="rId34"/>
    <p:sldId id="268" r:id="rId35"/>
    <p:sldId id="305" r:id="rId36"/>
    <p:sldId id="313" r:id="rId37"/>
    <p:sldId id="292" r:id="rId38"/>
    <p:sldId id="311" r:id="rId39"/>
    <p:sldId id="312" r:id="rId40"/>
    <p:sldId id="294" r:id="rId41"/>
    <p:sldId id="293" r:id="rId42"/>
    <p:sldId id="279" r:id="rId43"/>
    <p:sldId id="316" r:id="rId44"/>
    <p:sldId id="280" r:id="rId45"/>
    <p:sldId id="281" r:id="rId46"/>
    <p:sldId id="314" r:id="rId47"/>
    <p:sldId id="299" r:id="rId48"/>
    <p:sldId id="317" r:id="rId49"/>
    <p:sldId id="315" r:id="rId50"/>
    <p:sldId id="318" r:id="rId51"/>
    <p:sldId id="291" r:id="rId52"/>
    <p:sldId id="297" r:id="rId53"/>
    <p:sldId id="298" r:id="rId54"/>
    <p:sldId id="319" r:id="rId55"/>
    <p:sldId id="295" r:id="rId56"/>
    <p:sldId id="296" r:id="rId57"/>
    <p:sldId id="300" r:id="rId58"/>
    <p:sldId id="301" r:id="rId59"/>
    <p:sldId id="302" r:id="rId60"/>
    <p:sldId id="269" r:id="rId61"/>
    <p:sldId id="286" r:id="rId62"/>
    <p:sldId id="287" r:id="rId63"/>
    <p:sldId id="288" r:id="rId64"/>
    <p:sldId id="289" r:id="rId65"/>
    <p:sldId id="290" r:id="rId66"/>
    <p:sldId id="320" r:id="rId67"/>
    <p:sldId id="321" r:id="rId68"/>
    <p:sldId id="322" r:id="rId69"/>
    <p:sldId id="323" r:id="rId70"/>
    <p:sldId id="324" r:id="rId71"/>
    <p:sldId id="325" r:id="rId72"/>
    <p:sldId id="326" r:id="rId7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 snapToGrid="0">
      <p:cViewPr varScale="1">
        <p:scale>
          <a:sx n="67" d="100"/>
          <a:sy n="67" d="100"/>
        </p:scale>
        <p:origin x="-52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E736A90-035E-4144-8649-FD36D91367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370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smtClean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AD8BAFA-CB8A-4046-87C1-DC5C2702C6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D5C6BE-B04B-4A74-A3C5-1E461CD21B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4209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FBFCD7-12AE-458D-BA00-E683D87104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7574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EC222AC-FFB6-4F1E-9DE7-117529FEAD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1FBDB3-12A5-4588-92FA-1CB19B6516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1361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8ABF6-125D-46B4-A97B-E3F793F8C5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5757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3E6A5B-8DCB-4F05-9919-08C6F5C7BB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8819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4212BF-9E5F-4418-89D9-BB9E6A9A54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67003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CD64CD-2FE0-4D9C-B0B4-DC44FC0C2E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8746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F1EF13-9DFA-417C-BCD8-B082DC6078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6232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9AE83C-51AD-4691-B48C-0FCD595173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8267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8A614-F5C5-4A88-A0A8-0816573B09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4869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0EDDDA-42AB-4637-BD96-69BD3DD64A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7930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DB667D-2777-474E-993B-B7D9655B59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1933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047E9-5AB1-478F-83BC-560F2AB7A6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840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0BE94-445B-496F-B718-9A057885F0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5363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E2BFC-9DC0-4D2E-B4EE-92252FFF6A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2934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0D6955-C3AC-47AE-BD2C-9FB65E9E1B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3607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0864EB-5699-4CB6-835B-3EB68797E9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0026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BD516-9A4C-478A-871D-AA170F4329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1056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3AD398-82E5-4CBF-93DB-3ED566EFBF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6808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96DD6D-D4C3-4812-98CA-81EE6CA5A0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652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0B5D03E-F249-43ED-951D-C6A6B8CC731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F1586BC-6C1A-495D-B582-8F2D620D89C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1925" y="2844800"/>
            <a:ext cx="4800600" cy="1470025"/>
          </a:xfrm>
        </p:spPr>
        <p:txBody>
          <a:bodyPr/>
          <a:lstStyle/>
          <a:p>
            <a:r>
              <a:rPr lang="en-US" sz="8000" b="1" dirty="0" smtClean="0"/>
              <a:t>Maldives</a:t>
            </a:r>
            <a:endParaRPr lang="en-US" sz="8000" b="1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652" y="261938"/>
            <a:ext cx="2488836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192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93123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Warming and Rising Sea Levels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doesn’t take much imagination to see how the Maldives will be affected by rising sea levels.</a:t>
            </a:r>
          </a:p>
          <a:p>
            <a:endParaRPr lang="en-US" dirty="0"/>
          </a:p>
          <a:p>
            <a:r>
              <a:rPr lang="en-US" dirty="0" smtClean="0"/>
              <a:t>It could involve relocating the entire population of the islands.</a:t>
            </a:r>
          </a:p>
          <a:p>
            <a:endParaRPr lang="en-US" dirty="0"/>
          </a:p>
          <a:p>
            <a:r>
              <a:rPr lang="en-US" b="1" dirty="0"/>
              <a:t>Global Warming Causing the Maldives to Buy New Homeland?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82454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852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82797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278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87751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7" y="0"/>
            <a:ext cx="816428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err="1"/>
              <a:t>Hulhulé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46309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575"/>
            <a:ext cx="9153711" cy="61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Meeru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1455888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388"/>
            <a:ext cx="9144000" cy="599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49498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852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082052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44582"/>
          </a:xfrm>
        </p:spPr>
        <p:txBody>
          <a:bodyPr/>
          <a:lstStyle/>
          <a:p>
            <a:r>
              <a:rPr lang="en-US" dirty="0" smtClean="0"/>
              <a:t>Presidential Palace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4582"/>
            <a:ext cx="9144000" cy="611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985776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77239"/>
          </a:xfrm>
        </p:spPr>
        <p:txBody>
          <a:bodyPr/>
          <a:lstStyle/>
          <a:p>
            <a:r>
              <a:rPr lang="en-US" dirty="0" smtClean="0"/>
              <a:t>National Library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239"/>
            <a:ext cx="9144000" cy="608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4195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689225" y="0"/>
            <a:ext cx="6316662" cy="1143000"/>
          </a:xfrm>
        </p:spPr>
        <p:txBody>
          <a:bodyPr/>
          <a:lstStyle/>
          <a:p>
            <a:r>
              <a:rPr lang="en-US" dirty="0" smtClean="0"/>
              <a:t>Maldives</a:t>
            </a:r>
            <a:endParaRPr lang="en-US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Region: Southwest </a:t>
            </a:r>
            <a:r>
              <a:rPr lang="en-US" dirty="0" smtClean="0"/>
              <a:t>Asia</a:t>
            </a:r>
          </a:p>
          <a:p>
            <a:endParaRPr lang="en-US" dirty="0"/>
          </a:p>
          <a:p>
            <a:r>
              <a:rPr lang="en-US" dirty="0"/>
              <a:t>(Island nation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/>
              <a:t>Area total: 298 km2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Coast line: Indian </a:t>
            </a:r>
            <a:r>
              <a:rPr lang="en-US" dirty="0" smtClean="0"/>
              <a:t>Ocean</a:t>
            </a:r>
          </a:p>
          <a:p>
            <a:endParaRPr lang="en-US" dirty="0"/>
          </a:p>
          <a:p>
            <a:r>
              <a:rPr lang="en-US" dirty="0"/>
              <a:t>Capital: </a:t>
            </a:r>
            <a:r>
              <a:rPr lang="en-US" dirty="0" err="1"/>
              <a:t>Malé</a:t>
            </a:r>
            <a:endParaRPr lang="en-US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685212" cy="1143000"/>
          </a:xfrm>
        </p:spPr>
        <p:txBody>
          <a:bodyPr/>
          <a:lstStyle/>
          <a:p>
            <a:r>
              <a:rPr lang="en-US" b="1" dirty="0" smtClean="0"/>
              <a:t>Museum Displays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2718801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63" y="274637"/>
            <a:ext cx="3671887" cy="3340101"/>
          </a:xfrm>
        </p:spPr>
        <p:txBody>
          <a:bodyPr/>
          <a:lstStyle/>
          <a:p>
            <a:r>
              <a:rPr lang="en-US" dirty="0"/>
              <a:t>Museum - Before Islam, the Maldives were Buddhist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1396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"/>
            <a:ext cx="9144000" cy="608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438" y="388619"/>
            <a:ext cx="8945562" cy="897255"/>
          </a:xfrm>
        </p:spPr>
        <p:txBody>
          <a:bodyPr/>
          <a:lstStyle/>
          <a:p>
            <a:r>
              <a:rPr lang="en-US" sz="2800" dirty="0"/>
              <a:t>The Grand Friday Mosque at the Islamic Center is Male's most dominant building with its gold dome.</a:t>
            </a:r>
          </a:p>
        </p:txBody>
      </p:sp>
    </p:spTree>
    <p:extLst>
      <p:ext uri="{BB962C8B-B14F-4D97-AF65-F5344CB8AC3E}">
        <p14:creationId xmlns:p14="http://schemas.microsoft.com/office/powerpoint/2010/main" val="284293538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3" y="274638"/>
            <a:ext cx="3729037" cy="3192462"/>
          </a:xfrm>
        </p:spPr>
        <p:txBody>
          <a:bodyPr/>
          <a:lstStyle/>
          <a:p>
            <a:r>
              <a:rPr lang="en-US" dirty="0"/>
              <a:t>This Maldives flag went to the moon with Apollo 11, courtesy of NASA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0"/>
            <a:ext cx="520065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23704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Maldives Citizens &amp; Culture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6087"/>
            <a:ext cx="9154085" cy="331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0386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"/>
            <a:ext cx="9144000" cy="618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361017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730" y="0"/>
            <a:ext cx="53974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5231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14" y="171450"/>
            <a:ext cx="7138498" cy="647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18313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" y="442912"/>
            <a:ext cx="9141314" cy="597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26092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205"/>
            <a:ext cx="9144000" cy="612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14526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16"/>
          <a:stretch/>
        </p:blipFill>
        <p:spPr bwMode="auto">
          <a:xfrm>
            <a:off x="-68080" y="1017511"/>
            <a:ext cx="9212080" cy="450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210"/>
            <a:ext cx="9329738" cy="6833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81265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-28575"/>
            <a:ext cx="4591050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187829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457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29396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457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33611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855"/>
            <a:ext cx="9144000" cy="6068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637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9393"/>
            <a:ext cx="9144000" cy="4759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5666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Tourism is a mainstay of the economy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57162"/>
            <a:ext cx="428625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068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787"/>
            <a:ext cx="9143999" cy="603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838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854"/>
            <a:ext cx="9175130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479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82"/>
            <a:ext cx="9144000" cy="680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38369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-3969"/>
            <a:ext cx="4940618" cy="686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228506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339"/>
            <a:ext cx="9144000" cy="6633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379597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Evening - </a:t>
            </a:r>
            <a:r>
              <a:rPr lang="en-US" dirty="0" err="1"/>
              <a:t>Maayafuhsi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4950"/>
            <a:ext cx="9144000" cy="451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817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598"/>
            <a:ext cx="9143999" cy="5976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931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-1"/>
            <a:ext cx="8226425" cy="832105"/>
          </a:xfrm>
        </p:spPr>
        <p:txBody>
          <a:bodyPr/>
          <a:lstStyle/>
          <a:p>
            <a:r>
              <a:rPr lang="en-US" dirty="0" err="1"/>
              <a:t>Haakua</a:t>
            </a:r>
            <a:r>
              <a:rPr lang="en-US" dirty="0"/>
              <a:t> </a:t>
            </a:r>
            <a:r>
              <a:rPr lang="en-US" dirty="0" err="1"/>
              <a:t>Huraa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2104"/>
            <a:ext cx="9144000" cy="6025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6600491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Mirihi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5984"/>
            <a:ext cx="9144000" cy="424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279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4"/>
            <a:ext cx="9144000" cy="660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45041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904"/>
            <a:ext cx="9144000" cy="610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278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092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600075"/>
            <a:ext cx="9058275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721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127" y="0"/>
            <a:ext cx="41559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6409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48018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57"/>
            <a:ext cx="9144000" cy="679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0319837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855"/>
            <a:ext cx="9144000" cy="6068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7441954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542"/>
            <a:ext cx="9144000" cy="608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4519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853"/>
            <a:ext cx="9144000" cy="612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915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18"/>
            <a:ext cx="9176657" cy="6833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080126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215"/>
            <a:ext cx="9144000" cy="6041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70069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3495"/>
            <a:ext cx="9144000" cy="497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111405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61" y="1171574"/>
            <a:ext cx="9211679" cy="450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2958185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"/>
            <a:ext cx="9144000" cy="656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042281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00"/>
            <a:ext cx="9165703" cy="684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2082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448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25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782080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82"/>
            <a:ext cx="9144000" cy="680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7897318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53"/>
            <a:ext cx="9143999" cy="681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5399062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14"/>
            <a:ext cx="9170304" cy="683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715335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00"/>
            <a:ext cx="9143999" cy="683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8407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150"/>
            <a:ext cx="9144000" cy="601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632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93"/>
            <a:ext cx="9144000" cy="611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3789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538"/>
            <a:ext cx="9150279" cy="593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808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7201"/>
            <a:ext cx="9144000" cy="598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764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9511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611187"/>
          </a:xfrm>
        </p:spPr>
        <p:txBody>
          <a:bodyPr/>
          <a:lstStyle/>
          <a:p>
            <a:pPr algn="ctr"/>
            <a:r>
              <a:rPr lang="en-US" dirty="0" err="1"/>
              <a:t>Malé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299049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0"/>
            <a:ext cx="9144000" cy="655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384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541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</a:rPr>
              <a:t>Atolls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1823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1121209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maldives map">
  <a:themeElements>
    <a:clrScheme name="Office Theme 2">
      <a:dk1>
        <a:srgbClr val="000000"/>
      </a:dk1>
      <a:lt1>
        <a:srgbClr val="99CCFF"/>
      </a:lt1>
      <a:dk2>
        <a:srgbClr val="000000"/>
      </a:dk2>
      <a:lt2>
        <a:srgbClr val="CCCCCC"/>
      </a:lt2>
      <a:accent1>
        <a:srgbClr val="48468C"/>
      </a:accent1>
      <a:accent2>
        <a:srgbClr val="1F6660"/>
      </a:accent2>
      <a:accent3>
        <a:srgbClr val="CAE2FF"/>
      </a:accent3>
      <a:accent4>
        <a:srgbClr val="000000"/>
      </a:accent4>
      <a:accent5>
        <a:srgbClr val="B1B0C5"/>
      </a:accent5>
      <a:accent6>
        <a:srgbClr val="1B5C56"/>
      </a:accent6>
      <a:hlink>
        <a:srgbClr val="224B73"/>
      </a:hlink>
      <a:folHlink>
        <a:srgbClr val="583973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99CCFF"/>
        </a:lt1>
        <a:dk2>
          <a:srgbClr val="000000"/>
        </a:dk2>
        <a:lt2>
          <a:srgbClr val="CCCCCC"/>
        </a:lt2>
        <a:accent1>
          <a:srgbClr val="315F8C"/>
        </a:accent1>
        <a:accent2>
          <a:srgbClr val="1C548C"/>
        </a:accent2>
        <a:accent3>
          <a:srgbClr val="CAE2FF"/>
        </a:accent3>
        <a:accent4>
          <a:srgbClr val="000000"/>
        </a:accent4>
        <a:accent5>
          <a:srgbClr val="ADB6C5"/>
        </a:accent5>
        <a:accent6>
          <a:srgbClr val="184B7E"/>
        </a:accent6>
        <a:hlink>
          <a:srgbClr val="224B73"/>
        </a:hlink>
        <a:folHlink>
          <a:srgbClr val="0039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99CCFF"/>
        </a:lt1>
        <a:dk2>
          <a:srgbClr val="000000"/>
        </a:dk2>
        <a:lt2>
          <a:srgbClr val="CCCCCC"/>
        </a:lt2>
        <a:accent1>
          <a:srgbClr val="48468C"/>
        </a:accent1>
        <a:accent2>
          <a:srgbClr val="1F6660"/>
        </a:accent2>
        <a:accent3>
          <a:srgbClr val="CAE2FF"/>
        </a:accent3>
        <a:accent4>
          <a:srgbClr val="000000"/>
        </a:accent4>
        <a:accent5>
          <a:srgbClr val="B1B0C5"/>
        </a:accent5>
        <a:accent6>
          <a:srgbClr val="1B5C56"/>
        </a:accent6>
        <a:hlink>
          <a:srgbClr val="224B73"/>
        </a:hlink>
        <a:folHlink>
          <a:srgbClr val="5839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99CCFF"/>
        </a:lt1>
        <a:dk2>
          <a:srgbClr val="000000"/>
        </a:dk2>
        <a:lt2>
          <a:srgbClr val="CCCCCC"/>
        </a:lt2>
        <a:accent1>
          <a:srgbClr val="73622E"/>
        </a:accent1>
        <a:accent2>
          <a:srgbClr val="265380"/>
        </a:accent2>
        <a:accent3>
          <a:srgbClr val="CAE2FF"/>
        </a:accent3>
        <a:accent4>
          <a:srgbClr val="000000"/>
        </a:accent4>
        <a:accent5>
          <a:srgbClr val="BCB7AD"/>
        </a:accent5>
        <a:accent6>
          <a:srgbClr val="214A73"/>
        </a:accent6>
        <a:hlink>
          <a:srgbClr val="6E3921"/>
        </a:hlink>
        <a:folHlink>
          <a:srgbClr val="661F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99CCFF"/>
        </a:lt1>
        <a:dk2>
          <a:srgbClr val="000000"/>
        </a:dk2>
        <a:lt2>
          <a:srgbClr val="CCCCCC"/>
        </a:lt2>
        <a:accent1>
          <a:srgbClr val="525E1C"/>
        </a:accent1>
        <a:accent2>
          <a:srgbClr val="734F22"/>
        </a:accent2>
        <a:accent3>
          <a:srgbClr val="CAE2FF"/>
        </a:accent3>
        <a:accent4>
          <a:srgbClr val="000000"/>
        </a:accent4>
        <a:accent5>
          <a:srgbClr val="B3B6AB"/>
        </a:accent5>
        <a:accent6>
          <a:srgbClr val="68471E"/>
        </a:accent6>
        <a:hlink>
          <a:srgbClr val="661F54"/>
        </a:hlink>
        <a:folHlink>
          <a:srgbClr val="224B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15F8C"/>
        </a:accent1>
        <a:accent2>
          <a:srgbClr val="1C548C"/>
        </a:accent2>
        <a:accent3>
          <a:srgbClr val="FFFFFF"/>
        </a:accent3>
        <a:accent4>
          <a:srgbClr val="000000"/>
        </a:accent4>
        <a:accent5>
          <a:srgbClr val="ADB6C5"/>
        </a:accent5>
        <a:accent6>
          <a:srgbClr val="184B7E"/>
        </a:accent6>
        <a:hlink>
          <a:srgbClr val="224B73"/>
        </a:hlink>
        <a:folHlink>
          <a:srgbClr val="0039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8468C"/>
        </a:accent1>
        <a:accent2>
          <a:srgbClr val="1F6660"/>
        </a:accent2>
        <a:accent3>
          <a:srgbClr val="FFFFFF"/>
        </a:accent3>
        <a:accent4>
          <a:srgbClr val="000000"/>
        </a:accent4>
        <a:accent5>
          <a:srgbClr val="B1B0C5"/>
        </a:accent5>
        <a:accent6>
          <a:srgbClr val="1B5C56"/>
        </a:accent6>
        <a:hlink>
          <a:srgbClr val="224B73"/>
        </a:hlink>
        <a:folHlink>
          <a:srgbClr val="5839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3622E"/>
        </a:accent1>
        <a:accent2>
          <a:srgbClr val="265380"/>
        </a:accent2>
        <a:accent3>
          <a:srgbClr val="FFFFFF"/>
        </a:accent3>
        <a:accent4>
          <a:srgbClr val="000000"/>
        </a:accent4>
        <a:accent5>
          <a:srgbClr val="BCB7AD"/>
        </a:accent5>
        <a:accent6>
          <a:srgbClr val="214A73"/>
        </a:accent6>
        <a:hlink>
          <a:srgbClr val="6E3921"/>
        </a:hlink>
        <a:folHlink>
          <a:srgbClr val="661F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25E1C"/>
        </a:accent1>
        <a:accent2>
          <a:srgbClr val="734F22"/>
        </a:accent2>
        <a:accent3>
          <a:srgbClr val="FFFFFF"/>
        </a:accent3>
        <a:accent4>
          <a:srgbClr val="000000"/>
        </a:accent4>
        <a:accent5>
          <a:srgbClr val="B3B6AB"/>
        </a:accent5>
        <a:accent6>
          <a:srgbClr val="68471E"/>
        </a:accent6>
        <a:hlink>
          <a:srgbClr val="661F54"/>
        </a:hlink>
        <a:folHlink>
          <a:srgbClr val="224B7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99CCFF"/>
      </a:lt1>
      <a:dk2>
        <a:srgbClr val="000000"/>
      </a:dk2>
      <a:lt2>
        <a:srgbClr val="CCCCCC"/>
      </a:lt2>
      <a:accent1>
        <a:srgbClr val="48468C"/>
      </a:accent1>
      <a:accent2>
        <a:srgbClr val="1F6660"/>
      </a:accent2>
      <a:accent3>
        <a:srgbClr val="CAE2FF"/>
      </a:accent3>
      <a:accent4>
        <a:srgbClr val="000000"/>
      </a:accent4>
      <a:accent5>
        <a:srgbClr val="B1B0C5"/>
      </a:accent5>
      <a:accent6>
        <a:srgbClr val="1B5C56"/>
      </a:accent6>
      <a:hlink>
        <a:srgbClr val="224B73"/>
      </a:hlink>
      <a:folHlink>
        <a:srgbClr val="583973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99CCFF"/>
        </a:lt1>
        <a:dk2>
          <a:srgbClr val="000000"/>
        </a:dk2>
        <a:lt2>
          <a:srgbClr val="CCCCCC"/>
        </a:lt2>
        <a:accent1>
          <a:srgbClr val="315F8C"/>
        </a:accent1>
        <a:accent2>
          <a:srgbClr val="1C548C"/>
        </a:accent2>
        <a:accent3>
          <a:srgbClr val="CAE2FF"/>
        </a:accent3>
        <a:accent4>
          <a:srgbClr val="000000"/>
        </a:accent4>
        <a:accent5>
          <a:srgbClr val="ADB6C5"/>
        </a:accent5>
        <a:accent6>
          <a:srgbClr val="184B7E"/>
        </a:accent6>
        <a:hlink>
          <a:srgbClr val="224B73"/>
        </a:hlink>
        <a:folHlink>
          <a:srgbClr val="0039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99CCFF"/>
        </a:lt1>
        <a:dk2>
          <a:srgbClr val="000000"/>
        </a:dk2>
        <a:lt2>
          <a:srgbClr val="CCCCCC"/>
        </a:lt2>
        <a:accent1>
          <a:srgbClr val="48468C"/>
        </a:accent1>
        <a:accent2>
          <a:srgbClr val="1F6660"/>
        </a:accent2>
        <a:accent3>
          <a:srgbClr val="CAE2FF"/>
        </a:accent3>
        <a:accent4>
          <a:srgbClr val="000000"/>
        </a:accent4>
        <a:accent5>
          <a:srgbClr val="B1B0C5"/>
        </a:accent5>
        <a:accent6>
          <a:srgbClr val="1B5C56"/>
        </a:accent6>
        <a:hlink>
          <a:srgbClr val="224B73"/>
        </a:hlink>
        <a:folHlink>
          <a:srgbClr val="5839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99CCFF"/>
        </a:lt1>
        <a:dk2>
          <a:srgbClr val="000000"/>
        </a:dk2>
        <a:lt2>
          <a:srgbClr val="CCCCCC"/>
        </a:lt2>
        <a:accent1>
          <a:srgbClr val="73622E"/>
        </a:accent1>
        <a:accent2>
          <a:srgbClr val="265380"/>
        </a:accent2>
        <a:accent3>
          <a:srgbClr val="CAE2FF"/>
        </a:accent3>
        <a:accent4>
          <a:srgbClr val="000000"/>
        </a:accent4>
        <a:accent5>
          <a:srgbClr val="BCB7AD"/>
        </a:accent5>
        <a:accent6>
          <a:srgbClr val="214A73"/>
        </a:accent6>
        <a:hlink>
          <a:srgbClr val="6E3921"/>
        </a:hlink>
        <a:folHlink>
          <a:srgbClr val="661F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99CCFF"/>
        </a:lt1>
        <a:dk2>
          <a:srgbClr val="000000"/>
        </a:dk2>
        <a:lt2>
          <a:srgbClr val="CCCCCC"/>
        </a:lt2>
        <a:accent1>
          <a:srgbClr val="525E1C"/>
        </a:accent1>
        <a:accent2>
          <a:srgbClr val="734F22"/>
        </a:accent2>
        <a:accent3>
          <a:srgbClr val="CAE2FF"/>
        </a:accent3>
        <a:accent4>
          <a:srgbClr val="000000"/>
        </a:accent4>
        <a:accent5>
          <a:srgbClr val="B3B6AB"/>
        </a:accent5>
        <a:accent6>
          <a:srgbClr val="68471E"/>
        </a:accent6>
        <a:hlink>
          <a:srgbClr val="661F54"/>
        </a:hlink>
        <a:folHlink>
          <a:srgbClr val="224B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15F8C"/>
        </a:accent1>
        <a:accent2>
          <a:srgbClr val="1C548C"/>
        </a:accent2>
        <a:accent3>
          <a:srgbClr val="FFFFFF"/>
        </a:accent3>
        <a:accent4>
          <a:srgbClr val="000000"/>
        </a:accent4>
        <a:accent5>
          <a:srgbClr val="ADB6C5"/>
        </a:accent5>
        <a:accent6>
          <a:srgbClr val="184B7E"/>
        </a:accent6>
        <a:hlink>
          <a:srgbClr val="224B73"/>
        </a:hlink>
        <a:folHlink>
          <a:srgbClr val="0039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8468C"/>
        </a:accent1>
        <a:accent2>
          <a:srgbClr val="1F6660"/>
        </a:accent2>
        <a:accent3>
          <a:srgbClr val="FFFFFF"/>
        </a:accent3>
        <a:accent4>
          <a:srgbClr val="000000"/>
        </a:accent4>
        <a:accent5>
          <a:srgbClr val="B1B0C5"/>
        </a:accent5>
        <a:accent6>
          <a:srgbClr val="1B5C56"/>
        </a:accent6>
        <a:hlink>
          <a:srgbClr val="224B73"/>
        </a:hlink>
        <a:folHlink>
          <a:srgbClr val="5839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3622E"/>
        </a:accent1>
        <a:accent2>
          <a:srgbClr val="265380"/>
        </a:accent2>
        <a:accent3>
          <a:srgbClr val="FFFFFF"/>
        </a:accent3>
        <a:accent4>
          <a:srgbClr val="000000"/>
        </a:accent4>
        <a:accent5>
          <a:srgbClr val="BCB7AD"/>
        </a:accent5>
        <a:accent6>
          <a:srgbClr val="214A73"/>
        </a:accent6>
        <a:hlink>
          <a:srgbClr val="6E3921"/>
        </a:hlink>
        <a:folHlink>
          <a:srgbClr val="661F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25E1C"/>
        </a:accent1>
        <a:accent2>
          <a:srgbClr val="734F22"/>
        </a:accent2>
        <a:accent3>
          <a:srgbClr val="FFFFFF"/>
        </a:accent3>
        <a:accent4>
          <a:srgbClr val="000000"/>
        </a:accent4>
        <a:accent5>
          <a:srgbClr val="B3B6AB"/>
        </a:accent5>
        <a:accent6>
          <a:srgbClr val="68471E"/>
        </a:accent6>
        <a:hlink>
          <a:srgbClr val="661F54"/>
        </a:hlink>
        <a:folHlink>
          <a:srgbClr val="224B7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maldives map</Template>
  <TotalTime>3184</TotalTime>
  <Words>136</Words>
  <Application>Microsoft Office PowerPoint</Application>
  <PresentationFormat>On-screen Show (4:3)</PresentationFormat>
  <Paragraphs>32</Paragraphs>
  <Slides>71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3" baseType="lpstr">
      <vt:lpstr>maldives map</vt:lpstr>
      <vt:lpstr>1_Default Design</vt:lpstr>
      <vt:lpstr>Maldives</vt:lpstr>
      <vt:lpstr>Maldives</vt:lpstr>
      <vt:lpstr>PowerPoint Presentation</vt:lpstr>
      <vt:lpstr>PowerPoint Presentation</vt:lpstr>
      <vt:lpstr>PowerPoint Presentation</vt:lpstr>
      <vt:lpstr>PowerPoint Presentation</vt:lpstr>
      <vt:lpstr>Malé</vt:lpstr>
      <vt:lpstr>Atolls</vt:lpstr>
      <vt:lpstr>PowerPoint Presentation</vt:lpstr>
      <vt:lpstr>PowerPoint Presentation</vt:lpstr>
      <vt:lpstr>Global Warming and Rising Sea Levels</vt:lpstr>
      <vt:lpstr>PowerPoint Presentation</vt:lpstr>
      <vt:lpstr>PowerPoint Presentation</vt:lpstr>
      <vt:lpstr>Hulhulé</vt:lpstr>
      <vt:lpstr>Meeru</vt:lpstr>
      <vt:lpstr>PowerPoint Presentation</vt:lpstr>
      <vt:lpstr>PowerPoint Presentation</vt:lpstr>
      <vt:lpstr>Presidential Palace</vt:lpstr>
      <vt:lpstr>National Library</vt:lpstr>
      <vt:lpstr>Museum Displays</vt:lpstr>
      <vt:lpstr>Museum - Before Islam, the Maldives were Buddhist</vt:lpstr>
      <vt:lpstr>The Grand Friday Mosque at the Islamic Center is Male's most dominant building with its gold dome.</vt:lpstr>
      <vt:lpstr>This Maldives flag went to the moon with Apollo 11, courtesy of NASA</vt:lpstr>
      <vt:lpstr>Maldives Citizens &amp; Culture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Tourism is a mainstay of the economy</vt:lpstr>
      <vt:lpstr>PowerPoint Presentation</vt:lpstr>
      <vt:lpstr>PowerPoint Presentation</vt:lpstr>
      <vt:lpstr>PowerPoint Presentation</vt:lpstr>
      <vt:lpstr>PowerPoint Presentation</vt:lpstr>
      <vt:lpstr>Evening - Maayafuhsi</vt:lpstr>
      <vt:lpstr>PowerPoint Presentation</vt:lpstr>
      <vt:lpstr>Haakua Huraa</vt:lpstr>
      <vt:lpstr>Mirihi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Maldives</dc:title>
  <dc:creator>Joe</dc:creator>
  <cp:lastModifiedBy>Joe</cp:lastModifiedBy>
  <cp:revision>9</cp:revision>
  <dcterms:created xsi:type="dcterms:W3CDTF">2011-08-04T23:18:52Z</dcterms:created>
  <dcterms:modified xsi:type="dcterms:W3CDTF">2011-08-07T04:23:32Z</dcterms:modified>
</cp:coreProperties>
</file>